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2.tif" ContentType="image/tiff"/>
  <Override PartName="/ppt/media/image103.tif" ContentType="image/tiff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71" r:id="rId14"/>
    <p:sldId id="369" r:id="rId15"/>
    <p:sldId id="404" r:id="rId16"/>
    <p:sldId id="418" r:id="rId17"/>
    <p:sldId id="377" r:id="rId18"/>
    <p:sldId id="380" r:id="rId19"/>
    <p:sldId id="370" r:id="rId20"/>
    <p:sldId id="373" r:id="rId21"/>
    <p:sldId id="372" r:id="rId22"/>
    <p:sldId id="375" r:id="rId23"/>
    <p:sldId id="374" r:id="rId24"/>
    <p:sldId id="376" r:id="rId25"/>
    <p:sldId id="378" r:id="rId26"/>
    <p:sldId id="379" r:id="rId27"/>
    <p:sldId id="381" r:id="rId28"/>
    <p:sldId id="386" r:id="rId29"/>
    <p:sldId id="388" r:id="rId30"/>
    <p:sldId id="387" r:id="rId31"/>
    <p:sldId id="382" r:id="rId32"/>
    <p:sldId id="383" r:id="rId33"/>
    <p:sldId id="384" r:id="rId34"/>
    <p:sldId id="389" r:id="rId35"/>
    <p:sldId id="390" r:id="rId36"/>
    <p:sldId id="391" r:id="rId37"/>
    <p:sldId id="392" r:id="rId38"/>
    <p:sldId id="394" r:id="rId39"/>
    <p:sldId id="393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7" r:id="rId61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EB784A-6DD0-49AF-943A-D5091A42679B}" v="4769" dt="2023-02-06T20:30:10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9" autoAdjust="0"/>
    <p:restoredTop sz="91283" autoAdjust="0"/>
  </p:normalViewPr>
  <p:slideViewPr>
    <p:cSldViewPr showGuides="1">
      <p:cViewPr varScale="1">
        <p:scale>
          <a:sx n="99" d="100"/>
          <a:sy n="99" d="100"/>
        </p:scale>
        <p:origin x="883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kola Antti" userId="65992f85-13c6-4cb4-8e3e-57db52c3c016" providerId="ADAL" clId="{D3EB784A-6DD0-49AF-943A-D5091A42679B}"/>
    <pc:docChg chg="undo custSel addSld delSld modSld sldOrd modMainMaster">
      <pc:chgData name="Hakola Antti" userId="65992f85-13c6-4cb4-8e3e-57db52c3c016" providerId="ADAL" clId="{D3EB784A-6DD0-49AF-943A-D5091A42679B}" dt="2023-02-06T20:30:10.730" v="11067" actId="20577"/>
      <pc:docMkLst>
        <pc:docMk/>
      </pc:docMkLst>
      <pc:sldChg chg="modSp mod">
        <pc:chgData name="Hakola Antti" userId="65992f85-13c6-4cb4-8e3e-57db52c3c016" providerId="ADAL" clId="{D3EB784A-6DD0-49AF-943A-D5091A42679B}" dt="2023-01-29T15:29:14.391" v="16" actId="20577"/>
        <pc:sldMkLst>
          <pc:docMk/>
          <pc:sldMk cId="697402911" sldId="256"/>
        </pc:sldMkLst>
        <pc:spChg chg="mod">
          <ac:chgData name="Hakola Antti" userId="65992f85-13c6-4cb4-8e3e-57db52c3c016" providerId="ADAL" clId="{D3EB784A-6DD0-49AF-943A-D5091A42679B}" dt="2023-01-29T15:29:14.391" v="16" actId="20577"/>
          <ac:spMkLst>
            <pc:docMk/>
            <pc:sldMk cId="697402911" sldId="256"/>
            <ac:spMk id="2" creationId="{00000000-0000-0000-0000-000000000000}"/>
          </ac:spMkLst>
        </pc:spChg>
      </pc:sldChg>
      <pc:sldChg chg="del">
        <pc:chgData name="Hakola Antti" userId="65992f85-13c6-4cb4-8e3e-57db52c3c016" providerId="ADAL" clId="{D3EB784A-6DD0-49AF-943A-D5091A42679B}" dt="2023-01-29T15:31:40.793" v="91" actId="47"/>
        <pc:sldMkLst>
          <pc:docMk/>
          <pc:sldMk cId="2522807587" sldId="315"/>
        </pc:sldMkLst>
      </pc:sldChg>
      <pc:sldChg chg="del">
        <pc:chgData name="Hakola Antti" userId="65992f85-13c6-4cb4-8e3e-57db52c3c016" providerId="ADAL" clId="{D3EB784A-6DD0-49AF-943A-D5091A42679B}" dt="2023-01-29T15:32:28.111" v="97" actId="47"/>
        <pc:sldMkLst>
          <pc:docMk/>
          <pc:sldMk cId="1133306919" sldId="316"/>
        </pc:sldMkLst>
      </pc:sldChg>
      <pc:sldChg chg="del">
        <pc:chgData name="Hakola Antti" userId="65992f85-13c6-4cb4-8e3e-57db52c3c016" providerId="ADAL" clId="{D3EB784A-6DD0-49AF-943A-D5091A42679B}" dt="2023-01-29T16:01:15.098" v="1881" actId="47"/>
        <pc:sldMkLst>
          <pc:docMk/>
          <pc:sldMk cId="1457386514" sldId="317"/>
        </pc:sldMkLst>
      </pc:sldChg>
      <pc:sldChg chg="del">
        <pc:chgData name="Hakola Antti" userId="65992f85-13c6-4cb4-8e3e-57db52c3c016" providerId="ADAL" clId="{D3EB784A-6DD0-49AF-943A-D5091A42679B}" dt="2023-01-29T16:13:15.241" v="2097" actId="47"/>
        <pc:sldMkLst>
          <pc:docMk/>
          <pc:sldMk cId="2613332827" sldId="318"/>
        </pc:sldMkLst>
      </pc:sldChg>
      <pc:sldChg chg="modSp del mod">
        <pc:chgData name="Hakola Antti" userId="65992f85-13c6-4cb4-8e3e-57db52c3c016" providerId="ADAL" clId="{D3EB784A-6DD0-49AF-943A-D5091A42679B}" dt="2023-01-29T16:14:06.531" v="2122" actId="47"/>
        <pc:sldMkLst>
          <pc:docMk/>
          <pc:sldMk cId="2255187725" sldId="319"/>
        </pc:sldMkLst>
        <pc:spChg chg="mod">
          <ac:chgData name="Hakola Antti" userId="65992f85-13c6-4cb4-8e3e-57db52c3c016" providerId="ADAL" clId="{D3EB784A-6DD0-49AF-943A-D5091A42679B}" dt="2023-01-29T16:13:50.857" v="2117" actId="1076"/>
          <ac:spMkLst>
            <pc:docMk/>
            <pc:sldMk cId="2255187725" sldId="319"/>
            <ac:spMk id="5" creationId="{0D42D81F-F49D-4899-A124-D2890F253DFE}"/>
          </ac:spMkLst>
        </pc:spChg>
      </pc:sldChg>
      <pc:sldChg chg="del">
        <pc:chgData name="Hakola Antti" userId="65992f85-13c6-4cb4-8e3e-57db52c3c016" providerId="ADAL" clId="{D3EB784A-6DD0-49AF-943A-D5091A42679B}" dt="2023-01-29T16:37:49.683" v="2332" actId="47"/>
        <pc:sldMkLst>
          <pc:docMk/>
          <pc:sldMk cId="3599223877" sldId="320"/>
        </pc:sldMkLst>
      </pc:sldChg>
      <pc:sldChg chg="del">
        <pc:chgData name="Hakola Antti" userId="65992f85-13c6-4cb4-8e3e-57db52c3c016" providerId="ADAL" clId="{D3EB784A-6DD0-49AF-943A-D5091A42679B}" dt="2023-01-29T16:37:52.808" v="2333" actId="47"/>
        <pc:sldMkLst>
          <pc:docMk/>
          <pc:sldMk cId="1601311720" sldId="321"/>
        </pc:sldMkLst>
      </pc:sldChg>
      <pc:sldChg chg="del">
        <pc:chgData name="Hakola Antti" userId="65992f85-13c6-4cb4-8e3e-57db52c3c016" providerId="ADAL" clId="{D3EB784A-6DD0-49AF-943A-D5091A42679B}" dt="2023-02-01T06:41:30.831" v="3309" actId="47"/>
        <pc:sldMkLst>
          <pc:docMk/>
          <pc:sldMk cId="2888359783" sldId="322"/>
        </pc:sldMkLst>
      </pc:sldChg>
      <pc:sldChg chg="del">
        <pc:chgData name="Hakola Antti" userId="65992f85-13c6-4cb4-8e3e-57db52c3c016" providerId="ADAL" clId="{D3EB784A-6DD0-49AF-943A-D5091A42679B}" dt="2023-01-30T16:42:22.029" v="2493" actId="47"/>
        <pc:sldMkLst>
          <pc:docMk/>
          <pc:sldMk cId="2960490255" sldId="323"/>
        </pc:sldMkLst>
      </pc:sldChg>
      <pc:sldChg chg="del">
        <pc:chgData name="Hakola Antti" userId="65992f85-13c6-4cb4-8e3e-57db52c3c016" providerId="ADAL" clId="{D3EB784A-6DD0-49AF-943A-D5091A42679B}" dt="2023-01-30T16:42:28.069" v="2494" actId="47"/>
        <pc:sldMkLst>
          <pc:docMk/>
          <pc:sldMk cId="474873130" sldId="324"/>
        </pc:sldMkLst>
      </pc:sldChg>
      <pc:sldChg chg="del">
        <pc:chgData name="Hakola Antti" userId="65992f85-13c6-4cb4-8e3e-57db52c3c016" providerId="ADAL" clId="{D3EB784A-6DD0-49AF-943A-D5091A42679B}" dt="2023-01-30T16:50:03.530" v="2609" actId="47"/>
        <pc:sldMkLst>
          <pc:docMk/>
          <pc:sldMk cId="2162371357" sldId="325"/>
        </pc:sldMkLst>
      </pc:sldChg>
      <pc:sldChg chg="del">
        <pc:chgData name="Hakola Antti" userId="65992f85-13c6-4cb4-8e3e-57db52c3c016" providerId="ADAL" clId="{D3EB784A-6DD0-49AF-943A-D5091A42679B}" dt="2023-01-30T16:53:18.996" v="2621" actId="47"/>
        <pc:sldMkLst>
          <pc:docMk/>
          <pc:sldMk cId="3137901173" sldId="326"/>
        </pc:sldMkLst>
      </pc:sldChg>
      <pc:sldChg chg="del">
        <pc:chgData name="Hakola Antti" userId="65992f85-13c6-4cb4-8e3e-57db52c3c016" providerId="ADAL" clId="{D3EB784A-6DD0-49AF-943A-D5091A42679B}" dt="2023-01-30T17:03:43.700" v="2759" actId="47"/>
        <pc:sldMkLst>
          <pc:docMk/>
          <pc:sldMk cId="1238109264" sldId="327"/>
        </pc:sldMkLst>
      </pc:sldChg>
      <pc:sldChg chg="del">
        <pc:chgData name="Hakola Antti" userId="65992f85-13c6-4cb4-8e3e-57db52c3c016" providerId="ADAL" clId="{D3EB784A-6DD0-49AF-943A-D5091A42679B}" dt="2023-01-30T17:04:13.021" v="2767" actId="47"/>
        <pc:sldMkLst>
          <pc:docMk/>
          <pc:sldMk cId="2911513950" sldId="328"/>
        </pc:sldMkLst>
      </pc:sldChg>
      <pc:sldChg chg="del">
        <pc:chgData name="Hakola Antti" userId="65992f85-13c6-4cb4-8e3e-57db52c3c016" providerId="ADAL" clId="{D3EB784A-6DD0-49AF-943A-D5091A42679B}" dt="2023-02-01T06:47:28.549" v="3583" actId="47"/>
        <pc:sldMkLst>
          <pc:docMk/>
          <pc:sldMk cId="2136290825" sldId="329"/>
        </pc:sldMkLst>
      </pc:sldChg>
      <pc:sldChg chg="del">
        <pc:chgData name="Hakola Antti" userId="65992f85-13c6-4cb4-8e3e-57db52c3c016" providerId="ADAL" clId="{D3EB784A-6DD0-49AF-943A-D5091A42679B}" dt="2023-02-01T06:50:52.598" v="3619" actId="47"/>
        <pc:sldMkLst>
          <pc:docMk/>
          <pc:sldMk cId="3636674712" sldId="330"/>
        </pc:sldMkLst>
      </pc:sldChg>
      <pc:sldChg chg="del">
        <pc:chgData name="Hakola Antti" userId="65992f85-13c6-4cb4-8e3e-57db52c3c016" providerId="ADAL" clId="{D3EB784A-6DD0-49AF-943A-D5091A42679B}" dt="2023-02-02T05:30:58.077" v="3756" actId="47"/>
        <pc:sldMkLst>
          <pc:docMk/>
          <pc:sldMk cId="1591563428" sldId="331"/>
        </pc:sldMkLst>
      </pc:sldChg>
      <pc:sldChg chg="del">
        <pc:chgData name="Hakola Antti" userId="65992f85-13c6-4cb4-8e3e-57db52c3c016" providerId="ADAL" clId="{D3EB784A-6DD0-49AF-943A-D5091A42679B}" dt="2023-02-02T05:23:05.289" v="3746" actId="47"/>
        <pc:sldMkLst>
          <pc:docMk/>
          <pc:sldMk cId="3386708049" sldId="332"/>
        </pc:sldMkLst>
      </pc:sldChg>
      <pc:sldChg chg="del">
        <pc:chgData name="Hakola Antti" userId="65992f85-13c6-4cb4-8e3e-57db52c3c016" providerId="ADAL" clId="{D3EB784A-6DD0-49AF-943A-D5091A42679B}" dt="2023-02-02T05:51:38.536" v="4697" actId="47"/>
        <pc:sldMkLst>
          <pc:docMk/>
          <pc:sldMk cId="2090545588" sldId="333"/>
        </pc:sldMkLst>
      </pc:sldChg>
      <pc:sldChg chg="del">
        <pc:chgData name="Hakola Antti" userId="65992f85-13c6-4cb4-8e3e-57db52c3c016" providerId="ADAL" clId="{D3EB784A-6DD0-49AF-943A-D5091A42679B}" dt="2023-02-02T05:35:31.296" v="3889" actId="47"/>
        <pc:sldMkLst>
          <pc:docMk/>
          <pc:sldMk cId="2231673337" sldId="334"/>
        </pc:sldMkLst>
      </pc:sldChg>
      <pc:sldChg chg="del">
        <pc:chgData name="Hakola Antti" userId="65992f85-13c6-4cb4-8e3e-57db52c3c016" providerId="ADAL" clId="{D3EB784A-6DD0-49AF-943A-D5091A42679B}" dt="2023-02-02T06:38:49.274" v="4709" actId="47"/>
        <pc:sldMkLst>
          <pc:docMk/>
          <pc:sldMk cId="1915019528" sldId="335"/>
        </pc:sldMkLst>
      </pc:sldChg>
      <pc:sldChg chg="del">
        <pc:chgData name="Hakola Antti" userId="65992f85-13c6-4cb4-8e3e-57db52c3c016" providerId="ADAL" clId="{D3EB784A-6DD0-49AF-943A-D5091A42679B}" dt="2023-02-02T05:35:15.456" v="3888" actId="47"/>
        <pc:sldMkLst>
          <pc:docMk/>
          <pc:sldMk cId="3317877365" sldId="336"/>
        </pc:sldMkLst>
      </pc:sldChg>
      <pc:sldChg chg="del">
        <pc:chgData name="Hakola Antti" userId="65992f85-13c6-4cb4-8e3e-57db52c3c016" providerId="ADAL" clId="{D3EB784A-6DD0-49AF-943A-D5091A42679B}" dt="2023-02-02T06:44:41.539" v="4793" actId="47"/>
        <pc:sldMkLst>
          <pc:docMk/>
          <pc:sldMk cId="2910059655" sldId="337"/>
        </pc:sldMkLst>
      </pc:sldChg>
      <pc:sldChg chg="del">
        <pc:chgData name="Hakola Antti" userId="65992f85-13c6-4cb4-8e3e-57db52c3c016" providerId="ADAL" clId="{D3EB784A-6DD0-49AF-943A-D5091A42679B}" dt="2023-02-02T06:45:12.645" v="4798" actId="47"/>
        <pc:sldMkLst>
          <pc:docMk/>
          <pc:sldMk cId="3157325283" sldId="338"/>
        </pc:sldMkLst>
      </pc:sldChg>
      <pc:sldChg chg="addSp delSp modSp del mod">
        <pc:chgData name="Hakola Antti" userId="65992f85-13c6-4cb4-8e3e-57db52c3c016" providerId="ADAL" clId="{D3EB784A-6DD0-49AF-943A-D5091A42679B}" dt="2023-02-02T06:59:25.189" v="5112" actId="47"/>
        <pc:sldMkLst>
          <pc:docMk/>
          <pc:sldMk cId="4001171149" sldId="339"/>
        </pc:sldMkLst>
        <pc:spChg chg="add mod">
          <ac:chgData name="Hakola Antti" userId="65992f85-13c6-4cb4-8e3e-57db52c3c016" providerId="ADAL" clId="{D3EB784A-6DD0-49AF-943A-D5091A42679B}" dt="2023-02-02T06:56:09.329" v="4909" actId="1076"/>
          <ac:spMkLst>
            <pc:docMk/>
            <pc:sldMk cId="4001171149" sldId="339"/>
            <ac:spMk id="10" creationId="{1C5F5424-BA82-2748-F734-62C8E45791E1}"/>
          </ac:spMkLst>
        </pc:spChg>
        <pc:spChg chg="add mod">
          <ac:chgData name="Hakola Antti" userId="65992f85-13c6-4cb4-8e3e-57db52c3c016" providerId="ADAL" clId="{D3EB784A-6DD0-49AF-943A-D5091A42679B}" dt="2023-02-02T06:56:09.329" v="4909" actId="1076"/>
          <ac:spMkLst>
            <pc:docMk/>
            <pc:sldMk cId="4001171149" sldId="339"/>
            <ac:spMk id="11" creationId="{E0D69E0A-E285-36E1-D1BF-0C6B73AAD8A4}"/>
          </ac:spMkLst>
        </pc:spChg>
        <pc:spChg chg="del">
          <ac:chgData name="Hakola Antti" userId="65992f85-13c6-4cb4-8e3e-57db52c3c016" providerId="ADAL" clId="{D3EB784A-6DD0-49AF-943A-D5091A42679B}" dt="2023-02-02T06:56:02.452" v="4907" actId="478"/>
          <ac:spMkLst>
            <pc:docMk/>
            <pc:sldMk cId="4001171149" sldId="339"/>
            <ac:spMk id="17" creationId="{96AB02FD-4102-4970-8C10-8689D020A4BE}"/>
          </ac:spMkLst>
        </pc:spChg>
        <pc:spChg chg="del">
          <ac:chgData name="Hakola Antti" userId="65992f85-13c6-4cb4-8e3e-57db52c3c016" providerId="ADAL" clId="{D3EB784A-6DD0-49AF-943A-D5091A42679B}" dt="2023-02-02T06:56:02.452" v="4907" actId="478"/>
          <ac:spMkLst>
            <pc:docMk/>
            <pc:sldMk cId="4001171149" sldId="339"/>
            <ac:spMk id="18" creationId="{8C7BE959-58AA-496D-8B0E-34E8B0E1D8A8}"/>
          </ac:spMkLst>
        </pc:spChg>
        <pc:spChg chg="del">
          <ac:chgData name="Hakola Antti" userId="65992f85-13c6-4cb4-8e3e-57db52c3c016" providerId="ADAL" clId="{D3EB784A-6DD0-49AF-943A-D5091A42679B}" dt="2023-02-02T06:56:02.452" v="4907" actId="478"/>
          <ac:spMkLst>
            <pc:docMk/>
            <pc:sldMk cId="4001171149" sldId="339"/>
            <ac:spMk id="19" creationId="{1632A686-B971-4BAE-9009-60C58B168E35}"/>
          </ac:spMkLst>
        </pc:spChg>
        <pc:spChg chg="mod">
          <ac:chgData name="Hakola Antti" userId="65992f85-13c6-4cb4-8e3e-57db52c3c016" providerId="ADAL" clId="{D3EB784A-6DD0-49AF-943A-D5091A42679B}" dt="2023-02-02T06:54:08.090" v="4906" actId="20577"/>
          <ac:spMkLst>
            <pc:docMk/>
            <pc:sldMk cId="4001171149" sldId="339"/>
            <ac:spMk id="23" creationId="{25CB837F-1D8F-4F08-85AA-A024B0DC9F47}"/>
          </ac:spMkLst>
        </pc:spChg>
        <pc:spChg chg="mod">
          <ac:chgData name="Hakola Antti" userId="65992f85-13c6-4cb4-8e3e-57db52c3c016" providerId="ADAL" clId="{D3EB784A-6DD0-49AF-943A-D5091A42679B}" dt="2023-02-02T06:58:37.224" v="5105" actId="1076"/>
          <ac:spMkLst>
            <pc:docMk/>
            <pc:sldMk cId="4001171149" sldId="339"/>
            <ac:spMk id="24" creationId="{ECE33578-12FE-4DE1-B131-E07D9E544DD1}"/>
          </ac:spMkLst>
        </pc:spChg>
        <pc:spChg chg="add mod">
          <ac:chgData name="Hakola Antti" userId="65992f85-13c6-4cb4-8e3e-57db52c3c016" providerId="ADAL" clId="{D3EB784A-6DD0-49AF-943A-D5091A42679B}" dt="2023-02-02T06:56:09.329" v="4909" actId="1076"/>
          <ac:spMkLst>
            <pc:docMk/>
            <pc:sldMk cId="4001171149" sldId="339"/>
            <ac:spMk id="25" creationId="{3DF139AD-B45E-6A88-265F-EF6DC4C55DFF}"/>
          </ac:spMkLst>
        </pc:spChg>
        <pc:spChg chg="add mod">
          <ac:chgData name="Hakola Antti" userId="65992f85-13c6-4cb4-8e3e-57db52c3c016" providerId="ADAL" clId="{D3EB784A-6DD0-49AF-943A-D5091A42679B}" dt="2023-02-02T06:56:09.329" v="4909" actId="1076"/>
          <ac:spMkLst>
            <pc:docMk/>
            <pc:sldMk cId="4001171149" sldId="339"/>
            <ac:spMk id="28" creationId="{9DBA3229-8690-6D9D-A0A8-C3C83599E50C}"/>
          </ac:spMkLst>
        </pc:spChg>
        <pc:picChg chg="add mod">
          <ac:chgData name="Hakola Antti" userId="65992f85-13c6-4cb4-8e3e-57db52c3c016" providerId="ADAL" clId="{D3EB784A-6DD0-49AF-943A-D5091A42679B}" dt="2023-02-02T06:52:37.205" v="4899" actId="1076"/>
          <ac:picMkLst>
            <pc:docMk/>
            <pc:sldMk cId="4001171149" sldId="339"/>
            <ac:picMk id="2" creationId="{73E7E829-CB4B-3EB1-F4D9-D966FA2432D6}"/>
          </ac:picMkLst>
        </pc:picChg>
        <pc:picChg chg="add mod">
          <ac:chgData name="Hakola Antti" userId="65992f85-13c6-4cb4-8e3e-57db52c3c016" providerId="ADAL" clId="{D3EB784A-6DD0-49AF-943A-D5091A42679B}" dt="2023-02-02T06:56:09.329" v="4909" actId="1076"/>
          <ac:picMkLst>
            <pc:docMk/>
            <pc:sldMk cId="4001171149" sldId="339"/>
            <ac:picMk id="3" creationId="{89689D31-DC9C-F0E5-EB95-B01CA18754F2}"/>
          </ac:picMkLst>
        </pc:picChg>
        <pc:picChg chg="del">
          <ac:chgData name="Hakola Antti" userId="65992f85-13c6-4cb4-8e3e-57db52c3c016" providerId="ADAL" clId="{D3EB784A-6DD0-49AF-943A-D5091A42679B}" dt="2023-02-02T06:56:02.452" v="4907" actId="478"/>
          <ac:picMkLst>
            <pc:docMk/>
            <pc:sldMk cId="4001171149" sldId="339"/>
            <ac:picMk id="14" creationId="{13FCB2E7-95BF-41CB-B437-653B410B4901}"/>
          </ac:picMkLst>
        </pc:picChg>
        <pc:picChg chg="del">
          <ac:chgData name="Hakola Antti" userId="65992f85-13c6-4cb4-8e3e-57db52c3c016" providerId="ADAL" clId="{D3EB784A-6DD0-49AF-943A-D5091A42679B}" dt="2023-02-02T06:56:02.452" v="4907" actId="478"/>
          <ac:picMkLst>
            <pc:docMk/>
            <pc:sldMk cId="4001171149" sldId="339"/>
            <ac:picMk id="15" creationId="{100C446E-56F1-4EA4-8AA7-2A3B32441DD5}"/>
          </ac:picMkLst>
        </pc:picChg>
        <pc:picChg chg="del">
          <ac:chgData name="Hakola Antti" userId="65992f85-13c6-4cb4-8e3e-57db52c3c016" providerId="ADAL" clId="{D3EB784A-6DD0-49AF-943A-D5091A42679B}" dt="2023-02-02T06:56:02.452" v="4907" actId="478"/>
          <ac:picMkLst>
            <pc:docMk/>
            <pc:sldMk cId="4001171149" sldId="339"/>
            <ac:picMk id="16" creationId="{64CFF3F8-5919-4A77-BF22-65CFAD90A234}"/>
          </ac:picMkLst>
        </pc:picChg>
        <pc:picChg chg="del">
          <ac:chgData name="Hakola Antti" userId="65992f85-13c6-4cb4-8e3e-57db52c3c016" providerId="ADAL" clId="{D3EB784A-6DD0-49AF-943A-D5091A42679B}" dt="2023-02-02T06:51:21.887" v="4826" actId="478"/>
          <ac:picMkLst>
            <pc:docMk/>
            <pc:sldMk cId="4001171149" sldId="339"/>
            <ac:picMk id="20" creationId="{1AFCABFA-0C70-467C-AB38-915FC3A43FE2}"/>
          </ac:picMkLst>
        </pc:picChg>
        <pc:cxnChg chg="add mod">
          <ac:chgData name="Hakola Antti" userId="65992f85-13c6-4cb4-8e3e-57db52c3c016" providerId="ADAL" clId="{D3EB784A-6DD0-49AF-943A-D5091A42679B}" dt="2023-02-02T06:56:09.329" v="4909" actId="1076"/>
          <ac:cxnSpMkLst>
            <pc:docMk/>
            <pc:sldMk cId="4001171149" sldId="339"/>
            <ac:cxnSpMk id="27" creationId="{313E8474-3314-3F45-57C1-4BDCB4FF4A65}"/>
          </ac:cxnSpMkLst>
        </pc:cxnChg>
      </pc:sldChg>
      <pc:sldChg chg="addSp delSp modSp del mod">
        <pc:chgData name="Hakola Antti" userId="65992f85-13c6-4cb4-8e3e-57db52c3c016" providerId="ADAL" clId="{D3EB784A-6DD0-49AF-943A-D5091A42679B}" dt="2023-02-03T05:00:58.987" v="5180" actId="47"/>
        <pc:sldMkLst>
          <pc:docMk/>
          <pc:sldMk cId="1028465402" sldId="340"/>
        </pc:sldMkLst>
        <pc:spChg chg="mod">
          <ac:chgData name="Hakola Antti" userId="65992f85-13c6-4cb4-8e3e-57db52c3c016" providerId="ADAL" clId="{D3EB784A-6DD0-49AF-943A-D5091A42679B}" dt="2023-02-03T04:54:17.431" v="5137"/>
          <ac:spMkLst>
            <pc:docMk/>
            <pc:sldMk cId="1028465402" sldId="340"/>
            <ac:spMk id="9" creationId="{DFD8ED3E-0655-76C0-467F-AAE16AA6E35B}"/>
          </ac:spMkLst>
        </pc:spChg>
        <pc:spChg chg="del mod">
          <ac:chgData name="Hakola Antti" userId="65992f85-13c6-4cb4-8e3e-57db52c3c016" providerId="ADAL" clId="{D3EB784A-6DD0-49AF-943A-D5091A42679B}" dt="2023-02-03T04:59:35.436" v="5172" actId="478"/>
          <ac:spMkLst>
            <pc:docMk/>
            <pc:sldMk cId="1028465402" sldId="340"/>
            <ac:spMk id="11" creationId="{AEAE5031-4C2F-4C3E-BDE5-23B3C2AB776C}"/>
          </ac:spMkLst>
        </pc:spChg>
        <pc:spChg chg="mod">
          <ac:chgData name="Hakola Antti" userId="65992f85-13c6-4cb4-8e3e-57db52c3c016" providerId="ADAL" clId="{D3EB784A-6DD0-49AF-943A-D5091A42679B}" dt="2023-02-03T05:00:01.405" v="5173"/>
          <ac:spMkLst>
            <pc:docMk/>
            <pc:sldMk cId="1028465402" sldId="340"/>
            <ac:spMk id="12" creationId="{6C4AFF81-0042-423B-967E-D39AB6215326}"/>
          </ac:spMkLst>
        </pc:spChg>
        <pc:spChg chg="mod">
          <ac:chgData name="Hakola Antti" userId="65992f85-13c6-4cb4-8e3e-57db52c3c016" providerId="ADAL" clId="{D3EB784A-6DD0-49AF-943A-D5091A42679B}" dt="2023-02-03T04:58:45.675" v="5169"/>
          <ac:spMkLst>
            <pc:docMk/>
            <pc:sldMk cId="1028465402" sldId="340"/>
            <ac:spMk id="13" creationId="{6DACDA0F-B6A6-4DF6-B59E-9E5F7CFAC031}"/>
          </ac:spMkLst>
        </pc:spChg>
        <pc:spChg chg="mod">
          <ac:chgData name="Hakola Antti" userId="65992f85-13c6-4cb4-8e3e-57db52c3c016" providerId="ADAL" clId="{D3EB784A-6DD0-49AF-943A-D5091A42679B}" dt="2023-02-03T04:59:23.060" v="5171" actId="207"/>
          <ac:spMkLst>
            <pc:docMk/>
            <pc:sldMk cId="1028465402" sldId="340"/>
            <ac:spMk id="14" creationId="{B0D1DAC2-B5CA-466D-8E00-D95FDB3C3068}"/>
          </ac:spMkLst>
        </pc:spChg>
        <pc:spChg chg="mod">
          <ac:chgData name="Hakola Antti" userId="65992f85-13c6-4cb4-8e3e-57db52c3c016" providerId="ADAL" clId="{D3EB784A-6DD0-49AF-943A-D5091A42679B}" dt="2023-02-03T04:56:31.798" v="5158" actId="255"/>
          <ac:spMkLst>
            <pc:docMk/>
            <pc:sldMk cId="1028465402" sldId="340"/>
            <ac:spMk id="15" creationId="{E0CC900E-C919-4E0B-9C3C-392939497F45}"/>
          </ac:spMkLst>
        </pc:spChg>
        <pc:spChg chg="mod">
          <ac:chgData name="Hakola Antti" userId="65992f85-13c6-4cb4-8e3e-57db52c3c016" providerId="ADAL" clId="{D3EB784A-6DD0-49AF-943A-D5091A42679B}" dt="2023-02-03T04:57:49.274" v="5164" actId="255"/>
          <ac:spMkLst>
            <pc:docMk/>
            <pc:sldMk cId="1028465402" sldId="340"/>
            <ac:spMk id="16" creationId="{0525798C-6768-44B4-931B-5D351B7D0820}"/>
          </ac:spMkLst>
        </pc:spChg>
        <pc:spChg chg="mod">
          <ac:chgData name="Hakola Antti" userId="65992f85-13c6-4cb4-8e3e-57db52c3c016" providerId="ADAL" clId="{D3EB784A-6DD0-49AF-943A-D5091A42679B}" dt="2023-02-03T04:54:17.431" v="5137"/>
          <ac:spMkLst>
            <pc:docMk/>
            <pc:sldMk cId="1028465402" sldId="340"/>
            <ac:spMk id="17" creationId="{46654A74-DA57-D8CE-729C-0D0F06F9781D}"/>
          </ac:spMkLst>
        </pc:spChg>
        <pc:spChg chg="mod">
          <ac:chgData name="Hakola Antti" userId="65992f85-13c6-4cb4-8e3e-57db52c3c016" providerId="ADAL" clId="{D3EB784A-6DD0-49AF-943A-D5091A42679B}" dt="2023-02-03T04:54:17.431" v="5137"/>
          <ac:spMkLst>
            <pc:docMk/>
            <pc:sldMk cId="1028465402" sldId="340"/>
            <ac:spMk id="18" creationId="{40429CB5-128C-668D-4843-73AF10451121}"/>
          </ac:spMkLst>
        </pc:spChg>
        <pc:spChg chg="mod">
          <ac:chgData name="Hakola Antti" userId="65992f85-13c6-4cb4-8e3e-57db52c3c016" providerId="ADAL" clId="{D3EB784A-6DD0-49AF-943A-D5091A42679B}" dt="2023-02-03T04:57:57.012" v="5165" actId="1076"/>
          <ac:spMkLst>
            <pc:docMk/>
            <pc:sldMk cId="1028465402" sldId="340"/>
            <ac:spMk id="19" creationId="{77A2AFAE-F05A-4F51-BAA5-5EA0CD3B0B5F}"/>
          </ac:spMkLst>
        </pc:spChg>
        <pc:spChg chg="mod">
          <ac:chgData name="Hakola Antti" userId="65992f85-13c6-4cb4-8e3e-57db52c3c016" providerId="ADAL" clId="{D3EB784A-6DD0-49AF-943A-D5091A42679B}" dt="2023-02-03T04:54:17.431" v="5137"/>
          <ac:spMkLst>
            <pc:docMk/>
            <pc:sldMk cId="1028465402" sldId="340"/>
            <ac:spMk id="20" creationId="{58C533F4-365B-DEB8-8C4B-CF169D96C359}"/>
          </ac:spMkLst>
        </pc:spChg>
        <pc:spChg chg="add mod">
          <ac:chgData name="Hakola Antti" userId="65992f85-13c6-4cb4-8e3e-57db52c3c016" providerId="ADAL" clId="{D3EB784A-6DD0-49AF-943A-D5091A42679B}" dt="2023-02-03T05:00:30.586" v="5177" actId="255"/>
          <ac:spMkLst>
            <pc:docMk/>
            <pc:sldMk cId="1028465402" sldId="340"/>
            <ac:spMk id="23" creationId="{9B4758D9-770D-8387-5F01-889D09E0C8C6}"/>
          </ac:spMkLst>
        </pc:spChg>
        <pc:grpChg chg="add del mod">
          <ac:chgData name="Hakola Antti" userId="65992f85-13c6-4cb4-8e3e-57db52c3c016" providerId="ADAL" clId="{D3EB784A-6DD0-49AF-943A-D5091A42679B}" dt="2023-02-03T04:54:43.627" v="5144"/>
          <ac:grpSpMkLst>
            <pc:docMk/>
            <pc:sldMk cId="1028465402" sldId="340"/>
            <ac:grpSpMk id="3" creationId="{DFE6F105-9940-C119-A668-6E54210F78BF}"/>
          </ac:grpSpMkLst>
        </pc:grpChg>
        <pc:graphicFrameChg chg="add del mod modGraphic">
          <ac:chgData name="Hakola Antti" userId="65992f85-13c6-4cb4-8e3e-57db52c3c016" providerId="ADAL" clId="{D3EB784A-6DD0-49AF-943A-D5091A42679B}" dt="2023-02-03T04:54:43.627" v="5144"/>
          <ac:graphicFrameMkLst>
            <pc:docMk/>
            <pc:sldMk cId="1028465402" sldId="340"/>
            <ac:graphicFrameMk id="2" creationId="{5D210E99-FFC0-885D-2455-927AA75B20AB}"/>
          </ac:graphicFrameMkLst>
        </pc:graphicFrameChg>
        <pc:picChg chg="del">
          <ac:chgData name="Hakola Antti" userId="65992f85-13c6-4cb4-8e3e-57db52c3c016" providerId="ADAL" clId="{D3EB784A-6DD0-49AF-943A-D5091A42679B}" dt="2023-02-03T04:54:15.476" v="5136" actId="478"/>
          <ac:picMkLst>
            <pc:docMk/>
            <pc:sldMk cId="1028465402" sldId="340"/>
            <ac:picMk id="10" creationId="{32D919A4-C01A-4FF9-81EA-3217C8CA3F68}"/>
          </ac:picMkLst>
        </pc:picChg>
        <pc:picChg chg="add del">
          <ac:chgData name="Hakola Antti" userId="65992f85-13c6-4cb4-8e3e-57db52c3c016" providerId="ADAL" clId="{D3EB784A-6DD0-49AF-943A-D5091A42679B}" dt="2023-02-03T04:54:40.894" v="5143"/>
          <ac:picMkLst>
            <pc:docMk/>
            <pc:sldMk cId="1028465402" sldId="340"/>
            <ac:picMk id="21" creationId="{FA18A401-31A9-559F-CAA5-D0BFB229CAA3}"/>
          </ac:picMkLst>
        </pc:picChg>
        <pc:picChg chg="add mod">
          <ac:chgData name="Hakola Antti" userId="65992f85-13c6-4cb4-8e3e-57db52c3c016" providerId="ADAL" clId="{D3EB784A-6DD0-49AF-943A-D5091A42679B}" dt="2023-02-03T04:55:07.356" v="5151" actId="1076"/>
          <ac:picMkLst>
            <pc:docMk/>
            <pc:sldMk cId="1028465402" sldId="340"/>
            <ac:picMk id="22" creationId="{43BDDB12-13A4-42E6-26D5-514EF4DFEEDA}"/>
          </ac:picMkLst>
        </pc:picChg>
      </pc:sldChg>
      <pc:sldChg chg="del">
        <pc:chgData name="Hakola Antti" userId="65992f85-13c6-4cb4-8e3e-57db52c3c016" providerId="ADAL" clId="{D3EB784A-6DD0-49AF-943A-D5091A42679B}" dt="2023-02-03T05:04:21.787" v="5186" actId="47"/>
        <pc:sldMkLst>
          <pc:docMk/>
          <pc:sldMk cId="2506893680" sldId="341"/>
        </pc:sldMkLst>
      </pc:sldChg>
      <pc:sldChg chg="del">
        <pc:chgData name="Hakola Antti" userId="65992f85-13c6-4cb4-8e3e-57db52c3c016" providerId="ADAL" clId="{D3EB784A-6DD0-49AF-943A-D5091A42679B}" dt="2023-02-03T05:20:17.978" v="5490" actId="47"/>
        <pc:sldMkLst>
          <pc:docMk/>
          <pc:sldMk cId="4029025066" sldId="342"/>
        </pc:sldMkLst>
      </pc:sldChg>
      <pc:sldChg chg="del">
        <pc:chgData name="Hakola Antti" userId="65992f85-13c6-4cb4-8e3e-57db52c3c016" providerId="ADAL" clId="{D3EB784A-6DD0-49AF-943A-D5091A42679B}" dt="2023-02-03T05:20:21.626" v="5491" actId="47"/>
        <pc:sldMkLst>
          <pc:docMk/>
          <pc:sldMk cId="3858201421" sldId="343"/>
        </pc:sldMkLst>
      </pc:sldChg>
      <pc:sldChg chg="del">
        <pc:chgData name="Hakola Antti" userId="65992f85-13c6-4cb4-8e3e-57db52c3c016" providerId="ADAL" clId="{D3EB784A-6DD0-49AF-943A-D5091A42679B}" dt="2023-02-03T05:48:21.621" v="6389" actId="47"/>
        <pc:sldMkLst>
          <pc:docMk/>
          <pc:sldMk cId="218147330" sldId="344"/>
        </pc:sldMkLst>
      </pc:sldChg>
      <pc:sldChg chg="del">
        <pc:chgData name="Hakola Antti" userId="65992f85-13c6-4cb4-8e3e-57db52c3c016" providerId="ADAL" clId="{D3EB784A-6DD0-49AF-943A-D5091A42679B}" dt="2023-02-04T09:16:44.728" v="7160" actId="47"/>
        <pc:sldMkLst>
          <pc:docMk/>
          <pc:sldMk cId="1975137235" sldId="345"/>
        </pc:sldMkLst>
      </pc:sldChg>
      <pc:sldChg chg="del">
        <pc:chgData name="Hakola Antti" userId="65992f85-13c6-4cb4-8e3e-57db52c3c016" providerId="ADAL" clId="{D3EB784A-6DD0-49AF-943A-D5091A42679B}" dt="2023-02-04T09:29:40.466" v="7180" actId="47"/>
        <pc:sldMkLst>
          <pc:docMk/>
          <pc:sldMk cId="3352170609" sldId="346"/>
        </pc:sldMkLst>
      </pc:sldChg>
      <pc:sldChg chg="del">
        <pc:chgData name="Hakola Antti" userId="65992f85-13c6-4cb4-8e3e-57db52c3c016" providerId="ADAL" clId="{D3EB784A-6DD0-49AF-943A-D5091A42679B}" dt="2023-02-04T09:36:22.743" v="7242" actId="47"/>
        <pc:sldMkLst>
          <pc:docMk/>
          <pc:sldMk cId="2796899202" sldId="347"/>
        </pc:sldMkLst>
      </pc:sldChg>
      <pc:sldChg chg="del">
        <pc:chgData name="Hakola Antti" userId="65992f85-13c6-4cb4-8e3e-57db52c3c016" providerId="ADAL" clId="{D3EB784A-6DD0-49AF-943A-D5091A42679B}" dt="2023-02-04T09:38:31.871" v="7247" actId="47"/>
        <pc:sldMkLst>
          <pc:docMk/>
          <pc:sldMk cId="2126289103" sldId="348"/>
        </pc:sldMkLst>
      </pc:sldChg>
      <pc:sldChg chg="del">
        <pc:chgData name="Hakola Antti" userId="65992f85-13c6-4cb4-8e3e-57db52c3c016" providerId="ADAL" clId="{D3EB784A-6DD0-49AF-943A-D5091A42679B}" dt="2023-02-04T09:39:04.942" v="7254" actId="47"/>
        <pc:sldMkLst>
          <pc:docMk/>
          <pc:sldMk cId="54502071" sldId="349"/>
        </pc:sldMkLst>
      </pc:sldChg>
      <pc:sldChg chg="modSp del mod">
        <pc:chgData name="Hakola Antti" userId="65992f85-13c6-4cb4-8e3e-57db52c3c016" providerId="ADAL" clId="{D3EB784A-6DD0-49AF-943A-D5091A42679B}" dt="2023-02-04T09:45:57.104" v="7363" actId="47"/>
        <pc:sldMkLst>
          <pc:docMk/>
          <pc:sldMk cId="2467966182" sldId="350"/>
        </pc:sldMkLst>
        <pc:spChg chg="mod">
          <ac:chgData name="Hakola Antti" userId="65992f85-13c6-4cb4-8e3e-57db52c3c016" providerId="ADAL" clId="{D3EB784A-6DD0-49AF-943A-D5091A42679B}" dt="2023-02-04T09:43:50.346" v="7356" actId="1076"/>
          <ac:spMkLst>
            <pc:docMk/>
            <pc:sldMk cId="2467966182" sldId="350"/>
            <ac:spMk id="5" creationId="{DC34C7D5-0187-49E8-85AC-3A81F4643838}"/>
          </ac:spMkLst>
        </pc:spChg>
        <pc:spChg chg="mod">
          <ac:chgData name="Hakola Antti" userId="65992f85-13c6-4cb4-8e3e-57db52c3c016" providerId="ADAL" clId="{D3EB784A-6DD0-49AF-943A-D5091A42679B}" dt="2023-02-04T09:43:50.346" v="7356" actId="1076"/>
          <ac:spMkLst>
            <pc:docMk/>
            <pc:sldMk cId="2467966182" sldId="350"/>
            <ac:spMk id="6" creationId="{B304E11B-C00D-4709-BE8C-2FF7EBFE8FD9}"/>
          </ac:spMkLst>
        </pc:spChg>
        <pc:spChg chg="mod">
          <ac:chgData name="Hakola Antti" userId="65992f85-13c6-4cb4-8e3e-57db52c3c016" providerId="ADAL" clId="{D3EB784A-6DD0-49AF-943A-D5091A42679B}" dt="2023-02-04T09:43:50.346" v="7356" actId="1076"/>
          <ac:spMkLst>
            <pc:docMk/>
            <pc:sldMk cId="2467966182" sldId="350"/>
            <ac:spMk id="7" creationId="{F2C1210A-CEE8-46B8-A02F-C2CE264DA5D3}"/>
          </ac:spMkLst>
        </pc:spChg>
        <pc:spChg chg="mod">
          <ac:chgData name="Hakola Antti" userId="65992f85-13c6-4cb4-8e3e-57db52c3c016" providerId="ADAL" clId="{D3EB784A-6DD0-49AF-943A-D5091A42679B}" dt="2023-02-04T09:43:50.346" v="7356" actId="1076"/>
          <ac:spMkLst>
            <pc:docMk/>
            <pc:sldMk cId="2467966182" sldId="350"/>
            <ac:spMk id="8" creationId="{46650D81-130D-4FDF-9964-F7498D6E5680}"/>
          </ac:spMkLst>
        </pc:spChg>
      </pc:sldChg>
      <pc:sldChg chg="modSp del">
        <pc:chgData name="Hakola Antti" userId="65992f85-13c6-4cb4-8e3e-57db52c3c016" providerId="ADAL" clId="{D3EB784A-6DD0-49AF-943A-D5091A42679B}" dt="2023-02-04T09:55:17.957" v="7471" actId="47"/>
        <pc:sldMkLst>
          <pc:docMk/>
          <pc:sldMk cId="2341072365" sldId="351"/>
        </pc:sldMkLst>
        <pc:spChg chg="mod">
          <ac:chgData name="Hakola Antti" userId="65992f85-13c6-4cb4-8e3e-57db52c3c016" providerId="ADAL" clId="{D3EB784A-6DD0-49AF-943A-D5091A42679B}" dt="2023-02-04T09:52:06.378" v="7403"/>
          <ac:spMkLst>
            <pc:docMk/>
            <pc:sldMk cId="2341072365" sldId="351"/>
            <ac:spMk id="33" creationId="{C717CEA3-9BF7-4376-B1BD-D7A4FF3F88B5}"/>
          </ac:spMkLst>
        </pc:spChg>
      </pc:sldChg>
      <pc:sldChg chg="del">
        <pc:chgData name="Hakola Antti" userId="65992f85-13c6-4cb4-8e3e-57db52c3c016" providerId="ADAL" clId="{D3EB784A-6DD0-49AF-943A-D5091A42679B}" dt="2023-02-04T09:47:48.664" v="7371" actId="47"/>
        <pc:sldMkLst>
          <pc:docMk/>
          <pc:sldMk cId="469049676" sldId="352"/>
        </pc:sldMkLst>
      </pc:sldChg>
      <pc:sldChg chg="del">
        <pc:chgData name="Hakola Antti" userId="65992f85-13c6-4cb4-8e3e-57db52c3c016" providerId="ADAL" clId="{D3EB784A-6DD0-49AF-943A-D5091A42679B}" dt="2023-02-04T09:58:35.859" v="7497" actId="47"/>
        <pc:sldMkLst>
          <pc:docMk/>
          <pc:sldMk cId="1646972947" sldId="353"/>
        </pc:sldMkLst>
      </pc:sldChg>
      <pc:sldChg chg="del">
        <pc:chgData name="Hakola Antti" userId="65992f85-13c6-4cb4-8e3e-57db52c3c016" providerId="ADAL" clId="{D3EB784A-6DD0-49AF-943A-D5091A42679B}" dt="2023-02-04T09:29:49.857" v="7181" actId="47"/>
        <pc:sldMkLst>
          <pc:docMk/>
          <pc:sldMk cId="1064962946" sldId="354"/>
        </pc:sldMkLst>
      </pc:sldChg>
      <pc:sldChg chg="del">
        <pc:chgData name="Hakola Antti" userId="65992f85-13c6-4cb4-8e3e-57db52c3c016" providerId="ADAL" clId="{D3EB784A-6DD0-49AF-943A-D5091A42679B}" dt="2023-02-04T10:20:15.197" v="8766" actId="47"/>
        <pc:sldMkLst>
          <pc:docMk/>
          <pc:sldMk cId="3483655916" sldId="355"/>
        </pc:sldMkLst>
      </pc:sldChg>
      <pc:sldChg chg="del">
        <pc:chgData name="Hakola Antti" userId="65992f85-13c6-4cb4-8e3e-57db52c3c016" providerId="ADAL" clId="{D3EB784A-6DD0-49AF-943A-D5091A42679B}" dt="2023-02-04T09:58:49.645" v="7501" actId="47"/>
        <pc:sldMkLst>
          <pc:docMk/>
          <pc:sldMk cId="1042774496" sldId="356"/>
        </pc:sldMkLst>
      </pc:sldChg>
      <pc:sldChg chg="del">
        <pc:chgData name="Hakola Antti" userId="65992f85-13c6-4cb4-8e3e-57db52c3c016" providerId="ADAL" clId="{D3EB784A-6DD0-49AF-943A-D5091A42679B}" dt="2023-02-04T09:58:50.358" v="7502" actId="47"/>
        <pc:sldMkLst>
          <pc:docMk/>
          <pc:sldMk cId="2412319985" sldId="357"/>
        </pc:sldMkLst>
      </pc:sldChg>
      <pc:sldChg chg="addSp delSp modSp new mod modAnim">
        <pc:chgData name="Hakola Antti" userId="65992f85-13c6-4cb4-8e3e-57db52c3c016" providerId="ADAL" clId="{D3EB784A-6DD0-49AF-943A-D5091A42679B}" dt="2023-01-29T15:30:58.301" v="90" actId="20577"/>
        <pc:sldMkLst>
          <pc:docMk/>
          <pc:sldMk cId="3465659421" sldId="358"/>
        </pc:sldMkLst>
        <pc:spChg chg="del">
          <ac:chgData name="Hakola Antti" userId="65992f85-13c6-4cb4-8e3e-57db52c3c016" providerId="ADAL" clId="{D3EB784A-6DD0-49AF-943A-D5091A42679B}" dt="2023-01-29T15:30:01.606" v="40" actId="478"/>
          <ac:spMkLst>
            <pc:docMk/>
            <pc:sldMk cId="3465659421" sldId="358"/>
            <ac:spMk id="2" creationId="{00DC4116-CADD-0BE3-1C93-41F595D4C149}"/>
          </ac:spMkLst>
        </pc:spChg>
        <pc:spChg chg="del">
          <ac:chgData name="Hakola Antti" userId="65992f85-13c6-4cb4-8e3e-57db52c3c016" providerId="ADAL" clId="{D3EB784A-6DD0-49AF-943A-D5091A42679B}" dt="2023-01-29T15:30:03.418" v="41" actId="478"/>
          <ac:spMkLst>
            <pc:docMk/>
            <pc:sldMk cId="3465659421" sldId="358"/>
            <ac:spMk id="3" creationId="{62E3559D-CE73-825D-E3E7-C09D49D87152}"/>
          </ac:spMkLst>
        </pc:spChg>
        <pc:spChg chg="add mod">
          <ac:chgData name="Hakola Antti" userId="65992f85-13c6-4cb4-8e3e-57db52c3c016" providerId="ADAL" clId="{D3EB784A-6DD0-49AF-943A-D5091A42679B}" dt="2023-01-29T15:30:10.613" v="42"/>
          <ac:spMkLst>
            <pc:docMk/>
            <pc:sldMk cId="3465659421" sldId="358"/>
            <ac:spMk id="5" creationId="{B74ABDB3-4105-5957-4D6B-360583BD83E7}"/>
          </ac:spMkLst>
        </pc:spChg>
        <pc:spChg chg="add mod">
          <ac:chgData name="Hakola Antti" userId="65992f85-13c6-4cb4-8e3e-57db52c3c016" providerId="ADAL" clId="{D3EB784A-6DD0-49AF-943A-D5091A42679B}" dt="2023-01-29T15:30:58.301" v="90" actId="20577"/>
          <ac:spMkLst>
            <pc:docMk/>
            <pc:sldMk cId="3465659421" sldId="358"/>
            <ac:spMk id="6" creationId="{BE368E27-4906-9FFF-2252-7023FF6BE30F}"/>
          </ac:spMkLst>
        </pc:spChg>
      </pc:sldChg>
      <pc:sldChg chg="addSp delSp modSp new mod modAnim">
        <pc:chgData name="Hakola Antti" userId="65992f85-13c6-4cb4-8e3e-57db52c3c016" providerId="ADAL" clId="{D3EB784A-6DD0-49AF-943A-D5091A42679B}" dt="2023-01-29T15:32:23.017" v="96" actId="478"/>
        <pc:sldMkLst>
          <pc:docMk/>
          <pc:sldMk cId="1058859652" sldId="359"/>
        </pc:sldMkLst>
        <pc:spChg chg="del">
          <ac:chgData name="Hakola Antti" userId="65992f85-13c6-4cb4-8e3e-57db52c3c016" providerId="ADAL" clId="{D3EB784A-6DD0-49AF-943A-D5091A42679B}" dt="2023-01-29T15:31:53.776" v="94" actId="478"/>
          <ac:spMkLst>
            <pc:docMk/>
            <pc:sldMk cId="1058859652" sldId="359"/>
            <ac:spMk id="2" creationId="{F9F16DD3-4ABA-F0E0-AF47-8E6BE7D13A29}"/>
          </ac:spMkLst>
        </pc:spChg>
        <pc:spChg chg="del">
          <ac:chgData name="Hakola Antti" userId="65992f85-13c6-4cb4-8e3e-57db52c3c016" providerId="ADAL" clId="{D3EB784A-6DD0-49AF-943A-D5091A42679B}" dt="2023-01-29T15:31:52.255" v="93" actId="478"/>
          <ac:spMkLst>
            <pc:docMk/>
            <pc:sldMk cId="1058859652" sldId="359"/>
            <ac:spMk id="3" creationId="{F50EDD2F-A956-D11C-E61D-00F2AD450C52}"/>
          </ac:spMkLst>
        </pc:spChg>
        <pc:spChg chg="add del mod">
          <ac:chgData name="Hakola Antti" userId="65992f85-13c6-4cb4-8e3e-57db52c3c016" providerId="ADAL" clId="{D3EB784A-6DD0-49AF-943A-D5091A42679B}" dt="2023-01-29T15:32:23.017" v="96" actId="478"/>
          <ac:spMkLst>
            <pc:docMk/>
            <pc:sldMk cId="1058859652" sldId="359"/>
            <ac:spMk id="5" creationId="{4AE852C6-7D89-AE9B-54BF-1FD1007B9859}"/>
          </ac:spMkLst>
        </pc:spChg>
        <pc:spChg chg="add mod">
          <ac:chgData name="Hakola Antti" userId="65992f85-13c6-4cb4-8e3e-57db52c3c016" providerId="ADAL" clId="{D3EB784A-6DD0-49AF-943A-D5091A42679B}" dt="2023-01-29T15:32:17.544" v="95"/>
          <ac:spMkLst>
            <pc:docMk/>
            <pc:sldMk cId="1058859652" sldId="359"/>
            <ac:spMk id="6" creationId="{12FFB24B-C19B-83B4-1E18-D7966C71D215}"/>
          </ac:spMkLst>
        </pc:spChg>
        <pc:spChg chg="add mod">
          <ac:chgData name="Hakola Antti" userId="65992f85-13c6-4cb4-8e3e-57db52c3c016" providerId="ADAL" clId="{D3EB784A-6DD0-49AF-943A-D5091A42679B}" dt="2023-01-29T15:32:17.544" v="95"/>
          <ac:spMkLst>
            <pc:docMk/>
            <pc:sldMk cId="1058859652" sldId="359"/>
            <ac:spMk id="8" creationId="{45E78354-B81E-8B99-C53A-F7EB383E0DA3}"/>
          </ac:spMkLst>
        </pc:spChg>
        <pc:spChg chg="add mod">
          <ac:chgData name="Hakola Antti" userId="65992f85-13c6-4cb4-8e3e-57db52c3c016" providerId="ADAL" clId="{D3EB784A-6DD0-49AF-943A-D5091A42679B}" dt="2023-01-29T15:32:17.544" v="95"/>
          <ac:spMkLst>
            <pc:docMk/>
            <pc:sldMk cId="1058859652" sldId="359"/>
            <ac:spMk id="9" creationId="{B4B7279C-D99A-D05F-9224-D350727F7497}"/>
          </ac:spMkLst>
        </pc:spChg>
        <pc:picChg chg="add mod">
          <ac:chgData name="Hakola Antti" userId="65992f85-13c6-4cb4-8e3e-57db52c3c016" providerId="ADAL" clId="{D3EB784A-6DD0-49AF-943A-D5091A42679B}" dt="2023-01-29T15:32:17.544" v="95"/>
          <ac:picMkLst>
            <pc:docMk/>
            <pc:sldMk cId="1058859652" sldId="359"/>
            <ac:picMk id="7" creationId="{4098C52A-4D62-8716-AA97-C2EF80E67B52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6T14:13:21.403" v="10266" actId="20577"/>
        <pc:sldMkLst>
          <pc:docMk/>
          <pc:sldMk cId="1821653419" sldId="360"/>
        </pc:sldMkLst>
        <pc:spChg chg="del">
          <ac:chgData name="Hakola Antti" userId="65992f85-13c6-4cb4-8e3e-57db52c3c016" providerId="ADAL" clId="{D3EB784A-6DD0-49AF-943A-D5091A42679B}" dt="2023-01-29T15:37:39.750" v="100" actId="478"/>
          <ac:spMkLst>
            <pc:docMk/>
            <pc:sldMk cId="1821653419" sldId="360"/>
            <ac:spMk id="2" creationId="{6C1F7F68-CBA8-14E7-9179-48A35734B4FA}"/>
          </ac:spMkLst>
        </pc:spChg>
        <pc:spChg chg="del">
          <ac:chgData name="Hakola Antti" userId="65992f85-13c6-4cb4-8e3e-57db52c3c016" providerId="ADAL" clId="{D3EB784A-6DD0-49AF-943A-D5091A42679B}" dt="2023-01-29T15:37:38.610" v="99" actId="478"/>
          <ac:spMkLst>
            <pc:docMk/>
            <pc:sldMk cId="1821653419" sldId="360"/>
            <ac:spMk id="3" creationId="{0C77A7DA-71FC-E178-1792-582FA45E545B}"/>
          </ac:spMkLst>
        </pc:spChg>
        <pc:spChg chg="add mod">
          <ac:chgData name="Hakola Antti" userId="65992f85-13c6-4cb4-8e3e-57db52c3c016" providerId="ADAL" clId="{D3EB784A-6DD0-49AF-943A-D5091A42679B}" dt="2023-01-29T15:37:49.559" v="107" actId="20577"/>
          <ac:spMkLst>
            <pc:docMk/>
            <pc:sldMk cId="1821653419" sldId="360"/>
            <ac:spMk id="5" creationId="{EF74F4F6-A89B-8DAF-E2ED-81F9DB002222}"/>
          </ac:spMkLst>
        </pc:spChg>
        <pc:spChg chg="add mod">
          <ac:chgData name="Hakola Antti" userId="65992f85-13c6-4cb4-8e3e-57db52c3c016" providerId="ADAL" clId="{D3EB784A-6DD0-49AF-943A-D5091A42679B}" dt="2023-02-06T14:13:21.403" v="10266" actId="20577"/>
          <ac:spMkLst>
            <pc:docMk/>
            <pc:sldMk cId="1821653419" sldId="360"/>
            <ac:spMk id="6" creationId="{BAFB6D5F-BFD9-A962-9464-D0E13F7FFF8A}"/>
          </ac:spMkLst>
        </pc:spChg>
      </pc:sldChg>
      <pc:sldChg chg="addSp delSp modSp new mod">
        <pc:chgData name="Hakola Antti" userId="65992f85-13c6-4cb4-8e3e-57db52c3c016" providerId="ADAL" clId="{D3EB784A-6DD0-49AF-943A-D5091A42679B}" dt="2023-02-04T15:33:14.378" v="8810" actId="20577"/>
        <pc:sldMkLst>
          <pc:docMk/>
          <pc:sldMk cId="2633367098" sldId="361"/>
        </pc:sldMkLst>
        <pc:spChg chg="del">
          <ac:chgData name="Hakola Antti" userId="65992f85-13c6-4cb4-8e3e-57db52c3c016" providerId="ADAL" clId="{D3EB784A-6DD0-49AF-943A-D5091A42679B}" dt="2023-01-29T15:52:59.019" v="1493" actId="478"/>
          <ac:spMkLst>
            <pc:docMk/>
            <pc:sldMk cId="2633367098" sldId="361"/>
            <ac:spMk id="2" creationId="{9A79B22A-A820-006A-F1C5-6A4A303BBF73}"/>
          </ac:spMkLst>
        </pc:spChg>
        <pc:spChg chg="del">
          <ac:chgData name="Hakola Antti" userId="65992f85-13c6-4cb4-8e3e-57db52c3c016" providerId="ADAL" clId="{D3EB784A-6DD0-49AF-943A-D5091A42679B}" dt="2023-01-29T15:52:57.739" v="1492" actId="478"/>
          <ac:spMkLst>
            <pc:docMk/>
            <pc:sldMk cId="2633367098" sldId="361"/>
            <ac:spMk id="3" creationId="{A669F9DA-22D0-4700-8EA1-104642C53816}"/>
          </ac:spMkLst>
        </pc:spChg>
        <pc:spChg chg="add mod">
          <ac:chgData name="Hakola Antti" userId="65992f85-13c6-4cb4-8e3e-57db52c3c016" providerId="ADAL" clId="{D3EB784A-6DD0-49AF-943A-D5091A42679B}" dt="2023-01-29T15:53:09.306" v="1494"/>
          <ac:spMkLst>
            <pc:docMk/>
            <pc:sldMk cId="2633367098" sldId="361"/>
            <ac:spMk id="5" creationId="{0ADB780A-D290-1FA7-BB14-DE2392DEA289}"/>
          </ac:spMkLst>
        </pc:spChg>
        <pc:spChg chg="add mod">
          <ac:chgData name="Hakola Antti" userId="65992f85-13c6-4cb4-8e3e-57db52c3c016" providerId="ADAL" clId="{D3EB784A-6DD0-49AF-943A-D5091A42679B}" dt="2023-01-29T15:53:09.306" v="1494"/>
          <ac:spMkLst>
            <pc:docMk/>
            <pc:sldMk cId="2633367098" sldId="361"/>
            <ac:spMk id="6" creationId="{ACDE7E3B-CFCD-FF9B-8B17-BD9CED7B5F21}"/>
          </ac:spMkLst>
        </pc:spChg>
        <pc:spChg chg="add mod">
          <ac:chgData name="Hakola Antti" userId="65992f85-13c6-4cb4-8e3e-57db52c3c016" providerId="ADAL" clId="{D3EB784A-6DD0-49AF-943A-D5091A42679B}" dt="2023-02-04T15:33:14.378" v="8810" actId="20577"/>
          <ac:spMkLst>
            <pc:docMk/>
            <pc:sldMk cId="2633367098" sldId="361"/>
            <ac:spMk id="8" creationId="{2F2B715C-47F8-9091-83C0-565504A5282D}"/>
          </ac:spMkLst>
        </pc:spChg>
        <pc:graphicFrameChg chg="add mod">
          <ac:chgData name="Hakola Antti" userId="65992f85-13c6-4cb4-8e3e-57db52c3c016" providerId="ADAL" clId="{D3EB784A-6DD0-49AF-943A-D5091A42679B}" dt="2023-01-29T15:53:09.306" v="1494"/>
          <ac:graphicFrameMkLst>
            <pc:docMk/>
            <pc:sldMk cId="2633367098" sldId="361"/>
            <ac:graphicFrameMk id="7" creationId="{D110E3F0-261A-6AF5-4069-C21610831B91}"/>
          </ac:graphicFrameMkLst>
        </pc:graphicFrameChg>
      </pc:sldChg>
      <pc:sldChg chg="addSp delSp modSp new mod">
        <pc:chgData name="Hakola Antti" userId="65992f85-13c6-4cb4-8e3e-57db52c3c016" providerId="ADAL" clId="{D3EB784A-6DD0-49AF-943A-D5091A42679B}" dt="2023-02-04T15:33:30.101" v="8814" actId="20577"/>
        <pc:sldMkLst>
          <pc:docMk/>
          <pc:sldMk cId="1846177071" sldId="362"/>
        </pc:sldMkLst>
        <pc:spChg chg="del">
          <ac:chgData name="Hakola Antti" userId="65992f85-13c6-4cb4-8e3e-57db52c3c016" providerId="ADAL" clId="{D3EB784A-6DD0-49AF-943A-D5091A42679B}" dt="2023-01-29T15:53:43.762" v="1497" actId="478"/>
          <ac:spMkLst>
            <pc:docMk/>
            <pc:sldMk cId="1846177071" sldId="362"/>
            <ac:spMk id="2" creationId="{552D4954-7417-649D-D17C-A6FA2F228A94}"/>
          </ac:spMkLst>
        </pc:spChg>
        <pc:spChg chg="del">
          <ac:chgData name="Hakola Antti" userId="65992f85-13c6-4cb4-8e3e-57db52c3c016" providerId="ADAL" clId="{D3EB784A-6DD0-49AF-943A-D5091A42679B}" dt="2023-01-29T15:53:42.640" v="1496" actId="478"/>
          <ac:spMkLst>
            <pc:docMk/>
            <pc:sldMk cId="1846177071" sldId="362"/>
            <ac:spMk id="3" creationId="{2D1B8E4A-6D3B-4E4A-2E03-17D3CDA9B0FD}"/>
          </ac:spMkLst>
        </pc:spChg>
        <pc:spChg chg="add mod">
          <ac:chgData name="Hakola Antti" userId="65992f85-13c6-4cb4-8e3e-57db52c3c016" providerId="ADAL" clId="{D3EB784A-6DD0-49AF-943A-D5091A42679B}" dt="2023-01-29T15:54:40.461" v="1500" actId="20577"/>
          <ac:spMkLst>
            <pc:docMk/>
            <pc:sldMk cId="1846177071" sldId="362"/>
            <ac:spMk id="5" creationId="{300740C8-F89D-F354-0AB1-50A1522D8B3D}"/>
          </ac:spMkLst>
        </pc:spChg>
        <pc:spChg chg="add mod">
          <ac:chgData name="Hakola Antti" userId="65992f85-13c6-4cb4-8e3e-57db52c3c016" providerId="ADAL" clId="{D3EB784A-6DD0-49AF-943A-D5091A42679B}" dt="2023-01-29T15:54:57.354" v="1503" actId="20577"/>
          <ac:spMkLst>
            <pc:docMk/>
            <pc:sldMk cId="1846177071" sldId="362"/>
            <ac:spMk id="6" creationId="{3626D8AC-601D-0B90-7BF0-A4A47A5117D2}"/>
          </ac:spMkLst>
        </pc:spChg>
        <pc:spChg chg="add mod">
          <ac:chgData name="Hakola Antti" userId="65992f85-13c6-4cb4-8e3e-57db52c3c016" providerId="ADAL" clId="{D3EB784A-6DD0-49AF-943A-D5091A42679B}" dt="2023-02-04T15:33:30.101" v="8814" actId="20577"/>
          <ac:spMkLst>
            <pc:docMk/>
            <pc:sldMk cId="1846177071" sldId="362"/>
            <ac:spMk id="8" creationId="{5DC54402-46C0-D9DD-37A7-FFC66E366668}"/>
          </ac:spMkLst>
        </pc:spChg>
        <pc:graphicFrameChg chg="add mod modGraphic">
          <ac:chgData name="Hakola Antti" userId="65992f85-13c6-4cb4-8e3e-57db52c3c016" providerId="ADAL" clId="{D3EB784A-6DD0-49AF-943A-D5091A42679B}" dt="2023-01-29T16:00:56.425" v="1837" actId="14734"/>
          <ac:graphicFrameMkLst>
            <pc:docMk/>
            <pc:sldMk cId="1846177071" sldId="362"/>
            <ac:graphicFrameMk id="7" creationId="{458CD32B-1939-F3EC-CEA8-75552380DC0C}"/>
          </ac:graphicFrameMkLst>
        </pc:graphicFrameChg>
      </pc:sldChg>
      <pc:sldChg chg="addSp delSp modSp new mod">
        <pc:chgData name="Hakola Antti" userId="65992f85-13c6-4cb4-8e3e-57db52c3c016" providerId="ADAL" clId="{D3EB784A-6DD0-49AF-943A-D5091A42679B}" dt="2023-02-05T15:36:14.039" v="10028" actId="1076"/>
        <pc:sldMkLst>
          <pc:docMk/>
          <pc:sldMk cId="4172661930" sldId="363"/>
        </pc:sldMkLst>
        <pc:spChg chg="del">
          <ac:chgData name="Hakola Antti" userId="65992f85-13c6-4cb4-8e3e-57db52c3c016" providerId="ADAL" clId="{D3EB784A-6DD0-49AF-943A-D5091A42679B}" dt="2023-01-29T16:01:23.109" v="1884" actId="478"/>
          <ac:spMkLst>
            <pc:docMk/>
            <pc:sldMk cId="4172661930" sldId="363"/>
            <ac:spMk id="2" creationId="{5E1A08DB-F2F1-AE8F-D597-3DCBAEC0CB2B}"/>
          </ac:spMkLst>
        </pc:spChg>
        <pc:spChg chg="add mod">
          <ac:chgData name="Hakola Antti" userId="65992f85-13c6-4cb4-8e3e-57db52c3c016" providerId="ADAL" clId="{D3EB784A-6DD0-49AF-943A-D5091A42679B}" dt="2023-02-05T15:36:14.039" v="10028" actId="1076"/>
          <ac:spMkLst>
            <pc:docMk/>
            <pc:sldMk cId="4172661930" sldId="363"/>
            <ac:spMk id="2" creationId="{784AE2FA-31A2-A0A8-DE01-7AD950664ED3}"/>
          </ac:spMkLst>
        </pc:spChg>
        <pc:spChg chg="del">
          <ac:chgData name="Hakola Antti" userId="65992f85-13c6-4cb4-8e3e-57db52c3c016" providerId="ADAL" clId="{D3EB784A-6DD0-49AF-943A-D5091A42679B}" dt="2023-01-29T16:01:21.493" v="1883" actId="478"/>
          <ac:spMkLst>
            <pc:docMk/>
            <pc:sldMk cId="4172661930" sldId="363"/>
            <ac:spMk id="3" creationId="{ACC59F89-A994-0A06-94FF-23BD3D5645CC}"/>
          </ac:spMkLst>
        </pc:spChg>
        <pc:spChg chg="add mod">
          <ac:chgData name="Hakola Antti" userId="65992f85-13c6-4cb4-8e3e-57db52c3c016" providerId="ADAL" clId="{D3EB784A-6DD0-49AF-943A-D5091A42679B}" dt="2023-01-29T16:01:33.984" v="1885"/>
          <ac:spMkLst>
            <pc:docMk/>
            <pc:sldMk cId="4172661930" sldId="363"/>
            <ac:spMk id="5" creationId="{9AE12BAB-01AA-F279-C2A1-773BA0341BDC}"/>
          </ac:spMkLst>
        </pc:spChg>
        <pc:graphicFrameChg chg="add mod modGraphic">
          <ac:chgData name="Hakola Antti" userId="65992f85-13c6-4cb4-8e3e-57db52c3c016" providerId="ADAL" clId="{D3EB784A-6DD0-49AF-943A-D5091A42679B}" dt="2023-02-04T15:36:38.565" v="8818" actId="14734"/>
          <ac:graphicFrameMkLst>
            <pc:docMk/>
            <pc:sldMk cId="4172661930" sldId="363"/>
            <ac:graphicFrameMk id="6" creationId="{6785A1CE-6353-9B39-8F4E-E34681E2038C}"/>
          </ac:graphicFrameMkLst>
        </pc:graphicFrameChg>
      </pc:sldChg>
      <pc:sldChg chg="modSp add mod">
        <pc:chgData name="Hakola Antti" userId="65992f85-13c6-4cb4-8e3e-57db52c3c016" providerId="ADAL" clId="{D3EB784A-6DD0-49AF-943A-D5091A42679B}" dt="2023-02-05T15:35:22.029" v="9908" actId="1035"/>
        <pc:sldMkLst>
          <pc:docMk/>
          <pc:sldMk cId="3279318033" sldId="364"/>
        </pc:sldMkLst>
        <pc:spChg chg="mod">
          <ac:chgData name="Hakola Antti" userId="65992f85-13c6-4cb4-8e3e-57db52c3c016" providerId="ADAL" clId="{D3EB784A-6DD0-49AF-943A-D5091A42679B}" dt="2023-01-29T16:01:46.221" v="1888" actId="20577"/>
          <ac:spMkLst>
            <pc:docMk/>
            <pc:sldMk cId="3279318033" sldId="364"/>
            <ac:spMk id="5" creationId="{9AE12BAB-01AA-F279-C2A1-773BA0341BDC}"/>
          </ac:spMkLst>
        </pc:spChg>
        <pc:graphicFrameChg chg="mod modGraphic">
          <ac:chgData name="Hakola Antti" userId="65992f85-13c6-4cb4-8e3e-57db52c3c016" providerId="ADAL" clId="{D3EB784A-6DD0-49AF-943A-D5091A42679B}" dt="2023-02-05T15:35:22.029" v="9908" actId="1035"/>
          <ac:graphicFrameMkLst>
            <pc:docMk/>
            <pc:sldMk cId="3279318033" sldId="364"/>
            <ac:graphicFrameMk id="6" creationId="{6785A1CE-6353-9B39-8F4E-E34681E2038C}"/>
          </ac:graphicFrameMkLst>
        </pc:graphicFrameChg>
      </pc:sldChg>
      <pc:sldChg chg="addSp delSp modSp new mod">
        <pc:chgData name="Hakola Antti" userId="65992f85-13c6-4cb4-8e3e-57db52c3c016" providerId="ADAL" clId="{D3EB784A-6DD0-49AF-943A-D5091A42679B}" dt="2023-01-29T16:14:04.508" v="2121"/>
        <pc:sldMkLst>
          <pc:docMk/>
          <pc:sldMk cId="115651648" sldId="365"/>
        </pc:sldMkLst>
        <pc:spChg chg="del">
          <ac:chgData name="Hakola Antti" userId="65992f85-13c6-4cb4-8e3e-57db52c3c016" providerId="ADAL" clId="{D3EB784A-6DD0-49AF-943A-D5091A42679B}" dt="2023-01-29T16:13:58.266" v="2119" actId="478"/>
          <ac:spMkLst>
            <pc:docMk/>
            <pc:sldMk cId="115651648" sldId="365"/>
            <ac:spMk id="2" creationId="{22F4FE48-F60E-D9A3-0CF2-8C6E92792CA4}"/>
          </ac:spMkLst>
        </pc:spChg>
        <pc:spChg chg="del">
          <ac:chgData name="Hakola Antti" userId="65992f85-13c6-4cb4-8e3e-57db52c3c016" providerId="ADAL" clId="{D3EB784A-6DD0-49AF-943A-D5091A42679B}" dt="2023-01-29T16:13:59.629" v="2120" actId="478"/>
          <ac:spMkLst>
            <pc:docMk/>
            <pc:sldMk cId="115651648" sldId="365"/>
            <ac:spMk id="3" creationId="{5AC10CD8-8D36-F7F2-6323-2E3DD9668AA1}"/>
          </ac:spMkLst>
        </pc:spChg>
        <pc:spChg chg="add mod">
          <ac:chgData name="Hakola Antti" userId="65992f85-13c6-4cb4-8e3e-57db52c3c016" providerId="ADAL" clId="{D3EB784A-6DD0-49AF-943A-D5091A42679B}" dt="2023-01-29T16:14:04.508" v="2121"/>
          <ac:spMkLst>
            <pc:docMk/>
            <pc:sldMk cId="115651648" sldId="365"/>
            <ac:spMk id="5" creationId="{6717529D-35DF-275B-EDF3-AFE6226BE905}"/>
          </ac:spMkLst>
        </pc:spChg>
      </pc:sldChg>
      <pc:sldChg chg="addSp delSp modSp new mod modAnim">
        <pc:chgData name="Hakola Antti" userId="65992f85-13c6-4cb4-8e3e-57db52c3c016" providerId="ADAL" clId="{D3EB784A-6DD0-49AF-943A-D5091A42679B}" dt="2023-02-06T15:22:45.614" v="11033" actId="6549"/>
        <pc:sldMkLst>
          <pc:docMk/>
          <pc:sldMk cId="1346638644" sldId="366"/>
        </pc:sldMkLst>
        <pc:spChg chg="del">
          <ac:chgData name="Hakola Antti" userId="65992f85-13c6-4cb4-8e3e-57db52c3c016" providerId="ADAL" clId="{D3EB784A-6DD0-49AF-943A-D5091A42679B}" dt="2023-01-29T16:14:15.095" v="2125" actId="478"/>
          <ac:spMkLst>
            <pc:docMk/>
            <pc:sldMk cId="1346638644" sldId="366"/>
            <ac:spMk id="2" creationId="{E0AA1726-2EDE-56A8-958D-5567A648183B}"/>
          </ac:spMkLst>
        </pc:spChg>
        <pc:spChg chg="del">
          <ac:chgData name="Hakola Antti" userId="65992f85-13c6-4cb4-8e3e-57db52c3c016" providerId="ADAL" clId="{D3EB784A-6DD0-49AF-943A-D5091A42679B}" dt="2023-01-29T16:14:13.859" v="2124" actId="478"/>
          <ac:spMkLst>
            <pc:docMk/>
            <pc:sldMk cId="1346638644" sldId="366"/>
            <ac:spMk id="3" creationId="{8B745469-DB19-E1A7-05CE-6100B76FDFE0}"/>
          </ac:spMkLst>
        </pc:spChg>
        <pc:spChg chg="add mod">
          <ac:chgData name="Hakola Antti" userId="65992f85-13c6-4cb4-8e3e-57db52c3c016" providerId="ADAL" clId="{D3EB784A-6DD0-49AF-943A-D5091A42679B}" dt="2023-01-29T16:14:30.021" v="2126"/>
          <ac:spMkLst>
            <pc:docMk/>
            <pc:sldMk cId="1346638644" sldId="366"/>
            <ac:spMk id="5" creationId="{6494F9B5-0E61-7A69-A9F6-9A4748389745}"/>
          </ac:spMkLst>
        </pc:spChg>
        <pc:spChg chg="add mod">
          <ac:chgData name="Hakola Antti" userId="65992f85-13c6-4cb4-8e3e-57db52c3c016" providerId="ADAL" clId="{D3EB784A-6DD0-49AF-943A-D5091A42679B}" dt="2023-02-06T15:22:31.616" v="11026" actId="20577"/>
          <ac:spMkLst>
            <pc:docMk/>
            <pc:sldMk cId="1346638644" sldId="366"/>
            <ac:spMk id="6" creationId="{E3BA72EF-287B-3A99-4A8A-7C1847601094}"/>
          </ac:spMkLst>
        </pc:spChg>
        <pc:spChg chg="add mod">
          <ac:chgData name="Hakola Antti" userId="65992f85-13c6-4cb4-8e3e-57db52c3c016" providerId="ADAL" clId="{D3EB784A-6DD0-49AF-943A-D5091A42679B}" dt="2023-02-06T15:22:45.614" v="11033" actId="6549"/>
          <ac:spMkLst>
            <pc:docMk/>
            <pc:sldMk cId="1346638644" sldId="366"/>
            <ac:spMk id="7" creationId="{3ED5D767-8CE9-AA9A-9312-107824D2A88F}"/>
          </ac:spMkLst>
        </pc:spChg>
        <pc:spChg chg="add mod">
          <ac:chgData name="Hakola Antti" userId="65992f85-13c6-4cb4-8e3e-57db52c3c016" providerId="ADAL" clId="{D3EB784A-6DD0-49AF-943A-D5091A42679B}" dt="2023-02-04T15:45:20.600" v="8965" actId="20577"/>
          <ac:spMkLst>
            <pc:docMk/>
            <pc:sldMk cId="1346638644" sldId="366"/>
            <ac:spMk id="8" creationId="{311502F9-3BE9-4515-7E6E-4C05E47A7032}"/>
          </ac:spMkLst>
        </pc:spChg>
        <pc:spChg chg="add mod">
          <ac:chgData name="Hakola Antti" userId="65992f85-13c6-4cb4-8e3e-57db52c3c016" providerId="ADAL" clId="{D3EB784A-6DD0-49AF-943A-D5091A42679B}" dt="2023-02-04T15:40:33.288" v="8843" actId="20577"/>
          <ac:spMkLst>
            <pc:docMk/>
            <pc:sldMk cId="1346638644" sldId="366"/>
            <ac:spMk id="9" creationId="{46C1DB9F-017C-C4E2-7662-CF93B5DE80AA}"/>
          </ac:spMkLst>
        </pc:spChg>
        <pc:spChg chg="add del mod">
          <ac:chgData name="Hakola Antti" userId="65992f85-13c6-4cb4-8e3e-57db52c3c016" providerId="ADAL" clId="{D3EB784A-6DD0-49AF-943A-D5091A42679B}" dt="2023-01-29T16:23:34.572" v="2157" actId="478"/>
          <ac:spMkLst>
            <pc:docMk/>
            <pc:sldMk cId="1346638644" sldId="366"/>
            <ac:spMk id="13" creationId="{2BC8A9E6-690E-5919-93AB-A044AED75ED0}"/>
          </ac:spMkLst>
        </pc:spChg>
        <pc:spChg chg="add del mod">
          <ac:chgData name="Hakola Antti" userId="65992f85-13c6-4cb4-8e3e-57db52c3c016" providerId="ADAL" clId="{D3EB784A-6DD0-49AF-943A-D5091A42679B}" dt="2023-01-29T16:23:34.572" v="2157" actId="478"/>
          <ac:spMkLst>
            <pc:docMk/>
            <pc:sldMk cId="1346638644" sldId="366"/>
            <ac:spMk id="15" creationId="{C5986515-8144-27D2-B741-F92AFECAC099}"/>
          </ac:spMkLst>
        </pc:spChg>
        <pc:spChg chg="add del mod">
          <ac:chgData name="Hakola Antti" userId="65992f85-13c6-4cb4-8e3e-57db52c3c016" providerId="ADAL" clId="{D3EB784A-6DD0-49AF-943A-D5091A42679B}" dt="2023-01-29T16:23:34.572" v="2157" actId="478"/>
          <ac:spMkLst>
            <pc:docMk/>
            <pc:sldMk cId="1346638644" sldId="366"/>
            <ac:spMk id="16" creationId="{C22AB52F-3276-A077-08C3-C1DC06A3431D}"/>
          </ac:spMkLst>
        </pc:spChg>
        <pc:spChg chg="add del mod">
          <ac:chgData name="Hakola Antti" userId="65992f85-13c6-4cb4-8e3e-57db52c3c016" providerId="ADAL" clId="{D3EB784A-6DD0-49AF-943A-D5091A42679B}" dt="2023-01-29T16:23:34.572" v="2157" actId="478"/>
          <ac:spMkLst>
            <pc:docMk/>
            <pc:sldMk cId="1346638644" sldId="366"/>
            <ac:spMk id="17" creationId="{6CC1A92C-554D-D72F-E987-52A28F87B120}"/>
          </ac:spMkLst>
        </pc:spChg>
        <pc:spChg chg="add del mod">
          <ac:chgData name="Hakola Antti" userId="65992f85-13c6-4cb4-8e3e-57db52c3c016" providerId="ADAL" clId="{D3EB784A-6DD0-49AF-943A-D5091A42679B}" dt="2023-01-29T16:23:34.572" v="2157" actId="478"/>
          <ac:spMkLst>
            <pc:docMk/>
            <pc:sldMk cId="1346638644" sldId="366"/>
            <ac:spMk id="18" creationId="{03F10B54-A184-CD1C-4D59-CDDF9830A99E}"/>
          </ac:spMkLst>
        </pc:spChg>
        <pc:spChg chg="add del mod">
          <ac:chgData name="Hakola Antti" userId="65992f85-13c6-4cb4-8e3e-57db52c3c016" providerId="ADAL" clId="{D3EB784A-6DD0-49AF-943A-D5091A42679B}" dt="2023-01-29T16:23:34.572" v="2157" actId="478"/>
          <ac:spMkLst>
            <pc:docMk/>
            <pc:sldMk cId="1346638644" sldId="366"/>
            <ac:spMk id="19" creationId="{D507CECD-AD14-14C3-EDBD-77C87909FF0A}"/>
          </ac:spMkLst>
        </pc:spChg>
        <pc:spChg chg="mod">
          <ac:chgData name="Hakola Antti" userId="65992f85-13c6-4cb4-8e3e-57db52c3c016" providerId="ADAL" clId="{D3EB784A-6DD0-49AF-943A-D5091A42679B}" dt="2023-01-29T16:24:00.607" v="2158"/>
          <ac:spMkLst>
            <pc:docMk/>
            <pc:sldMk cId="1346638644" sldId="366"/>
            <ac:spMk id="23" creationId="{876A7681-DE26-829B-9AF4-4E8686B509CA}"/>
          </ac:spMkLst>
        </pc:spChg>
        <pc:spChg chg="add mod">
          <ac:chgData name="Hakola Antti" userId="65992f85-13c6-4cb4-8e3e-57db52c3c016" providerId="ADAL" clId="{D3EB784A-6DD0-49AF-943A-D5091A42679B}" dt="2023-01-29T16:29:14.690" v="2191" actId="14100"/>
          <ac:spMkLst>
            <pc:docMk/>
            <pc:sldMk cId="1346638644" sldId="366"/>
            <ac:spMk id="25" creationId="{7F14A8A0-9F18-2365-84BA-87783A71E6F8}"/>
          </ac:spMkLst>
        </pc:spChg>
        <pc:spChg chg="add mod">
          <ac:chgData name="Hakola Antti" userId="65992f85-13c6-4cb4-8e3e-57db52c3c016" providerId="ADAL" clId="{D3EB784A-6DD0-49AF-943A-D5091A42679B}" dt="2023-01-29T16:29:35.175" v="2196" actId="1076"/>
          <ac:spMkLst>
            <pc:docMk/>
            <pc:sldMk cId="1346638644" sldId="366"/>
            <ac:spMk id="26" creationId="{347ED538-4D37-31CB-7248-E8CCBE42C8F7}"/>
          </ac:spMkLst>
        </pc:spChg>
        <pc:spChg chg="add mod">
          <ac:chgData name="Hakola Antti" userId="65992f85-13c6-4cb4-8e3e-57db52c3c016" providerId="ADAL" clId="{D3EB784A-6DD0-49AF-943A-D5091A42679B}" dt="2023-01-29T16:31:18.976" v="2214" actId="1076"/>
          <ac:spMkLst>
            <pc:docMk/>
            <pc:sldMk cId="1346638644" sldId="366"/>
            <ac:spMk id="29" creationId="{9CF7F3E3-87A8-7CCD-36A5-3A5D88F37137}"/>
          </ac:spMkLst>
        </pc:spChg>
        <pc:spChg chg="add mod">
          <ac:chgData name="Hakola Antti" userId="65992f85-13c6-4cb4-8e3e-57db52c3c016" providerId="ADAL" clId="{D3EB784A-6DD0-49AF-943A-D5091A42679B}" dt="2023-01-29T16:31:22.012" v="2215" actId="1076"/>
          <ac:spMkLst>
            <pc:docMk/>
            <pc:sldMk cId="1346638644" sldId="366"/>
            <ac:spMk id="30" creationId="{6692134B-3A45-5BA1-9F7E-B4BAC36477A4}"/>
          </ac:spMkLst>
        </pc:spChg>
        <pc:spChg chg="add mod">
          <ac:chgData name="Hakola Antti" userId="65992f85-13c6-4cb4-8e3e-57db52c3c016" providerId="ADAL" clId="{D3EB784A-6DD0-49AF-943A-D5091A42679B}" dt="2023-01-29T16:32:04.658" v="2224" actId="14100"/>
          <ac:spMkLst>
            <pc:docMk/>
            <pc:sldMk cId="1346638644" sldId="366"/>
            <ac:spMk id="31" creationId="{EA1F26A9-3434-599D-B514-1749EE29467F}"/>
          </ac:spMkLst>
        </pc:spChg>
        <pc:spChg chg="add del mod">
          <ac:chgData name="Hakola Antti" userId="65992f85-13c6-4cb4-8e3e-57db52c3c016" providerId="ADAL" clId="{D3EB784A-6DD0-49AF-943A-D5091A42679B}" dt="2023-01-29T16:32:08.401" v="2225" actId="478"/>
          <ac:spMkLst>
            <pc:docMk/>
            <pc:sldMk cId="1346638644" sldId="366"/>
            <ac:spMk id="32" creationId="{6BD7B5C8-3B48-6E7D-685F-4DFDF8D01374}"/>
          </ac:spMkLst>
        </pc:spChg>
        <pc:spChg chg="add mod">
          <ac:chgData name="Hakola Antti" userId="65992f85-13c6-4cb4-8e3e-57db52c3c016" providerId="ADAL" clId="{D3EB784A-6DD0-49AF-943A-D5091A42679B}" dt="2023-01-29T16:32:55.494" v="2238" actId="14100"/>
          <ac:spMkLst>
            <pc:docMk/>
            <pc:sldMk cId="1346638644" sldId="366"/>
            <ac:spMk id="33" creationId="{5A19CB87-259F-B4BE-7665-7CBC64730833}"/>
          </ac:spMkLst>
        </pc:spChg>
        <pc:grpChg chg="add mod">
          <ac:chgData name="Hakola Antti" userId="65992f85-13c6-4cb4-8e3e-57db52c3c016" providerId="ADAL" clId="{D3EB784A-6DD0-49AF-943A-D5091A42679B}" dt="2023-01-29T16:32:45.403" v="2233" actId="1038"/>
          <ac:grpSpMkLst>
            <pc:docMk/>
            <pc:sldMk cId="1346638644" sldId="366"/>
            <ac:grpSpMk id="21" creationId="{85EAF551-617A-B8EE-7D73-0C8345473E4A}"/>
          </ac:grpSpMkLst>
        </pc:grpChg>
        <pc:picChg chg="add del mod">
          <ac:chgData name="Hakola Antti" userId="65992f85-13c6-4cb4-8e3e-57db52c3c016" providerId="ADAL" clId="{D3EB784A-6DD0-49AF-943A-D5091A42679B}" dt="2023-01-29T16:23:34.572" v="2157" actId="478"/>
          <ac:picMkLst>
            <pc:docMk/>
            <pc:sldMk cId="1346638644" sldId="366"/>
            <ac:picMk id="10" creationId="{A058D12E-6EE4-3AFE-BEF3-00696DBDB381}"/>
          </ac:picMkLst>
        </pc:picChg>
        <pc:picChg chg="add del mod">
          <ac:chgData name="Hakola Antti" userId="65992f85-13c6-4cb4-8e3e-57db52c3c016" providerId="ADAL" clId="{D3EB784A-6DD0-49AF-943A-D5091A42679B}" dt="2023-01-29T16:23:34.572" v="2157" actId="478"/>
          <ac:picMkLst>
            <pc:docMk/>
            <pc:sldMk cId="1346638644" sldId="366"/>
            <ac:picMk id="11" creationId="{C95C082C-A3BF-D0A4-5FCE-8AE068DC7DE0}"/>
          </ac:picMkLst>
        </pc:picChg>
        <pc:picChg chg="add del mod">
          <ac:chgData name="Hakola Antti" userId="65992f85-13c6-4cb4-8e3e-57db52c3c016" providerId="ADAL" clId="{D3EB784A-6DD0-49AF-943A-D5091A42679B}" dt="2023-01-29T16:23:34.572" v="2157" actId="478"/>
          <ac:picMkLst>
            <pc:docMk/>
            <pc:sldMk cId="1346638644" sldId="366"/>
            <ac:picMk id="14" creationId="{08EC31DB-07B1-9368-DCD8-903BFC7A6AD1}"/>
          </ac:picMkLst>
        </pc:picChg>
        <pc:picChg chg="mod">
          <ac:chgData name="Hakola Antti" userId="65992f85-13c6-4cb4-8e3e-57db52c3c016" providerId="ADAL" clId="{D3EB784A-6DD0-49AF-943A-D5091A42679B}" dt="2023-01-29T16:24:00.607" v="2158"/>
          <ac:picMkLst>
            <pc:docMk/>
            <pc:sldMk cId="1346638644" sldId="366"/>
            <ac:picMk id="22" creationId="{00A82195-7172-2779-F807-3620EA5C5B86}"/>
          </ac:picMkLst>
        </pc:picChg>
        <pc:picChg chg="add mod">
          <ac:chgData name="Hakola Antti" userId="65992f85-13c6-4cb4-8e3e-57db52c3c016" providerId="ADAL" clId="{D3EB784A-6DD0-49AF-943A-D5091A42679B}" dt="2023-01-29T16:32:47.812" v="2236" actId="1037"/>
          <ac:picMkLst>
            <pc:docMk/>
            <pc:sldMk cId="1346638644" sldId="366"/>
            <ac:picMk id="24" creationId="{36FDF438-A78F-643F-FDC8-18A8C7F6A7BF}"/>
          </ac:picMkLst>
        </pc:picChg>
        <pc:picChg chg="add mod">
          <ac:chgData name="Hakola Antti" userId="65992f85-13c6-4cb4-8e3e-57db52c3c016" providerId="ADAL" clId="{D3EB784A-6DD0-49AF-943A-D5091A42679B}" dt="2023-01-29T16:30:51.442" v="2207" actId="1076"/>
          <ac:picMkLst>
            <pc:docMk/>
            <pc:sldMk cId="1346638644" sldId="366"/>
            <ac:picMk id="27" creationId="{310CE310-DB2F-1F29-5354-85BEF232002E}"/>
          </ac:picMkLst>
        </pc:picChg>
        <pc:picChg chg="add mod">
          <ac:chgData name="Hakola Antti" userId="65992f85-13c6-4cb4-8e3e-57db52c3c016" providerId="ADAL" clId="{D3EB784A-6DD0-49AF-943A-D5091A42679B}" dt="2023-01-29T16:30:54.657" v="2208" actId="1076"/>
          <ac:picMkLst>
            <pc:docMk/>
            <pc:sldMk cId="1346638644" sldId="366"/>
            <ac:picMk id="28" creationId="{7673DC89-E367-2E06-A375-687ABFC869FF}"/>
          </ac:picMkLst>
        </pc:picChg>
        <pc:cxnChg chg="add del mod">
          <ac:chgData name="Hakola Antti" userId="65992f85-13c6-4cb4-8e3e-57db52c3c016" providerId="ADAL" clId="{D3EB784A-6DD0-49AF-943A-D5091A42679B}" dt="2023-01-29T16:23:34.572" v="2157" actId="478"/>
          <ac:cxnSpMkLst>
            <pc:docMk/>
            <pc:sldMk cId="1346638644" sldId="366"/>
            <ac:cxnSpMk id="12" creationId="{BFB6BB44-46F8-BC53-112F-1CBE03459315}"/>
          </ac:cxnSpMkLst>
        </pc:cxnChg>
        <pc:cxnChg chg="add del mod">
          <ac:chgData name="Hakola Antti" userId="65992f85-13c6-4cb4-8e3e-57db52c3c016" providerId="ADAL" clId="{D3EB784A-6DD0-49AF-943A-D5091A42679B}" dt="2023-01-29T16:23:34.572" v="2157" actId="478"/>
          <ac:cxnSpMkLst>
            <pc:docMk/>
            <pc:sldMk cId="1346638644" sldId="366"/>
            <ac:cxnSpMk id="20" creationId="{E13E42AB-9E8E-94AF-559B-B8D521385437}"/>
          </ac:cxnSpMkLst>
        </pc:cxnChg>
      </pc:sldChg>
      <pc:sldChg chg="addSp delSp modSp new mod">
        <pc:chgData name="Hakola Antti" userId="65992f85-13c6-4cb4-8e3e-57db52c3c016" providerId="ADAL" clId="{D3EB784A-6DD0-49AF-943A-D5091A42679B}" dt="2023-02-04T15:44:52.415" v="8961" actId="20577"/>
        <pc:sldMkLst>
          <pc:docMk/>
          <pc:sldMk cId="3636804888" sldId="367"/>
        </pc:sldMkLst>
        <pc:spChg chg="del">
          <ac:chgData name="Hakola Antti" userId="65992f85-13c6-4cb4-8e3e-57db52c3c016" providerId="ADAL" clId="{D3EB784A-6DD0-49AF-943A-D5091A42679B}" dt="2023-01-29T16:14:41.731" v="2129" actId="478"/>
          <ac:spMkLst>
            <pc:docMk/>
            <pc:sldMk cId="3636804888" sldId="367"/>
            <ac:spMk id="2" creationId="{54F48B1B-9E07-8173-FBA7-5BDF884470D8}"/>
          </ac:spMkLst>
        </pc:spChg>
        <pc:spChg chg="del">
          <ac:chgData name="Hakola Antti" userId="65992f85-13c6-4cb4-8e3e-57db52c3c016" providerId="ADAL" clId="{D3EB784A-6DD0-49AF-943A-D5091A42679B}" dt="2023-01-29T16:14:40.179" v="2128" actId="478"/>
          <ac:spMkLst>
            <pc:docMk/>
            <pc:sldMk cId="3636804888" sldId="367"/>
            <ac:spMk id="3" creationId="{A8B2FA46-1015-0326-BC42-559C99565FB7}"/>
          </ac:spMkLst>
        </pc:spChg>
        <pc:spChg chg="add mod">
          <ac:chgData name="Hakola Antti" userId="65992f85-13c6-4cb4-8e3e-57db52c3c016" providerId="ADAL" clId="{D3EB784A-6DD0-49AF-943A-D5091A42679B}" dt="2023-01-29T16:33:48.144" v="2243" actId="14100"/>
          <ac:spMkLst>
            <pc:docMk/>
            <pc:sldMk cId="3636804888" sldId="367"/>
            <ac:spMk id="5" creationId="{9380625B-BD91-17EB-2228-899B76BBC94B}"/>
          </ac:spMkLst>
        </pc:spChg>
        <pc:spChg chg="add mod">
          <ac:chgData name="Hakola Antti" userId="65992f85-13c6-4cb4-8e3e-57db52c3c016" providerId="ADAL" clId="{D3EB784A-6DD0-49AF-943A-D5091A42679B}" dt="2023-02-04T15:44:33.776" v="8957" actId="1076"/>
          <ac:spMkLst>
            <pc:docMk/>
            <pc:sldMk cId="3636804888" sldId="367"/>
            <ac:spMk id="6" creationId="{862B0397-7D04-8D3C-793D-650E79D39681}"/>
          </ac:spMkLst>
        </pc:spChg>
        <pc:spChg chg="add mod">
          <ac:chgData name="Hakola Antti" userId="65992f85-13c6-4cb4-8e3e-57db52c3c016" providerId="ADAL" clId="{D3EB784A-6DD0-49AF-943A-D5091A42679B}" dt="2023-02-04T15:44:52.415" v="8961" actId="20577"/>
          <ac:spMkLst>
            <pc:docMk/>
            <pc:sldMk cId="3636804888" sldId="367"/>
            <ac:spMk id="9" creationId="{BFA9B183-BCC0-8148-EF6E-737BDF134150}"/>
          </ac:spMkLst>
        </pc:spChg>
        <pc:picChg chg="add mod">
          <ac:chgData name="Hakola Antti" userId="65992f85-13c6-4cb4-8e3e-57db52c3c016" providerId="ADAL" clId="{D3EB784A-6DD0-49AF-943A-D5091A42679B}" dt="2023-01-29T16:37:19.745" v="2326" actId="1076"/>
          <ac:picMkLst>
            <pc:docMk/>
            <pc:sldMk cId="3636804888" sldId="367"/>
            <ac:picMk id="7" creationId="{1C9EEBCB-CC83-5407-5329-5DD3251E6644}"/>
          </ac:picMkLst>
        </pc:picChg>
        <pc:picChg chg="add mod">
          <ac:chgData name="Hakola Antti" userId="65992f85-13c6-4cb4-8e3e-57db52c3c016" providerId="ADAL" clId="{D3EB784A-6DD0-49AF-943A-D5091A42679B}" dt="2023-01-29T16:37:25.081" v="2328" actId="1076"/>
          <ac:picMkLst>
            <pc:docMk/>
            <pc:sldMk cId="3636804888" sldId="367"/>
            <ac:picMk id="8" creationId="{5077DAD6-7BCF-92F8-46A9-1EF9FC95436D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4T15:46:39.157" v="8981" actId="207"/>
        <pc:sldMkLst>
          <pc:docMk/>
          <pc:sldMk cId="2583318791" sldId="368"/>
        </pc:sldMkLst>
        <pc:spChg chg="del">
          <ac:chgData name="Hakola Antti" userId="65992f85-13c6-4cb4-8e3e-57db52c3c016" providerId="ADAL" clId="{D3EB784A-6DD0-49AF-943A-D5091A42679B}" dt="2023-01-29T16:37:42.350" v="2331" actId="478"/>
          <ac:spMkLst>
            <pc:docMk/>
            <pc:sldMk cId="2583318791" sldId="368"/>
            <ac:spMk id="2" creationId="{A56DE35C-9613-4204-A4DE-5F7B72FE8ECF}"/>
          </ac:spMkLst>
        </pc:spChg>
        <pc:spChg chg="del">
          <ac:chgData name="Hakola Antti" userId="65992f85-13c6-4cb4-8e3e-57db52c3c016" providerId="ADAL" clId="{D3EB784A-6DD0-49AF-943A-D5091A42679B}" dt="2023-01-29T16:37:40.868" v="2330" actId="478"/>
          <ac:spMkLst>
            <pc:docMk/>
            <pc:sldMk cId="2583318791" sldId="368"/>
            <ac:spMk id="3" creationId="{1B0F9F7F-0E34-C6C7-0E86-7A499498CAFA}"/>
          </ac:spMkLst>
        </pc:spChg>
        <pc:spChg chg="add mod">
          <ac:chgData name="Hakola Antti" userId="65992f85-13c6-4cb4-8e3e-57db52c3c016" providerId="ADAL" clId="{D3EB784A-6DD0-49AF-943A-D5091A42679B}" dt="2023-01-30T16:26:39.192" v="2337"/>
          <ac:spMkLst>
            <pc:docMk/>
            <pc:sldMk cId="2583318791" sldId="368"/>
            <ac:spMk id="5" creationId="{1CDEAB36-C90E-13A0-E348-F19CCCF1EEC4}"/>
          </ac:spMkLst>
        </pc:spChg>
        <pc:spChg chg="add mod">
          <ac:chgData name="Hakola Antti" userId="65992f85-13c6-4cb4-8e3e-57db52c3c016" providerId="ADAL" clId="{D3EB784A-6DD0-49AF-943A-D5091A42679B}" dt="2023-02-04T15:46:39.157" v="8981" actId="207"/>
          <ac:spMkLst>
            <pc:docMk/>
            <pc:sldMk cId="2583318791" sldId="368"/>
            <ac:spMk id="6" creationId="{AF9E7E7D-8EF0-BCDD-03E5-B47B4FC7AA43}"/>
          </ac:spMkLst>
        </pc:spChg>
        <pc:spChg chg="add mod">
          <ac:chgData name="Hakola Antti" userId="65992f85-13c6-4cb4-8e3e-57db52c3c016" providerId="ADAL" clId="{D3EB784A-6DD0-49AF-943A-D5091A42679B}" dt="2023-02-04T15:45:37.630" v="8968" actId="113"/>
          <ac:spMkLst>
            <pc:docMk/>
            <pc:sldMk cId="2583318791" sldId="368"/>
            <ac:spMk id="8" creationId="{730441C0-630B-1F2A-2409-FC7F1ADF6E9E}"/>
          </ac:spMkLst>
        </pc:spChg>
        <pc:spChg chg="add mod">
          <ac:chgData name="Hakola Antti" userId="65992f85-13c6-4cb4-8e3e-57db52c3c016" providerId="ADAL" clId="{D3EB784A-6DD0-49AF-943A-D5091A42679B}" dt="2023-01-30T16:27:09.794" v="2338"/>
          <ac:spMkLst>
            <pc:docMk/>
            <pc:sldMk cId="2583318791" sldId="368"/>
            <ac:spMk id="9" creationId="{1DB5E31B-ABB3-9D65-D868-57539DEED09C}"/>
          </ac:spMkLst>
        </pc:spChg>
        <pc:spChg chg="add mod">
          <ac:chgData name="Hakola Antti" userId="65992f85-13c6-4cb4-8e3e-57db52c3c016" providerId="ADAL" clId="{D3EB784A-6DD0-49AF-943A-D5091A42679B}" dt="2023-01-30T16:28:39.826" v="2348" actId="1076"/>
          <ac:spMkLst>
            <pc:docMk/>
            <pc:sldMk cId="2583318791" sldId="368"/>
            <ac:spMk id="13" creationId="{157CC208-5BC5-62AD-6095-1ECFDB6F9B8B}"/>
          </ac:spMkLst>
        </pc:spChg>
        <pc:spChg chg="add mod">
          <ac:chgData name="Hakola Antti" userId="65992f85-13c6-4cb4-8e3e-57db52c3c016" providerId="ADAL" clId="{D3EB784A-6DD0-49AF-943A-D5091A42679B}" dt="2023-01-30T16:28:39.826" v="2348" actId="1076"/>
          <ac:spMkLst>
            <pc:docMk/>
            <pc:sldMk cId="2583318791" sldId="368"/>
            <ac:spMk id="14" creationId="{773E7D9C-6950-3455-AEC8-388E104A2B43}"/>
          </ac:spMkLst>
        </pc:spChg>
        <pc:spChg chg="add mod">
          <ac:chgData name="Hakola Antti" userId="65992f85-13c6-4cb4-8e3e-57db52c3c016" providerId="ADAL" clId="{D3EB784A-6DD0-49AF-943A-D5091A42679B}" dt="2023-01-30T16:27:09.794" v="2338"/>
          <ac:spMkLst>
            <pc:docMk/>
            <pc:sldMk cId="2583318791" sldId="368"/>
            <ac:spMk id="15" creationId="{CE4E0BCA-EF1B-D651-6526-0B2D7D517D05}"/>
          </ac:spMkLst>
        </pc:spChg>
        <pc:spChg chg="add del mod">
          <ac:chgData name="Hakola Antti" userId="65992f85-13c6-4cb4-8e3e-57db52c3c016" providerId="ADAL" clId="{D3EB784A-6DD0-49AF-943A-D5091A42679B}" dt="2023-01-30T16:28:29.965" v="2345" actId="478"/>
          <ac:spMkLst>
            <pc:docMk/>
            <pc:sldMk cId="2583318791" sldId="368"/>
            <ac:spMk id="16" creationId="{35C5F6BC-9AD1-45A1-0C5A-74C49F070704}"/>
          </ac:spMkLst>
        </pc:spChg>
        <pc:spChg chg="add mod">
          <ac:chgData name="Hakola Antti" userId="65992f85-13c6-4cb4-8e3e-57db52c3c016" providerId="ADAL" clId="{D3EB784A-6DD0-49AF-943A-D5091A42679B}" dt="2023-01-30T16:28:39.826" v="2348" actId="1076"/>
          <ac:spMkLst>
            <pc:docMk/>
            <pc:sldMk cId="2583318791" sldId="368"/>
            <ac:spMk id="17" creationId="{5B4B97E5-C96D-743F-B02E-6C3281E7A92E}"/>
          </ac:spMkLst>
        </pc:spChg>
        <pc:spChg chg="add mod">
          <ac:chgData name="Hakola Antti" userId="65992f85-13c6-4cb4-8e3e-57db52c3c016" providerId="ADAL" clId="{D3EB784A-6DD0-49AF-943A-D5091A42679B}" dt="2023-01-30T16:32:44.025" v="2414" actId="1076"/>
          <ac:spMkLst>
            <pc:docMk/>
            <pc:sldMk cId="2583318791" sldId="368"/>
            <ac:spMk id="22" creationId="{6DD05E4F-F530-5DAB-7C9D-3DF714495280}"/>
          </ac:spMkLst>
        </pc:spChg>
        <pc:spChg chg="add mod">
          <ac:chgData name="Hakola Antti" userId="65992f85-13c6-4cb4-8e3e-57db52c3c016" providerId="ADAL" clId="{D3EB784A-6DD0-49AF-943A-D5091A42679B}" dt="2023-01-30T16:32:39.984" v="2413" actId="1076"/>
          <ac:spMkLst>
            <pc:docMk/>
            <pc:sldMk cId="2583318791" sldId="368"/>
            <ac:spMk id="23" creationId="{1ECA9110-EAF4-2D47-EB65-0EF8572C41BA}"/>
          </ac:spMkLst>
        </pc:spChg>
        <pc:spChg chg="add mod">
          <ac:chgData name="Hakola Antti" userId="65992f85-13c6-4cb4-8e3e-57db52c3c016" providerId="ADAL" clId="{D3EB784A-6DD0-49AF-943A-D5091A42679B}" dt="2023-02-04T15:46:15.661" v="8976" actId="113"/>
          <ac:spMkLst>
            <pc:docMk/>
            <pc:sldMk cId="2583318791" sldId="368"/>
            <ac:spMk id="24" creationId="{E6295C2B-C4C0-AF4C-E891-27F6E4559FFC}"/>
          </ac:spMkLst>
        </pc:spChg>
        <pc:spChg chg="add mod">
          <ac:chgData name="Hakola Antti" userId="65992f85-13c6-4cb4-8e3e-57db52c3c016" providerId="ADAL" clId="{D3EB784A-6DD0-49AF-943A-D5091A42679B}" dt="2023-02-04T15:46:04.297" v="8973" actId="207"/>
          <ac:spMkLst>
            <pc:docMk/>
            <pc:sldMk cId="2583318791" sldId="368"/>
            <ac:spMk id="25" creationId="{AC06D09A-3253-D03B-82D5-735E0BF3C615}"/>
          </ac:spMkLst>
        </pc:spChg>
        <pc:spChg chg="add mod">
          <ac:chgData name="Hakola Antti" userId="65992f85-13c6-4cb4-8e3e-57db52c3c016" providerId="ADAL" clId="{D3EB784A-6DD0-49AF-943A-D5091A42679B}" dt="2023-01-30T16:33:01.794" v="2416" actId="1076"/>
          <ac:spMkLst>
            <pc:docMk/>
            <pc:sldMk cId="2583318791" sldId="368"/>
            <ac:spMk id="26" creationId="{C6E531D3-4BD5-54F9-98AC-D2087EDB1627}"/>
          </ac:spMkLst>
        </pc:spChg>
        <pc:spChg chg="add mod">
          <ac:chgData name="Hakola Antti" userId="65992f85-13c6-4cb4-8e3e-57db52c3c016" providerId="ADAL" clId="{D3EB784A-6DD0-49AF-943A-D5091A42679B}" dt="2023-01-30T16:32:53.003" v="2415" actId="1076"/>
          <ac:spMkLst>
            <pc:docMk/>
            <pc:sldMk cId="2583318791" sldId="368"/>
            <ac:spMk id="27" creationId="{F0D73897-5F24-20ED-8953-B8E8A27F2BBE}"/>
          </ac:spMkLst>
        </pc:spChg>
        <pc:spChg chg="add mod">
          <ac:chgData name="Hakola Antti" userId="65992f85-13c6-4cb4-8e3e-57db52c3c016" providerId="ADAL" clId="{D3EB784A-6DD0-49AF-943A-D5091A42679B}" dt="2023-01-30T16:33:15.967" v="2420" actId="1076"/>
          <ac:spMkLst>
            <pc:docMk/>
            <pc:sldMk cId="2583318791" sldId="368"/>
            <ac:spMk id="29" creationId="{BD7D58E8-57D3-D018-58E1-F80781CEBFB3}"/>
          </ac:spMkLst>
        </pc:spChg>
        <pc:spChg chg="add mod">
          <ac:chgData name="Hakola Antti" userId="65992f85-13c6-4cb4-8e3e-57db52c3c016" providerId="ADAL" clId="{D3EB784A-6DD0-49AF-943A-D5091A42679B}" dt="2023-01-30T16:27:09.794" v="2338"/>
          <ac:spMkLst>
            <pc:docMk/>
            <pc:sldMk cId="2583318791" sldId="368"/>
            <ac:spMk id="30" creationId="{CB70B874-05E3-5E03-BD7A-86CDCB058D78}"/>
          </ac:spMkLst>
        </pc:spChg>
        <pc:spChg chg="add mod">
          <ac:chgData name="Hakola Antti" userId="65992f85-13c6-4cb4-8e3e-57db52c3c016" providerId="ADAL" clId="{D3EB784A-6DD0-49AF-943A-D5091A42679B}" dt="2023-01-30T16:36:09.866" v="2453" actId="6549"/>
          <ac:spMkLst>
            <pc:docMk/>
            <pc:sldMk cId="2583318791" sldId="368"/>
            <ac:spMk id="31" creationId="{717E8E26-E660-A229-6385-24D43A3543AF}"/>
          </ac:spMkLst>
        </pc:spChg>
        <pc:spChg chg="add mod">
          <ac:chgData name="Hakola Antti" userId="65992f85-13c6-4cb4-8e3e-57db52c3c016" providerId="ADAL" clId="{D3EB784A-6DD0-49AF-943A-D5091A42679B}" dt="2023-01-30T16:31:30.130" v="2401"/>
          <ac:spMkLst>
            <pc:docMk/>
            <pc:sldMk cId="2583318791" sldId="368"/>
            <ac:spMk id="32" creationId="{1A31B763-C610-F731-5BFC-722F5FE4E0BA}"/>
          </ac:spMkLst>
        </pc:spChg>
        <pc:spChg chg="add mod">
          <ac:chgData name="Hakola Antti" userId="65992f85-13c6-4cb4-8e3e-57db52c3c016" providerId="ADAL" clId="{D3EB784A-6DD0-49AF-943A-D5091A42679B}" dt="2023-02-04T15:45:31.151" v="8967" actId="20577"/>
          <ac:spMkLst>
            <pc:docMk/>
            <pc:sldMk cId="2583318791" sldId="368"/>
            <ac:spMk id="33" creationId="{828C1DDD-C15A-CDA7-865E-488B8A6B9B0B}"/>
          </ac:spMkLst>
        </pc:spChg>
        <pc:spChg chg="add mod">
          <ac:chgData name="Hakola Antti" userId="65992f85-13c6-4cb4-8e3e-57db52c3c016" providerId="ADAL" clId="{D3EB784A-6DD0-49AF-943A-D5091A42679B}" dt="2023-01-30T16:32:11.968" v="2407" actId="1076"/>
          <ac:spMkLst>
            <pc:docMk/>
            <pc:sldMk cId="2583318791" sldId="368"/>
            <ac:spMk id="34" creationId="{8BB2F5F6-11FC-B946-7BC4-BEAD0CD006A2}"/>
          </ac:spMkLst>
        </pc:spChg>
        <pc:graphicFrameChg chg="add mod modGraphic">
          <ac:chgData name="Hakola Antti" userId="65992f85-13c6-4cb4-8e3e-57db52c3c016" providerId="ADAL" clId="{D3EB784A-6DD0-49AF-943A-D5091A42679B}" dt="2023-01-30T16:27:24.347" v="2340" actId="1076"/>
          <ac:graphicFrameMkLst>
            <pc:docMk/>
            <pc:sldMk cId="2583318791" sldId="368"/>
            <ac:graphicFrameMk id="7" creationId="{286FFDC2-5FFE-2262-1B50-83F80FB317A5}"/>
          </ac:graphicFrameMkLst>
        </pc:graphicFrameChg>
        <pc:picChg chg="add mod">
          <ac:chgData name="Hakola Antti" userId="65992f85-13c6-4cb4-8e3e-57db52c3c016" providerId="ADAL" clId="{D3EB784A-6DD0-49AF-943A-D5091A42679B}" dt="2023-01-30T16:27:09.794" v="2338"/>
          <ac:picMkLst>
            <pc:docMk/>
            <pc:sldMk cId="2583318791" sldId="368"/>
            <ac:picMk id="10" creationId="{035984CC-A607-3D65-5201-5FC6D59B6FE3}"/>
          </ac:picMkLst>
        </pc:picChg>
        <pc:picChg chg="add del mod">
          <ac:chgData name="Hakola Antti" userId="65992f85-13c6-4cb4-8e3e-57db52c3c016" providerId="ADAL" clId="{D3EB784A-6DD0-49AF-943A-D5091A42679B}" dt="2023-01-30T16:28:27.758" v="2344" actId="478"/>
          <ac:picMkLst>
            <pc:docMk/>
            <pc:sldMk cId="2583318791" sldId="368"/>
            <ac:picMk id="11" creationId="{0350099F-DF57-F8CA-6E59-53E0C2100ADA}"/>
          </ac:picMkLst>
        </pc:picChg>
        <pc:picChg chg="add mod">
          <ac:chgData name="Hakola Antti" userId="65992f85-13c6-4cb4-8e3e-57db52c3c016" providerId="ADAL" clId="{D3EB784A-6DD0-49AF-943A-D5091A42679B}" dt="2023-01-30T16:28:39.826" v="2348" actId="1076"/>
          <ac:picMkLst>
            <pc:docMk/>
            <pc:sldMk cId="2583318791" sldId="368"/>
            <ac:picMk id="12" creationId="{15EB022D-678C-4B35-BE9E-CF456C1F868A}"/>
          </ac:picMkLst>
        </pc:picChg>
        <pc:picChg chg="add del mod">
          <ac:chgData name="Hakola Antti" userId="65992f85-13c6-4cb4-8e3e-57db52c3c016" providerId="ADAL" clId="{D3EB784A-6DD0-49AF-943A-D5091A42679B}" dt="2023-01-30T16:28:30.758" v="2346" actId="478"/>
          <ac:picMkLst>
            <pc:docMk/>
            <pc:sldMk cId="2583318791" sldId="368"/>
            <ac:picMk id="18" creationId="{D7BBAD91-2CF4-CD4B-BC4B-564C77CCF1D0}"/>
          </ac:picMkLst>
        </pc:picChg>
        <pc:picChg chg="add mod">
          <ac:chgData name="Hakola Antti" userId="65992f85-13c6-4cb4-8e3e-57db52c3c016" providerId="ADAL" clId="{D3EB784A-6DD0-49AF-943A-D5091A42679B}" dt="2023-01-30T16:27:09.794" v="2338"/>
          <ac:picMkLst>
            <pc:docMk/>
            <pc:sldMk cId="2583318791" sldId="368"/>
            <ac:picMk id="19" creationId="{20BC5E22-3C31-9731-0EC8-887825D6C2DE}"/>
          </ac:picMkLst>
        </pc:picChg>
        <pc:picChg chg="add mod">
          <ac:chgData name="Hakola Antti" userId="65992f85-13c6-4cb4-8e3e-57db52c3c016" providerId="ADAL" clId="{D3EB784A-6DD0-49AF-943A-D5091A42679B}" dt="2023-01-30T16:28:34.039" v="2347" actId="1076"/>
          <ac:picMkLst>
            <pc:docMk/>
            <pc:sldMk cId="2583318791" sldId="368"/>
            <ac:picMk id="20" creationId="{623F69C4-E457-B8D4-AB6C-3AC16B9DDD75}"/>
          </ac:picMkLst>
        </pc:picChg>
        <pc:picChg chg="add mod">
          <ac:chgData name="Hakola Antti" userId="65992f85-13c6-4cb4-8e3e-57db52c3c016" providerId="ADAL" clId="{D3EB784A-6DD0-49AF-943A-D5091A42679B}" dt="2023-02-04T15:46:07.678" v="8975" actId="1076"/>
          <ac:picMkLst>
            <pc:docMk/>
            <pc:sldMk cId="2583318791" sldId="368"/>
            <ac:picMk id="21" creationId="{88D7999D-2045-54D6-7AA6-35DE1B86223B}"/>
          </ac:picMkLst>
        </pc:picChg>
        <pc:cxnChg chg="add del mod">
          <ac:chgData name="Hakola Antti" userId="65992f85-13c6-4cb4-8e3e-57db52c3c016" providerId="ADAL" clId="{D3EB784A-6DD0-49AF-943A-D5091A42679B}" dt="2023-01-30T16:33:04.086" v="2417" actId="478"/>
          <ac:cxnSpMkLst>
            <pc:docMk/>
            <pc:sldMk cId="2583318791" sldId="368"/>
            <ac:cxnSpMk id="28" creationId="{7868C70B-EE19-AE48-2369-88A5018085C4}"/>
          </ac:cxnSpMkLst>
        </pc:cxnChg>
      </pc:sldChg>
      <pc:sldChg chg="addSp delSp modSp add mod">
        <pc:chgData name="Hakola Antti" userId="65992f85-13c6-4cb4-8e3e-57db52c3c016" providerId="ADAL" clId="{D3EB784A-6DD0-49AF-943A-D5091A42679B}" dt="2023-02-04T15:55:40.462" v="9143" actId="14100"/>
        <pc:sldMkLst>
          <pc:docMk/>
          <pc:sldMk cId="3381455521" sldId="369"/>
        </pc:sldMkLst>
        <pc:spChg chg="add mod">
          <ac:chgData name="Hakola Antti" userId="65992f85-13c6-4cb4-8e3e-57db52c3c016" providerId="ADAL" clId="{D3EB784A-6DD0-49AF-943A-D5091A42679B}" dt="2023-01-30T16:40:42.397" v="2482" actId="6549"/>
          <ac:spMkLst>
            <pc:docMk/>
            <pc:sldMk cId="3381455521" sldId="369"/>
            <ac:spMk id="2" creationId="{99E6FABD-F047-EB4B-9D21-9B3C032A5161}"/>
          </ac:spMkLst>
        </pc:spChg>
        <pc:spChg chg="add mod">
          <ac:chgData name="Hakola Antti" userId="65992f85-13c6-4cb4-8e3e-57db52c3c016" providerId="ADAL" clId="{D3EB784A-6DD0-49AF-943A-D5091A42679B}" dt="2023-02-04T15:55:40.462" v="9143" actId="14100"/>
          <ac:spMkLst>
            <pc:docMk/>
            <pc:sldMk cId="3381455521" sldId="369"/>
            <ac:spMk id="3" creationId="{D7419387-F0AA-9511-AD57-FBDAA230787A}"/>
          </ac:spMkLst>
        </pc:spChg>
        <pc:spChg chg="add del mod">
          <ac:chgData name="Hakola Antti" userId="65992f85-13c6-4cb4-8e3e-57db52c3c016" providerId="ADAL" clId="{D3EB784A-6DD0-49AF-943A-D5091A42679B}" dt="2023-02-04T15:55:36.278" v="9142" actId="478"/>
          <ac:spMkLst>
            <pc:docMk/>
            <pc:sldMk cId="3381455521" sldId="369"/>
            <ac:spMk id="5" creationId="{64ACAB29-553A-E2D4-33DF-701430E755CE}"/>
          </ac:spMkLst>
        </pc:spChg>
        <pc:spChg chg="add del mod">
          <ac:chgData name="Hakola Antti" userId="65992f85-13c6-4cb4-8e3e-57db52c3c016" providerId="ADAL" clId="{D3EB784A-6DD0-49AF-943A-D5091A42679B}" dt="2023-02-04T15:55:28.910" v="9140" actId="478"/>
          <ac:spMkLst>
            <pc:docMk/>
            <pc:sldMk cId="3381455521" sldId="369"/>
            <ac:spMk id="6" creationId="{1841CCB6-6926-B0EB-DE6B-D9B1ADBE308B}"/>
          </ac:spMkLst>
        </pc:spChg>
        <pc:spChg chg="add mod">
          <ac:chgData name="Hakola Antti" userId="65992f85-13c6-4cb4-8e3e-57db52c3c016" providerId="ADAL" clId="{D3EB784A-6DD0-49AF-943A-D5091A42679B}" dt="2023-02-04T15:48:18.832" v="8995" actId="20577"/>
          <ac:spMkLst>
            <pc:docMk/>
            <pc:sldMk cId="3381455521" sldId="369"/>
            <ac:spMk id="7" creationId="{2E5CCE65-FFBE-5C9F-9F50-C291826D5C6E}"/>
          </ac:spMkLst>
        </pc:spChg>
      </pc:sldChg>
      <pc:sldChg chg="addSp modSp add mod modAnim">
        <pc:chgData name="Hakola Antti" userId="65992f85-13c6-4cb4-8e3e-57db52c3c016" providerId="ADAL" clId="{D3EB784A-6DD0-49AF-943A-D5091A42679B}" dt="2023-02-06T15:14:40.552" v="10974" actId="20577"/>
        <pc:sldMkLst>
          <pc:docMk/>
          <pc:sldMk cId="3303805966" sldId="370"/>
        </pc:sldMkLst>
        <pc:spChg chg="add mod">
          <ac:chgData name="Hakola Antti" userId="65992f85-13c6-4cb4-8e3e-57db52c3c016" providerId="ADAL" clId="{D3EB784A-6DD0-49AF-943A-D5091A42679B}" dt="2023-01-30T16:44:18.115" v="2496"/>
          <ac:spMkLst>
            <pc:docMk/>
            <pc:sldMk cId="3303805966" sldId="370"/>
            <ac:spMk id="2" creationId="{35F4A17A-7F00-D974-B7D7-349BDF5C7453}"/>
          </ac:spMkLst>
        </pc:spChg>
        <pc:spChg chg="add mod">
          <ac:chgData name="Hakola Antti" userId="65992f85-13c6-4cb4-8e3e-57db52c3c016" providerId="ADAL" clId="{D3EB784A-6DD0-49AF-943A-D5091A42679B}" dt="2023-01-30T16:44:18.115" v="2496"/>
          <ac:spMkLst>
            <pc:docMk/>
            <pc:sldMk cId="3303805966" sldId="370"/>
            <ac:spMk id="3" creationId="{9FF9860A-B3E5-D3C3-D4A9-49B4D4F6F1EC}"/>
          </ac:spMkLst>
        </pc:spChg>
        <pc:spChg chg="add mod">
          <ac:chgData name="Hakola Antti" userId="65992f85-13c6-4cb4-8e3e-57db52c3c016" providerId="ADAL" clId="{D3EB784A-6DD0-49AF-943A-D5091A42679B}" dt="2023-01-30T16:44:18.115" v="2496"/>
          <ac:spMkLst>
            <pc:docMk/>
            <pc:sldMk cId="3303805966" sldId="370"/>
            <ac:spMk id="8" creationId="{07AB56D0-9342-8DA9-E418-F332BE665A07}"/>
          </ac:spMkLst>
        </pc:spChg>
        <pc:spChg chg="add mod">
          <ac:chgData name="Hakola Antti" userId="65992f85-13c6-4cb4-8e3e-57db52c3c016" providerId="ADAL" clId="{D3EB784A-6DD0-49AF-943A-D5091A42679B}" dt="2023-01-30T16:44:18.115" v="2496"/>
          <ac:spMkLst>
            <pc:docMk/>
            <pc:sldMk cId="3303805966" sldId="370"/>
            <ac:spMk id="9" creationId="{2338BFF3-5915-3707-9FAA-CD57F62093AF}"/>
          </ac:spMkLst>
        </pc:spChg>
        <pc:spChg chg="add mod">
          <ac:chgData name="Hakola Antti" userId="65992f85-13c6-4cb4-8e3e-57db52c3c016" providerId="ADAL" clId="{D3EB784A-6DD0-49AF-943A-D5091A42679B}" dt="2023-01-30T16:44:18.115" v="2496"/>
          <ac:spMkLst>
            <pc:docMk/>
            <pc:sldMk cId="3303805966" sldId="370"/>
            <ac:spMk id="11" creationId="{B878862D-59EC-B59D-9648-26F555D573AA}"/>
          </ac:spMkLst>
        </pc:spChg>
        <pc:spChg chg="add mod">
          <ac:chgData name="Hakola Antti" userId="65992f85-13c6-4cb4-8e3e-57db52c3c016" providerId="ADAL" clId="{D3EB784A-6DD0-49AF-943A-D5091A42679B}" dt="2023-01-30T16:44:54.314" v="2519" actId="20577"/>
          <ac:spMkLst>
            <pc:docMk/>
            <pc:sldMk cId="3303805966" sldId="370"/>
            <ac:spMk id="12" creationId="{58B48A0E-CE88-D32F-46A3-C57F409FB26E}"/>
          </ac:spMkLst>
        </pc:spChg>
        <pc:spChg chg="add mod">
          <ac:chgData name="Hakola Antti" userId="65992f85-13c6-4cb4-8e3e-57db52c3c016" providerId="ADAL" clId="{D3EB784A-6DD0-49AF-943A-D5091A42679B}" dt="2023-01-30T16:44:18.115" v="2496"/>
          <ac:spMkLst>
            <pc:docMk/>
            <pc:sldMk cId="3303805966" sldId="370"/>
            <ac:spMk id="13" creationId="{D2CC9B1C-A9C5-36DC-123E-7B7273865730}"/>
          </ac:spMkLst>
        </pc:spChg>
        <pc:spChg chg="add mod">
          <ac:chgData name="Hakola Antti" userId="65992f85-13c6-4cb4-8e3e-57db52c3c016" providerId="ADAL" clId="{D3EB784A-6DD0-49AF-943A-D5091A42679B}" dt="2023-02-06T15:14:40.552" v="10974" actId="20577"/>
          <ac:spMkLst>
            <pc:docMk/>
            <pc:sldMk cId="3303805966" sldId="370"/>
            <ac:spMk id="14" creationId="{EB7DAC30-1DBB-A569-BE7C-8ABDBA5AE464}"/>
          </ac:spMkLst>
        </pc:spChg>
        <pc:spChg chg="add mod">
          <ac:chgData name="Hakola Antti" userId="65992f85-13c6-4cb4-8e3e-57db52c3c016" providerId="ADAL" clId="{D3EB784A-6DD0-49AF-943A-D5091A42679B}" dt="2023-01-30T16:44:28.387" v="2497"/>
          <ac:spMkLst>
            <pc:docMk/>
            <pc:sldMk cId="3303805966" sldId="370"/>
            <ac:spMk id="15" creationId="{F1A08C20-B122-3BF7-7C16-8DB7A60AAA27}"/>
          </ac:spMkLst>
        </pc:spChg>
        <pc:picChg chg="add mod">
          <ac:chgData name="Hakola Antti" userId="65992f85-13c6-4cb4-8e3e-57db52c3c016" providerId="ADAL" clId="{D3EB784A-6DD0-49AF-943A-D5091A42679B}" dt="2023-01-30T16:44:18.115" v="2496"/>
          <ac:picMkLst>
            <pc:docMk/>
            <pc:sldMk cId="3303805966" sldId="370"/>
            <ac:picMk id="5" creationId="{B373FD04-D1FE-8E8D-72DE-7E1F01424FA9}"/>
          </ac:picMkLst>
        </pc:picChg>
        <pc:picChg chg="add mod">
          <ac:chgData name="Hakola Antti" userId="65992f85-13c6-4cb4-8e3e-57db52c3c016" providerId="ADAL" clId="{D3EB784A-6DD0-49AF-943A-D5091A42679B}" dt="2023-01-30T16:44:18.115" v="2496"/>
          <ac:picMkLst>
            <pc:docMk/>
            <pc:sldMk cId="3303805966" sldId="370"/>
            <ac:picMk id="6" creationId="{891AFBA0-667D-7F9A-C258-A8AF56A803E3}"/>
          </ac:picMkLst>
        </pc:picChg>
        <pc:picChg chg="add mod">
          <ac:chgData name="Hakola Antti" userId="65992f85-13c6-4cb4-8e3e-57db52c3c016" providerId="ADAL" clId="{D3EB784A-6DD0-49AF-943A-D5091A42679B}" dt="2023-01-30T16:44:18.115" v="2496"/>
          <ac:picMkLst>
            <pc:docMk/>
            <pc:sldMk cId="3303805966" sldId="370"/>
            <ac:picMk id="7" creationId="{8938A812-5AEB-2061-C108-BA7F458C2FF9}"/>
          </ac:picMkLst>
        </pc:picChg>
        <pc:picChg chg="add mod">
          <ac:chgData name="Hakola Antti" userId="65992f85-13c6-4cb4-8e3e-57db52c3c016" providerId="ADAL" clId="{D3EB784A-6DD0-49AF-943A-D5091A42679B}" dt="2023-01-30T16:44:18.115" v="2496"/>
          <ac:picMkLst>
            <pc:docMk/>
            <pc:sldMk cId="3303805966" sldId="370"/>
            <ac:picMk id="10" creationId="{1E15C572-75AA-86E6-B4B0-AE96B00BF996}"/>
          </ac:picMkLst>
        </pc:picChg>
      </pc:sldChg>
      <pc:sldChg chg="addSp delSp modSp add mod modAnim">
        <pc:chgData name="Hakola Antti" userId="65992f85-13c6-4cb4-8e3e-57db52c3c016" providerId="ADAL" clId="{D3EB784A-6DD0-49AF-943A-D5091A42679B}" dt="2023-02-05T15:42:25.920" v="10029" actId="2711"/>
        <pc:sldMkLst>
          <pc:docMk/>
          <pc:sldMk cId="4250308349" sldId="371"/>
        </pc:sldMkLst>
        <pc:spChg chg="add mod">
          <ac:chgData name="Hakola Antti" userId="65992f85-13c6-4cb4-8e3e-57db52c3c016" providerId="ADAL" clId="{D3EB784A-6DD0-49AF-943A-D5091A42679B}" dt="2023-01-30T16:36:49.911" v="2454"/>
          <ac:spMkLst>
            <pc:docMk/>
            <pc:sldMk cId="4250308349" sldId="371"/>
            <ac:spMk id="2" creationId="{89AA2A4B-3C20-ECA3-984F-1F180CE93961}"/>
          </ac:spMkLst>
        </pc:spChg>
        <pc:spChg chg="add mod">
          <ac:chgData name="Hakola Antti" userId="65992f85-13c6-4cb4-8e3e-57db52c3c016" providerId="ADAL" clId="{D3EB784A-6DD0-49AF-943A-D5091A42679B}" dt="2023-02-05T15:42:25.920" v="10029" actId="2711"/>
          <ac:spMkLst>
            <pc:docMk/>
            <pc:sldMk cId="4250308349" sldId="371"/>
            <ac:spMk id="3" creationId="{12518424-DBFF-67EB-4822-5FD7A68F052E}"/>
          </ac:spMkLst>
        </pc:spChg>
        <pc:spChg chg="add mod">
          <ac:chgData name="Hakola Antti" userId="65992f85-13c6-4cb4-8e3e-57db52c3c016" providerId="ADAL" clId="{D3EB784A-6DD0-49AF-943A-D5091A42679B}" dt="2023-02-04T15:47:04.569" v="8985" actId="113"/>
          <ac:spMkLst>
            <pc:docMk/>
            <pc:sldMk cId="4250308349" sldId="371"/>
            <ac:spMk id="6" creationId="{DCB40D55-8C3B-D37C-3D58-DE4CBCBACFB1}"/>
          </ac:spMkLst>
        </pc:spChg>
        <pc:spChg chg="add mod">
          <ac:chgData name="Hakola Antti" userId="65992f85-13c6-4cb4-8e3e-57db52c3c016" providerId="ADAL" clId="{D3EB784A-6DD0-49AF-943A-D5091A42679B}" dt="2023-01-30T16:36:49.911" v="2454"/>
          <ac:spMkLst>
            <pc:docMk/>
            <pc:sldMk cId="4250308349" sldId="371"/>
            <ac:spMk id="7" creationId="{4DC7B8F9-BCAE-4A48-C63A-2A47DFC96871}"/>
          </ac:spMkLst>
        </pc:spChg>
        <pc:spChg chg="add mod">
          <ac:chgData name="Hakola Antti" userId="65992f85-13c6-4cb4-8e3e-57db52c3c016" providerId="ADAL" clId="{D3EB784A-6DD0-49AF-943A-D5091A42679B}" dt="2023-01-30T16:36:49.911" v="2454"/>
          <ac:spMkLst>
            <pc:docMk/>
            <pc:sldMk cId="4250308349" sldId="371"/>
            <ac:spMk id="10" creationId="{0D2C3759-E0D2-FE03-3F76-F60F8553C634}"/>
          </ac:spMkLst>
        </pc:spChg>
        <pc:spChg chg="add mod">
          <ac:chgData name="Hakola Antti" userId="65992f85-13c6-4cb4-8e3e-57db52c3c016" providerId="ADAL" clId="{D3EB784A-6DD0-49AF-943A-D5091A42679B}" dt="2023-01-30T16:36:49.911" v="2454"/>
          <ac:spMkLst>
            <pc:docMk/>
            <pc:sldMk cId="4250308349" sldId="371"/>
            <ac:spMk id="11" creationId="{6570AE8F-57BF-7B26-01FD-12814EDF93B6}"/>
          </ac:spMkLst>
        </pc:spChg>
        <pc:spChg chg="add mod">
          <ac:chgData name="Hakola Antti" userId="65992f85-13c6-4cb4-8e3e-57db52c3c016" providerId="ADAL" clId="{D3EB784A-6DD0-49AF-943A-D5091A42679B}" dt="2023-01-30T16:36:49.911" v="2454"/>
          <ac:spMkLst>
            <pc:docMk/>
            <pc:sldMk cId="4250308349" sldId="371"/>
            <ac:spMk id="12" creationId="{F6500042-DE4B-E485-E578-0EC5BAEAFA73}"/>
          </ac:spMkLst>
        </pc:spChg>
        <pc:spChg chg="add mod">
          <ac:chgData name="Hakola Antti" userId="65992f85-13c6-4cb4-8e3e-57db52c3c016" providerId="ADAL" clId="{D3EB784A-6DD0-49AF-943A-D5091A42679B}" dt="2023-01-30T16:36:49.911" v="2454"/>
          <ac:spMkLst>
            <pc:docMk/>
            <pc:sldMk cId="4250308349" sldId="371"/>
            <ac:spMk id="13" creationId="{19DE3E2F-1116-1484-0C50-1248A72B8E0F}"/>
          </ac:spMkLst>
        </pc:spChg>
        <pc:spChg chg="add del mod">
          <ac:chgData name="Hakola Antti" userId="65992f85-13c6-4cb4-8e3e-57db52c3c016" providerId="ADAL" clId="{D3EB784A-6DD0-49AF-943A-D5091A42679B}" dt="2023-01-30T16:37:01.087" v="2456" actId="478"/>
          <ac:spMkLst>
            <pc:docMk/>
            <pc:sldMk cId="4250308349" sldId="371"/>
            <ac:spMk id="17" creationId="{8C1E1B10-7C72-6AA3-3B49-14F87CFB2380}"/>
          </ac:spMkLst>
        </pc:spChg>
        <pc:spChg chg="add del mod">
          <ac:chgData name="Hakola Antti" userId="65992f85-13c6-4cb4-8e3e-57db52c3c016" providerId="ADAL" clId="{D3EB784A-6DD0-49AF-943A-D5091A42679B}" dt="2023-01-30T16:37:01.087" v="2456" actId="478"/>
          <ac:spMkLst>
            <pc:docMk/>
            <pc:sldMk cId="4250308349" sldId="371"/>
            <ac:spMk id="18" creationId="{701F1E8A-9307-B0D2-2C10-EDFEFAF1DAEE}"/>
          </ac:spMkLst>
        </pc:spChg>
        <pc:spChg chg="add del mod">
          <ac:chgData name="Hakola Antti" userId="65992f85-13c6-4cb4-8e3e-57db52c3c016" providerId="ADAL" clId="{D3EB784A-6DD0-49AF-943A-D5091A42679B}" dt="2023-01-30T16:38:35.448" v="2472" actId="478"/>
          <ac:spMkLst>
            <pc:docMk/>
            <pc:sldMk cId="4250308349" sldId="371"/>
            <ac:spMk id="19" creationId="{0C200E6E-A598-F4DB-EF75-7DA57D6D475C}"/>
          </ac:spMkLst>
        </pc:spChg>
        <pc:spChg chg="add mod">
          <ac:chgData name="Hakola Antti" userId="65992f85-13c6-4cb4-8e3e-57db52c3c016" providerId="ADAL" clId="{D3EB784A-6DD0-49AF-943A-D5091A42679B}" dt="2023-02-04T15:47:15.578" v="8988" actId="207"/>
          <ac:spMkLst>
            <pc:docMk/>
            <pc:sldMk cId="4250308349" sldId="371"/>
            <ac:spMk id="20" creationId="{97153D51-FA5A-EB5C-E13F-77C0AD9FD8B8}"/>
          </ac:spMkLst>
        </pc:spChg>
        <pc:spChg chg="add del mod">
          <ac:chgData name="Hakola Antti" userId="65992f85-13c6-4cb4-8e3e-57db52c3c016" providerId="ADAL" clId="{D3EB784A-6DD0-49AF-943A-D5091A42679B}" dt="2023-01-30T16:37:01.087" v="2456" actId="478"/>
          <ac:spMkLst>
            <pc:docMk/>
            <pc:sldMk cId="4250308349" sldId="371"/>
            <ac:spMk id="21" creationId="{4B0D6D33-6B88-89D5-C351-5ECEF7DE3F21}"/>
          </ac:spMkLst>
        </pc:spChg>
        <pc:spChg chg="add del mod">
          <ac:chgData name="Hakola Antti" userId="65992f85-13c6-4cb4-8e3e-57db52c3c016" providerId="ADAL" clId="{D3EB784A-6DD0-49AF-943A-D5091A42679B}" dt="2023-01-30T16:37:01.087" v="2456" actId="478"/>
          <ac:spMkLst>
            <pc:docMk/>
            <pc:sldMk cId="4250308349" sldId="371"/>
            <ac:spMk id="22" creationId="{75AEE004-3388-A231-66FF-9D90B15DFEC5}"/>
          </ac:spMkLst>
        </pc:spChg>
        <pc:spChg chg="add del mod">
          <ac:chgData name="Hakola Antti" userId="65992f85-13c6-4cb4-8e3e-57db52c3c016" providerId="ADAL" clId="{D3EB784A-6DD0-49AF-943A-D5091A42679B}" dt="2023-01-30T16:37:01.087" v="2456" actId="478"/>
          <ac:spMkLst>
            <pc:docMk/>
            <pc:sldMk cId="4250308349" sldId="371"/>
            <ac:spMk id="23" creationId="{8FAA0A92-509F-0CC7-B144-D42917D454F3}"/>
          </ac:spMkLst>
        </pc:spChg>
        <pc:spChg chg="add mod">
          <ac:chgData name="Hakola Antti" userId="65992f85-13c6-4cb4-8e3e-57db52c3c016" providerId="ADAL" clId="{D3EB784A-6DD0-49AF-943A-D5091A42679B}" dt="2023-01-30T16:36:49.911" v="2454"/>
          <ac:spMkLst>
            <pc:docMk/>
            <pc:sldMk cId="4250308349" sldId="371"/>
            <ac:spMk id="24" creationId="{993D0539-7575-5017-FE82-0374AD172BB5}"/>
          </ac:spMkLst>
        </pc:spChg>
        <pc:spChg chg="add mod">
          <ac:chgData name="Hakola Antti" userId="65992f85-13c6-4cb4-8e3e-57db52c3c016" providerId="ADAL" clId="{D3EB784A-6DD0-49AF-943A-D5091A42679B}" dt="2023-01-30T16:36:49.911" v="2454"/>
          <ac:spMkLst>
            <pc:docMk/>
            <pc:sldMk cId="4250308349" sldId="371"/>
            <ac:spMk id="25" creationId="{3F83F9DE-B828-1051-A142-6AF6613673A2}"/>
          </ac:spMkLst>
        </pc:spChg>
        <pc:spChg chg="add mod">
          <ac:chgData name="Hakola Antti" userId="65992f85-13c6-4cb4-8e3e-57db52c3c016" providerId="ADAL" clId="{D3EB784A-6DD0-49AF-943A-D5091A42679B}" dt="2023-01-30T16:36:49.911" v="2454"/>
          <ac:spMkLst>
            <pc:docMk/>
            <pc:sldMk cId="4250308349" sldId="371"/>
            <ac:spMk id="26" creationId="{5C8B43DD-8038-78C9-2755-E3FC9FEDF527}"/>
          </ac:spMkLst>
        </pc:spChg>
        <pc:spChg chg="add mod">
          <ac:chgData name="Hakola Antti" userId="65992f85-13c6-4cb4-8e3e-57db52c3c016" providerId="ADAL" clId="{D3EB784A-6DD0-49AF-943A-D5091A42679B}" dt="2023-02-04T15:46:54.727" v="8983" actId="20577"/>
          <ac:spMkLst>
            <pc:docMk/>
            <pc:sldMk cId="4250308349" sldId="371"/>
            <ac:spMk id="27" creationId="{A27D054A-1CF2-82BD-43FC-EEEB6F43A325}"/>
          </ac:spMkLst>
        </pc:spChg>
        <pc:spChg chg="add mod">
          <ac:chgData name="Hakola Antti" userId="65992f85-13c6-4cb4-8e3e-57db52c3c016" providerId="ADAL" clId="{D3EB784A-6DD0-49AF-943A-D5091A42679B}" dt="2023-01-30T16:39:35.904" v="2477" actId="20577"/>
          <ac:spMkLst>
            <pc:docMk/>
            <pc:sldMk cId="4250308349" sldId="371"/>
            <ac:spMk id="28" creationId="{6CF52286-B943-BFD9-3BA2-63620AB4C617}"/>
          </ac:spMkLst>
        </pc:spChg>
        <pc:spChg chg="add mod">
          <ac:chgData name="Hakola Antti" userId="65992f85-13c6-4cb4-8e3e-57db52c3c016" providerId="ADAL" clId="{D3EB784A-6DD0-49AF-943A-D5091A42679B}" dt="2023-01-30T16:37:57.867" v="2468" actId="1035"/>
          <ac:spMkLst>
            <pc:docMk/>
            <pc:sldMk cId="4250308349" sldId="371"/>
            <ac:spMk id="30" creationId="{4286E146-3B15-439E-26A6-426FBCA52495}"/>
          </ac:spMkLst>
        </pc:spChg>
        <pc:spChg chg="add mod">
          <ac:chgData name="Hakola Antti" userId="65992f85-13c6-4cb4-8e3e-57db52c3c016" providerId="ADAL" clId="{D3EB784A-6DD0-49AF-943A-D5091A42679B}" dt="2023-01-30T16:37:57.867" v="2468" actId="1035"/>
          <ac:spMkLst>
            <pc:docMk/>
            <pc:sldMk cId="4250308349" sldId="371"/>
            <ac:spMk id="31" creationId="{DA105695-25BE-524D-697F-443F75FDBE26}"/>
          </ac:spMkLst>
        </pc:spChg>
        <pc:spChg chg="add mod">
          <ac:chgData name="Hakola Antti" userId="65992f85-13c6-4cb4-8e3e-57db52c3c016" providerId="ADAL" clId="{D3EB784A-6DD0-49AF-943A-D5091A42679B}" dt="2023-01-30T16:37:57.867" v="2468" actId="1035"/>
          <ac:spMkLst>
            <pc:docMk/>
            <pc:sldMk cId="4250308349" sldId="371"/>
            <ac:spMk id="32" creationId="{C045C70A-3F1C-F2B3-C470-2EF4CEAED8F2}"/>
          </ac:spMkLst>
        </pc:spChg>
        <pc:spChg chg="add mod">
          <ac:chgData name="Hakola Antti" userId="65992f85-13c6-4cb4-8e3e-57db52c3c016" providerId="ADAL" clId="{D3EB784A-6DD0-49AF-943A-D5091A42679B}" dt="2023-01-30T16:37:57.867" v="2468" actId="1035"/>
          <ac:spMkLst>
            <pc:docMk/>
            <pc:sldMk cId="4250308349" sldId="371"/>
            <ac:spMk id="33" creationId="{5A68F77B-A589-0927-0B5E-29463B418769}"/>
          </ac:spMkLst>
        </pc:spChg>
        <pc:graphicFrameChg chg="add mod">
          <ac:chgData name="Hakola Antti" userId="65992f85-13c6-4cb4-8e3e-57db52c3c016" providerId="ADAL" clId="{D3EB784A-6DD0-49AF-943A-D5091A42679B}" dt="2023-01-30T16:36:49.911" v="2454"/>
          <ac:graphicFrameMkLst>
            <pc:docMk/>
            <pc:sldMk cId="4250308349" sldId="371"/>
            <ac:graphicFrameMk id="5" creationId="{CA9AA810-8567-FB48-8230-5F259BF43C2A}"/>
          </ac:graphicFrameMkLst>
        </pc:graphicFrameChg>
        <pc:picChg chg="add mod">
          <ac:chgData name="Hakola Antti" userId="65992f85-13c6-4cb4-8e3e-57db52c3c016" providerId="ADAL" clId="{D3EB784A-6DD0-49AF-943A-D5091A42679B}" dt="2023-01-30T16:36:49.911" v="2454"/>
          <ac:picMkLst>
            <pc:docMk/>
            <pc:sldMk cId="4250308349" sldId="371"/>
            <ac:picMk id="8" creationId="{A20BB34D-8AE8-DA87-A056-31D874684ED8}"/>
          </ac:picMkLst>
        </pc:picChg>
        <pc:picChg chg="add mod">
          <ac:chgData name="Hakola Antti" userId="65992f85-13c6-4cb4-8e3e-57db52c3c016" providerId="ADAL" clId="{D3EB784A-6DD0-49AF-943A-D5091A42679B}" dt="2023-01-30T16:36:49.911" v="2454"/>
          <ac:picMkLst>
            <pc:docMk/>
            <pc:sldMk cId="4250308349" sldId="371"/>
            <ac:picMk id="9" creationId="{542733C9-F2C3-3065-FBBB-538C4662D554}"/>
          </ac:picMkLst>
        </pc:picChg>
        <pc:picChg chg="add mod">
          <ac:chgData name="Hakola Antti" userId="65992f85-13c6-4cb4-8e3e-57db52c3c016" providerId="ADAL" clId="{D3EB784A-6DD0-49AF-943A-D5091A42679B}" dt="2023-01-30T16:36:49.911" v="2454"/>
          <ac:picMkLst>
            <pc:docMk/>
            <pc:sldMk cId="4250308349" sldId="371"/>
            <ac:picMk id="14" creationId="{D7454123-3E01-CE09-A59A-6CF7D57B51B7}"/>
          </ac:picMkLst>
        </pc:picChg>
        <pc:picChg chg="add mod">
          <ac:chgData name="Hakola Antti" userId="65992f85-13c6-4cb4-8e3e-57db52c3c016" providerId="ADAL" clId="{D3EB784A-6DD0-49AF-943A-D5091A42679B}" dt="2023-01-30T16:36:49.911" v="2454"/>
          <ac:picMkLst>
            <pc:docMk/>
            <pc:sldMk cId="4250308349" sldId="371"/>
            <ac:picMk id="15" creationId="{7674580F-EA4D-CD1B-2225-C032E7E21F9A}"/>
          </ac:picMkLst>
        </pc:picChg>
        <pc:picChg chg="add del mod">
          <ac:chgData name="Hakola Antti" userId="65992f85-13c6-4cb4-8e3e-57db52c3c016" providerId="ADAL" clId="{D3EB784A-6DD0-49AF-943A-D5091A42679B}" dt="2023-01-30T16:36:58.266" v="2455" actId="478"/>
          <ac:picMkLst>
            <pc:docMk/>
            <pc:sldMk cId="4250308349" sldId="371"/>
            <ac:picMk id="16" creationId="{6B526C99-2E05-E180-4BC9-47D3033AA3A6}"/>
          </ac:picMkLst>
        </pc:picChg>
        <pc:picChg chg="add mod">
          <ac:chgData name="Hakola Antti" userId="65992f85-13c6-4cb4-8e3e-57db52c3c016" providerId="ADAL" clId="{D3EB784A-6DD0-49AF-943A-D5091A42679B}" dt="2023-01-30T16:37:57.867" v="2468" actId="1035"/>
          <ac:picMkLst>
            <pc:docMk/>
            <pc:sldMk cId="4250308349" sldId="371"/>
            <ac:picMk id="29" creationId="{1D5AD3CE-37E7-2522-3342-0149F6C5D876}"/>
          </ac:picMkLst>
        </pc:picChg>
        <pc:cxnChg chg="add del mod">
          <ac:chgData name="Hakola Antti" userId="65992f85-13c6-4cb4-8e3e-57db52c3c016" providerId="ADAL" clId="{D3EB784A-6DD0-49AF-943A-D5091A42679B}" dt="2023-01-30T16:37:49.175" v="2462" actId="478"/>
          <ac:cxnSpMkLst>
            <pc:docMk/>
            <pc:sldMk cId="4250308349" sldId="371"/>
            <ac:cxnSpMk id="34" creationId="{9CCF2C4B-7A21-5729-3B47-ECEF88EA185A}"/>
          </ac:cxnSpMkLst>
        </pc:cxnChg>
      </pc:sldChg>
      <pc:sldChg chg="addSp delSp modSp add mod modAnim">
        <pc:chgData name="Hakola Antti" userId="65992f85-13c6-4cb4-8e3e-57db52c3c016" providerId="ADAL" clId="{D3EB784A-6DD0-49AF-943A-D5091A42679B}" dt="2023-02-06T15:23:19.209" v="11047" actId="20577"/>
        <pc:sldMkLst>
          <pc:docMk/>
          <pc:sldMk cId="676126272" sldId="372"/>
        </pc:sldMkLst>
        <pc:spChg chg="add mod">
          <ac:chgData name="Hakola Antti" userId="65992f85-13c6-4cb4-8e3e-57db52c3c016" providerId="ADAL" clId="{D3EB784A-6DD0-49AF-943A-D5091A42679B}" dt="2023-01-30T16:51:36.341" v="2611"/>
          <ac:spMkLst>
            <pc:docMk/>
            <pc:sldMk cId="676126272" sldId="372"/>
            <ac:spMk id="2" creationId="{A4730894-9139-B6FE-56AE-47ADDF656164}"/>
          </ac:spMkLst>
        </pc:spChg>
        <pc:spChg chg="add mod">
          <ac:chgData name="Hakola Antti" userId="65992f85-13c6-4cb4-8e3e-57db52c3c016" providerId="ADAL" clId="{D3EB784A-6DD0-49AF-943A-D5091A42679B}" dt="2023-02-06T15:23:19.209" v="11047" actId="20577"/>
          <ac:spMkLst>
            <pc:docMk/>
            <pc:sldMk cId="676126272" sldId="372"/>
            <ac:spMk id="7" creationId="{C849B661-787E-1AA7-5534-25910108BC96}"/>
          </ac:spMkLst>
        </pc:spChg>
        <pc:spChg chg="add mod">
          <ac:chgData name="Hakola Antti" userId="65992f85-13c6-4cb4-8e3e-57db52c3c016" providerId="ADAL" clId="{D3EB784A-6DD0-49AF-943A-D5091A42679B}" dt="2023-02-06T15:23:13.993" v="11042" actId="20577"/>
          <ac:spMkLst>
            <pc:docMk/>
            <pc:sldMk cId="676126272" sldId="372"/>
            <ac:spMk id="8" creationId="{7A8B2D3B-C02E-8BA0-DDC0-B8F4C1575856}"/>
          </ac:spMkLst>
        </pc:spChg>
        <pc:spChg chg="add mod">
          <ac:chgData name="Hakola Antti" userId="65992f85-13c6-4cb4-8e3e-57db52c3c016" providerId="ADAL" clId="{D3EB784A-6DD0-49AF-943A-D5091A42679B}" dt="2023-02-06T15:14:52.913" v="10978" actId="20577"/>
          <ac:spMkLst>
            <pc:docMk/>
            <pc:sldMk cId="676126272" sldId="372"/>
            <ac:spMk id="9" creationId="{DD9B361C-4528-37C9-88B1-69A71498D654}"/>
          </ac:spMkLst>
        </pc:spChg>
        <pc:spChg chg="add mod">
          <ac:chgData name="Hakola Antti" userId="65992f85-13c6-4cb4-8e3e-57db52c3c016" providerId="ADAL" clId="{D3EB784A-6DD0-49AF-943A-D5091A42679B}" dt="2023-01-30T16:51:36.341" v="2611"/>
          <ac:spMkLst>
            <pc:docMk/>
            <pc:sldMk cId="676126272" sldId="372"/>
            <ac:spMk id="10" creationId="{08F55397-9239-AC7D-EDB5-A58FAF470EF2}"/>
          </ac:spMkLst>
        </pc:spChg>
        <pc:spChg chg="add mod">
          <ac:chgData name="Hakola Antti" userId="65992f85-13c6-4cb4-8e3e-57db52c3c016" providerId="ADAL" clId="{D3EB784A-6DD0-49AF-943A-D5091A42679B}" dt="2023-01-30T16:51:36.341" v="2611"/>
          <ac:spMkLst>
            <pc:docMk/>
            <pc:sldMk cId="676126272" sldId="372"/>
            <ac:spMk id="11" creationId="{03771263-3807-2C7B-2F2B-B3840448FADC}"/>
          </ac:spMkLst>
        </pc:spChg>
        <pc:spChg chg="add mod">
          <ac:chgData name="Hakola Antti" userId="65992f85-13c6-4cb4-8e3e-57db52c3c016" providerId="ADAL" clId="{D3EB784A-6DD0-49AF-943A-D5091A42679B}" dt="2023-01-30T16:51:36.341" v="2611"/>
          <ac:spMkLst>
            <pc:docMk/>
            <pc:sldMk cId="676126272" sldId="372"/>
            <ac:spMk id="12" creationId="{E4C782BA-02BC-0EC5-FFDB-97AB9057E5AF}"/>
          </ac:spMkLst>
        </pc:spChg>
        <pc:spChg chg="add mod">
          <ac:chgData name="Hakola Antti" userId="65992f85-13c6-4cb4-8e3e-57db52c3c016" providerId="ADAL" clId="{D3EB784A-6DD0-49AF-943A-D5091A42679B}" dt="2023-01-30T16:51:36.341" v="2611"/>
          <ac:spMkLst>
            <pc:docMk/>
            <pc:sldMk cId="676126272" sldId="372"/>
            <ac:spMk id="13" creationId="{7CFE82BB-4DCD-FE75-CDBA-BDE1F8A10D64}"/>
          </ac:spMkLst>
        </pc:spChg>
        <pc:spChg chg="add del mod">
          <ac:chgData name="Hakola Antti" userId="65992f85-13c6-4cb4-8e3e-57db52c3c016" providerId="ADAL" clId="{D3EB784A-6DD0-49AF-943A-D5091A42679B}" dt="2023-02-04T16:04:36.702" v="9399" actId="478"/>
          <ac:spMkLst>
            <pc:docMk/>
            <pc:sldMk cId="676126272" sldId="372"/>
            <ac:spMk id="14" creationId="{47A2D128-61A3-10ED-4AA2-B0617AD59119}"/>
          </ac:spMkLst>
        </pc:spChg>
        <pc:graphicFrameChg chg="add mod">
          <ac:chgData name="Hakola Antti" userId="65992f85-13c6-4cb4-8e3e-57db52c3c016" providerId="ADAL" clId="{D3EB784A-6DD0-49AF-943A-D5091A42679B}" dt="2023-01-30T16:51:36.341" v="2611"/>
          <ac:graphicFrameMkLst>
            <pc:docMk/>
            <pc:sldMk cId="676126272" sldId="372"/>
            <ac:graphicFrameMk id="3" creationId="{AF75A32F-0A03-BE0D-5196-18F175B20A4F}"/>
          </ac:graphicFrameMkLst>
        </pc:graphicFrameChg>
        <pc:graphicFrameChg chg="add mod">
          <ac:chgData name="Hakola Antti" userId="65992f85-13c6-4cb4-8e3e-57db52c3c016" providerId="ADAL" clId="{D3EB784A-6DD0-49AF-943A-D5091A42679B}" dt="2023-01-30T16:51:36.341" v="2611"/>
          <ac:graphicFrameMkLst>
            <pc:docMk/>
            <pc:sldMk cId="676126272" sldId="372"/>
            <ac:graphicFrameMk id="5" creationId="{43A2820B-8BBA-0B78-0DF1-E240DF3CEF5D}"/>
          </ac:graphicFrameMkLst>
        </pc:graphicFrameChg>
        <pc:picChg chg="add mod">
          <ac:chgData name="Hakola Antti" userId="65992f85-13c6-4cb4-8e3e-57db52c3c016" providerId="ADAL" clId="{D3EB784A-6DD0-49AF-943A-D5091A42679B}" dt="2023-01-30T16:51:36.341" v="2611"/>
          <ac:picMkLst>
            <pc:docMk/>
            <pc:sldMk cId="676126272" sldId="372"/>
            <ac:picMk id="6" creationId="{B89FB4B6-1427-3EAD-02A4-495733B852AA}"/>
          </ac:picMkLst>
        </pc:picChg>
      </pc:sldChg>
      <pc:sldChg chg="addSp modSp add mod">
        <pc:chgData name="Hakola Antti" userId="65992f85-13c6-4cb4-8e3e-57db52c3c016" providerId="ADAL" clId="{D3EB784A-6DD0-49AF-943A-D5091A42679B}" dt="2023-02-06T15:14:46.858" v="10976" actId="20577"/>
        <pc:sldMkLst>
          <pc:docMk/>
          <pc:sldMk cId="1630234900" sldId="373"/>
        </pc:sldMkLst>
        <pc:spChg chg="mod">
          <ac:chgData name="Hakola Antti" userId="65992f85-13c6-4cb4-8e3e-57db52c3c016" providerId="ADAL" clId="{D3EB784A-6DD0-49AF-943A-D5091A42679B}" dt="2023-02-06T15:14:46.858" v="10976" actId="20577"/>
          <ac:spMkLst>
            <pc:docMk/>
            <pc:sldMk cId="1630234900" sldId="373"/>
            <ac:spMk id="14" creationId="{EB7DAC30-1DBB-A569-BE7C-8ABDBA5AE464}"/>
          </ac:spMkLst>
        </pc:spChg>
        <pc:spChg chg="add mod">
          <ac:chgData name="Hakola Antti" userId="65992f85-13c6-4cb4-8e3e-57db52c3c016" providerId="ADAL" clId="{D3EB784A-6DD0-49AF-943A-D5091A42679B}" dt="2023-02-04T16:04:26.927" v="9398" actId="1076"/>
          <ac:spMkLst>
            <pc:docMk/>
            <pc:sldMk cId="1630234900" sldId="373"/>
            <ac:spMk id="16" creationId="{C2B8A8FA-17A2-7286-BF2A-1C77B1D45382}"/>
          </ac:spMkLst>
        </pc:spChg>
      </pc:sldChg>
      <pc:sldChg chg="addSp delSp modSp add mod delAnim modAnim">
        <pc:chgData name="Hakola Antti" userId="65992f85-13c6-4cb4-8e3e-57db52c3c016" providerId="ADAL" clId="{D3EB784A-6DD0-49AF-943A-D5091A42679B}" dt="2023-02-06T15:23:39.514" v="11054"/>
        <pc:sldMkLst>
          <pc:docMk/>
          <pc:sldMk cId="1104578461" sldId="374"/>
        </pc:sldMkLst>
        <pc:spChg chg="add del mod">
          <ac:chgData name="Hakola Antti" userId="65992f85-13c6-4cb4-8e3e-57db52c3c016" providerId="ADAL" clId="{D3EB784A-6DD0-49AF-943A-D5091A42679B}" dt="2023-02-06T15:23:39.103" v="11053" actId="478"/>
          <ac:spMkLst>
            <pc:docMk/>
            <pc:sldMk cId="1104578461" sldId="374"/>
            <ac:spMk id="2" creationId="{939B3996-A71B-5931-34DB-66AC86DAB465}"/>
          </ac:spMkLst>
        </pc:spChg>
        <pc:spChg chg="add del mod">
          <ac:chgData name="Hakola Antti" userId="65992f85-13c6-4cb4-8e3e-57db52c3c016" providerId="ADAL" clId="{D3EB784A-6DD0-49AF-943A-D5091A42679B}" dt="2023-02-06T15:23:39.103" v="11053" actId="478"/>
          <ac:spMkLst>
            <pc:docMk/>
            <pc:sldMk cId="1104578461" sldId="374"/>
            <ac:spMk id="3" creationId="{E5A7BFEA-62DF-76CC-0838-AF60460752A0}"/>
          </ac:spMkLst>
        </pc:spChg>
        <pc:spChg chg="add mod">
          <ac:chgData name="Hakola Antti" userId="65992f85-13c6-4cb4-8e3e-57db52c3c016" providerId="ADAL" clId="{D3EB784A-6DD0-49AF-943A-D5091A42679B}" dt="2023-02-06T15:15:07.006" v="10982" actId="20577"/>
          <ac:spMkLst>
            <pc:docMk/>
            <pc:sldMk cId="1104578461" sldId="374"/>
            <ac:spMk id="5" creationId="{D26CFF3E-EA45-3B13-8C62-ABDDB6523C20}"/>
          </ac:spMkLst>
        </pc:spChg>
        <pc:spChg chg="add mod">
          <ac:chgData name="Hakola Antti" userId="65992f85-13c6-4cb4-8e3e-57db52c3c016" providerId="ADAL" clId="{D3EB784A-6DD0-49AF-943A-D5091A42679B}" dt="2023-01-30T17:02:40.321" v="2732" actId="1035"/>
          <ac:spMkLst>
            <pc:docMk/>
            <pc:sldMk cId="1104578461" sldId="374"/>
            <ac:spMk id="6" creationId="{3090A9D2-D178-267D-9B17-2622AD1B4811}"/>
          </ac:spMkLst>
        </pc:spChg>
        <pc:spChg chg="add mod">
          <ac:chgData name="Hakola Antti" userId="65992f85-13c6-4cb4-8e3e-57db52c3c016" providerId="ADAL" clId="{D3EB784A-6DD0-49AF-943A-D5091A42679B}" dt="2023-02-04T16:05:30.663" v="9408" actId="20577"/>
          <ac:spMkLst>
            <pc:docMk/>
            <pc:sldMk cId="1104578461" sldId="374"/>
            <ac:spMk id="7" creationId="{0297AF80-1D20-BC58-7B60-EE354B1FFCD6}"/>
          </ac:spMkLst>
        </pc:spChg>
        <pc:spChg chg="add mod">
          <ac:chgData name="Hakola Antti" userId="65992f85-13c6-4cb4-8e3e-57db52c3c016" providerId="ADAL" clId="{D3EB784A-6DD0-49AF-943A-D5091A42679B}" dt="2023-02-06T15:23:39.514" v="11054"/>
          <ac:spMkLst>
            <pc:docMk/>
            <pc:sldMk cId="1104578461" sldId="374"/>
            <ac:spMk id="8" creationId="{B1730A7B-4DDE-3A90-3E45-C47E0E91530C}"/>
          </ac:spMkLst>
        </pc:spChg>
        <pc:spChg chg="add mod">
          <ac:chgData name="Hakola Antti" userId="65992f85-13c6-4cb4-8e3e-57db52c3c016" providerId="ADAL" clId="{D3EB784A-6DD0-49AF-943A-D5091A42679B}" dt="2023-02-06T15:23:39.514" v="11054"/>
          <ac:spMkLst>
            <pc:docMk/>
            <pc:sldMk cId="1104578461" sldId="374"/>
            <ac:spMk id="9" creationId="{4E0D6088-0E22-6CBC-EAF3-52D651248A0B}"/>
          </ac:spMkLst>
        </pc:spChg>
        <pc:spChg chg="add del mod">
          <ac:chgData name="Hakola Antti" userId="65992f85-13c6-4cb4-8e3e-57db52c3c016" providerId="ADAL" clId="{D3EB784A-6DD0-49AF-943A-D5091A42679B}" dt="2023-01-30T16:57:35.809" v="2685" actId="478"/>
          <ac:spMkLst>
            <pc:docMk/>
            <pc:sldMk cId="1104578461" sldId="374"/>
            <ac:spMk id="9" creationId="{AEAFB816-C961-0018-FEF2-93BD221180A0}"/>
          </ac:spMkLst>
        </pc:spChg>
        <pc:spChg chg="add del mod">
          <ac:chgData name="Hakola Antti" userId="65992f85-13c6-4cb4-8e3e-57db52c3c016" providerId="ADAL" clId="{D3EB784A-6DD0-49AF-943A-D5091A42679B}" dt="2023-01-30T16:57:37.936" v="2687" actId="478"/>
          <ac:spMkLst>
            <pc:docMk/>
            <pc:sldMk cId="1104578461" sldId="374"/>
            <ac:spMk id="10" creationId="{6645E2C6-88A7-EAE5-54A9-EDE21BF0F345}"/>
          </ac:spMkLst>
        </pc:spChg>
        <pc:spChg chg="add mod">
          <ac:chgData name="Hakola Antti" userId="65992f85-13c6-4cb4-8e3e-57db52c3c016" providerId="ADAL" clId="{D3EB784A-6DD0-49AF-943A-D5091A42679B}" dt="2023-01-30T17:02:40.321" v="2732" actId="1035"/>
          <ac:spMkLst>
            <pc:docMk/>
            <pc:sldMk cId="1104578461" sldId="374"/>
            <ac:spMk id="12" creationId="{11A5B465-9945-06C3-D57E-6B23109B13CC}"/>
          </ac:spMkLst>
        </pc:spChg>
        <pc:spChg chg="add mod">
          <ac:chgData name="Hakola Antti" userId="65992f85-13c6-4cb4-8e3e-57db52c3c016" providerId="ADAL" clId="{D3EB784A-6DD0-49AF-943A-D5091A42679B}" dt="2023-01-30T17:02:40.321" v="2732" actId="1035"/>
          <ac:spMkLst>
            <pc:docMk/>
            <pc:sldMk cId="1104578461" sldId="374"/>
            <ac:spMk id="13" creationId="{05672351-3D33-F3FC-748D-E6BBDDF457B3}"/>
          </ac:spMkLst>
        </pc:spChg>
        <pc:spChg chg="add del mod">
          <ac:chgData name="Hakola Antti" userId="65992f85-13c6-4cb4-8e3e-57db52c3c016" providerId="ADAL" clId="{D3EB784A-6DD0-49AF-943A-D5091A42679B}" dt="2023-02-04T16:05:05.862" v="9404" actId="478"/>
          <ac:spMkLst>
            <pc:docMk/>
            <pc:sldMk cId="1104578461" sldId="374"/>
            <ac:spMk id="16" creationId="{F4EAC06A-8559-7223-87FC-E83C040B8496}"/>
          </ac:spMkLst>
        </pc:spChg>
        <pc:spChg chg="add mod">
          <ac:chgData name="Hakola Antti" userId="65992f85-13c6-4cb4-8e3e-57db52c3c016" providerId="ADAL" clId="{D3EB784A-6DD0-49AF-943A-D5091A42679B}" dt="2023-01-30T16:58:06.119" v="2690" actId="1076"/>
          <ac:spMkLst>
            <pc:docMk/>
            <pc:sldMk cId="1104578461" sldId="374"/>
            <ac:spMk id="17" creationId="{FD54B6E1-0AA1-7A8C-D938-0C336D107F18}"/>
          </ac:spMkLst>
        </pc:spChg>
        <pc:picChg chg="add del mod">
          <ac:chgData name="Hakola Antti" userId="65992f85-13c6-4cb4-8e3e-57db52c3c016" providerId="ADAL" clId="{D3EB784A-6DD0-49AF-943A-D5091A42679B}" dt="2023-01-30T16:55:22.469" v="2667" actId="478"/>
          <ac:picMkLst>
            <pc:docMk/>
            <pc:sldMk cId="1104578461" sldId="374"/>
            <ac:picMk id="8" creationId="{8AFF907D-ADFA-2FB9-37C5-FFFA835ADA28}"/>
          </ac:picMkLst>
        </pc:picChg>
        <pc:picChg chg="add del mod">
          <ac:chgData name="Hakola Antti" userId="65992f85-13c6-4cb4-8e3e-57db52c3c016" providerId="ADAL" clId="{D3EB784A-6DD0-49AF-943A-D5091A42679B}" dt="2023-01-30T16:55:23.218" v="2668" actId="478"/>
          <ac:picMkLst>
            <pc:docMk/>
            <pc:sldMk cId="1104578461" sldId="374"/>
            <ac:picMk id="11" creationId="{CAA49BE6-833A-3792-5995-243C18E0A944}"/>
          </ac:picMkLst>
        </pc:picChg>
        <pc:picChg chg="add del mod">
          <ac:chgData name="Hakola Antti" userId="65992f85-13c6-4cb4-8e3e-57db52c3c016" providerId="ADAL" clId="{D3EB784A-6DD0-49AF-943A-D5091A42679B}" dt="2023-01-30T16:56:43.619" v="2679" actId="478"/>
          <ac:picMkLst>
            <pc:docMk/>
            <pc:sldMk cId="1104578461" sldId="374"/>
            <ac:picMk id="14" creationId="{850C3A21-2E93-E942-82D4-20951F3172C6}"/>
          </ac:picMkLst>
        </pc:picChg>
        <pc:picChg chg="add del mod">
          <ac:chgData name="Hakola Antti" userId="65992f85-13c6-4cb4-8e3e-57db52c3c016" providerId="ADAL" clId="{D3EB784A-6DD0-49AF-943A-D5091A42679B}" dt="2023-01-30T16:56:43.619" v="2679" actId="478"/>
          <ac:picMkLst>
            <pc:docMk/>
            <pc:sldMk cId="1104578461" sldId="374"/>
            <ac:picMk id="15" creationId="{442393EA-9E62-60F0-9329-9AB4ED711FB1}"/>
          </ac:picMkLst>
        </pc:picChg>
        <pc:picChg chg="add mod">
          <ac:chgData name="Hakola Antti" userId="65992f85-13c6-4cb4-8e3e-57db52c3c016" providerId="ADAL" clId="{D3EB784A-6DD0-49AF-943A-D5091A42679B}" dt="2023-01-30T17:02:40.321" v="2732" actId="1035"/>
          <ac:picMkLst>
            <pc:docMk/>
            <pc:sldMk cId="1104578461" sldId="374"/>
            <ac:picMk id="18" creationId="{4C8E06C0-1FDF-9151-29AE-58FEF1C60574}"/>
          </ac:picMkLst>
        </pc:picChg>
        <pc:picChg chg="add mod">
          <ac:chgData name="Hakola Antti" userId="65992f85-13c6-4cb4-8e3e-57db52c3c016" providerId="ADAL" clId="{D3EB784A-6DD0-49AF-943A-D5091A42679B}" dt="2023-01-30T17:02:40.321" v="2732" actId="1035"/>
          <ac:picMkLst>
            <pc:docMk/>
            <pc:sldMk cId="1104578461" sldId="374"/>
            <ac:picMk id="19" creationId="{6A564727-E0C1-0C17-5CE7-68DCD80AF9AE}"/>
          </ac:picMkLst>
        </pc:picChg>
        <pc:picChg chg="add mod">
          <ac:chgData name="Hakola Antti" userId="65992f85-13c6-4cb4-8e3e-57db52c3c016" providerId="ADAL" clId="{D3EB784A-6DD0-49AF-943A-D5091A42679B}" dt="2023-01-30T17:02:40.321" v="2732" actId="1035"/>
          <ac:picMkLst>
            <pc:docMk/>
            <pc:sldMk cId="1104578461" sldId="374"/>
            <ac:picMk id="20" creationId="{F5CA20C2-669F-F677-8B6C-5C77D8DF64AD}"/>
          </ac:picMkLst>
        </pc:picChg>
        <pc:picChg chg="add mod">
          <ac:chgData name="Hakola Antti" userId="65992f85-13c6-4cb4-8e3e-57db52c3c016" providerId="ADAL" clId="{D3EB784A-6DD0-49AF-943A-D5091A42679B}" dt="2023-01-30T17:02:40.321" v="2732" actId="1035"/>
          <ac:picMkLst>
            <pc:docMk/>
            <pc:sldMk cId="1104578461" sldId="374"/>
            <ac:picMk id="21" creationId="{6281226E-BC18-F7C5-F8C0-5D77B88137CC}"/>
          </ac:picMkLst>
        </pc:picChg>
        <pc:picChg chg="add mod">
          <ac:chgData name="Hakola Antti" userId="65992f85-13c6-4cb4-8e3e-57db52c3c016" providerId="ADAL" clId="{D3EB784A-6DD0-49AF-943A-D5091A42679B}" dt="2023-01-30T17:02:40.321" v="2732" actId="1035"/>
          <ac:picMkLst>
            <pc:docMk/>
            <pc:sldMk cId="1104578461" sldId="374"/>
            <ac:picMk id="22" creationId="{EF83E611-A960-CC43-B2EA-0556B15E6DB1}"/>
          </ac:picMkLst>
        </pc:picChg>
      </pc:sldChg>
      <pc:sldChg chg="addSp delSp modSp add mod delAnim modAnim">
        <pc:chgData name="Hakola Antti" userId="65992f85-13c6-4cb4-8e3e-57db52c3c016" providerId="ADAL" clId="{D3EB784A-6DD0-49AF-943A-D5091A42679B}" dt="2023-02-06T15:23:34.294" v="11052"/>
        <pc:sldMkLst>
          <pc:docMk/>
          <pc:sldMk cId="2245741966" sldId="375"/>
        </pc:sldMkLst>
        <pc:spChg chg="del mod">
          <ac:chgData name="Hakola Antti" userId="65992f85-13c6-4cb4-8e3e-57db52c3c016" providerId="ADAL" clId="{D3EB784A-6DD0-49AF-943A-D5091A42679B}" dt="2023-02-06T15:23:28.549" v="11051" actId="478"/>
          <ac:spMkLst>
            <pc:docMk/>
            <pc:sldMk cId="2245741966" sldId="375"/>
            <ac:spMk id="7" creationId="{C849B661-787E-1AA7-5534-25910108BC96}"/>
          </ac:spMkLst>
        </pc:spChg>
        <pc:spChg chg="del">
          <ac:chgData name="Hakola Antti" userId="65992f85-13c6-4cb4-8e3e-57db52c3c016" providerId="ADAL" clId="{D3EB784A-6DD0-49AF-943A-D5091A42679B}" dt="2023-02-06T15:23:28.549" v="11051" actId="478"/>
          <ac:spMkLst>
            <pc:docMk/>
            <pc:sldMk cId="2245741966" sldId="375"/>
            <ac:spMk id="8" creationId="{7A8B2D3B-C02E-8BA0-DDC0-B8F4C1575856}"/>
          </ac:spMkLst>
        </pc:spChg>
        <pc:spChg chg="mod">
          <ac:chgData name="Hakola Antti" userId="65992f85-13c6-4cb4-8e3e-57db52c3c016" providerId="ADAL" clId="{D3EB784A-6DD0-49AF-943A-D5091A42679B}" dt="2023-02-06T15:14:58.176" v="10980" actId="20577"/>
          <ac:spMkLst>
            <pc:docMk/>
            <pc:sldMk cId="2245741966" sldId="375"/>
            <ac:spMk id="9" creationId="{DD9B361C-4528-37C9-88B1-69A71498D654}"/>
          </ac:spMkLst>
        </pc:spChg>
        <pc:spChg chg="del">
          <ac:chgData name="Hakola Antti" userId="65992f85-13c6-4cb4-8e3e-57db52c3c016" providerId="ADAL" clId="{D3EB784A-6DD0-49AF-943A-D5091A42679B}" dt="2023-01-30T16:53:12.858" v="2620" actId="478"/>
          <ac:spMkLst>
            <pc:docMk/>
            <pc:sldMk cId="2245741966" sldId="375"/>
            <ac:spMk id="14" creationId="{47A2D128-61A3-10ED-4AA2-B0617AD59119}"/>
          </ac:spMkLst>
        </pc:spChg>
        <pc:spChg chg="add mod">
          <ac:chgData name="Hakola Antti" userId="65992f85-13c6-4cb4-8e3e-57db52c3c016" providerId="ADAL" clId="{D3EB784A-6DD0-49AF-943A-D5091A42679B}" dt="2023-02-06T15:23:34.294" v="11052"/>
          <ac:spMkLst>
            <pc:docMk/>
            <pc:sldMk cId="2245741966" sldId="375"/>
            <ac:spMk id="14" creationId="{C8D9DDEF-E2D5-2490-3946-C5B4773D5FB3}"/>
          </ac:spMkLst>
        </pc:spChg>
        <pc:spChg chg="add mod">
          <ac:chgData name="Hakola Antti" userId="65992f85-13c6-4cb4-8e3e-57db52c3c016" providerId="ADAL" clId="{D3EB784A-6DD0-49AF-943A-D5091A42679B}" dt="2023-02-06T15:23:34.294" v="11052"/>
          <ac:spMkLst>
            <pc:docMk/>
            <pc:sldMk cId="2245741966" sldId="375"/>
            <ac:spMk id="15" creationId="{9D9BAE08-98DE-69AF-4696-39B170311A15}"/>
          </ac:spMkLst>
        </pc:spChg>
        <pc:spChg chg="add del mod">
          <ac:chgData name="Hakola Antti" userId="65992f85-13c6-4cb4-8e3e-57db52c3c016" providerId="ADAL" clId="{D3EB784A-6DD0-49AF-943A-D5091A42679B}" dt="2023-01-30T16:52:38.972" v="2615"/>
          <ac:spMkLst>
            <pc:docMk/>
            <pc:sldMk cId="2245741966" sldId="375"/>
            <ac:spMk id="15" creationId="{BC578B62-AB38-626F-98F2-AAAD83C7CEE0}"/>
          </ac:spMkLst>
        </pc:spChg>
        <pc:spChg chg="add del mod">
          <ac:chgData name="Hakola Antti" userId="65992f85-13c6-4cb4-8e3e-57db52c3c016" providerId="ADAL" clId="{D3EB784A-6DD0-49AF-943A-D5091A42679B}" dt="2023-01-30T16:52:38.972" v="2615"/>
          <ac:spMkLst>
            <pc:docMk/>
            <pc:sldMk cId="2245741966" sldId="375"/>
            <ac:spMk id="19" creationId="{026531C8-7B2D-E5E4-FDCD-5F31A546B79B}"/>
          </ac:spMkLst>
        </pc:spChg>
        <pc:spChg chg="add del mod">
          <ac:chgData name="Hakola Antti" userId="65992f85-13c6-4cb4-8e3e-57db52c3c016" providerId="ADAL" clId="{D3EB784A-6DD0-49AF-943A-D5091A42679B}" dt="2023-01-30T16:52:38.972" v="2615"/>
          <ac:spMkLst>
            <pc:docMk/>
            <pc:sldMk cId="2245741966" sldId="375"/>
            <ac:spMk id="20" creationId="{47C2916C-8A98-8C1E-9D69-A4722F131272}"/>
          </ac:spMkLst>
        </pc:spChg>
        <pc:spChg chg="add del mod">
          <ac:chgData name="Hakola Antti" userId="65992f85-13c6-4cb4-8e3e-57db52c3c016" providerId="ADAL" clId="{D3EB784A-6DD0-49AF-943A-D5091A42679B}" dt="2023-01-30T16:52:38.972" v="2615"/>
          <ac:spMkLst>
            <pc:docMk/>
            <pc:sldMk cId="2245741966" sldId="375"/>
            <ac:spMk id="21" creationId="{86A7FDF8-4D0C-AE7E-92EF-C69D2226CC5F}"/>
          </ac:spMkLst>
        </pc:spChg>
        <pc:spChg chg="add del mod">
          <ac:chgData name="Hakola Antti" userId="65992f85-13c6-4cb4-8e3e-57db52c3c016" providerId="ADAL" clId="{D3EB784A-6DD0-49AF-943A-D5091A42679B}" dt="2023-01-30T16:52:38.972" v="2615"/>
          <ac:spMkLst>
            <pc:docMk/>
            <pc:sldMk cId="2245741966" sldId="375"/>
            <ac:spMk id="22" creationId="{88BD8368-6680-D42A-3C9B-CB22D4A3164E}"/>
          </ac:spMkLst>
        </pc:spChg>
        <pc:spChg chg="add del mod">
          <ac:chgData name="Hakola Antti" userId="65992f85-13c6-4cb4-8e3e-57db52c3c016" providerId="ADAL" clId="{D3EB784A-6DD0-49AF-943A-D5091A42679B}" dt="2023-01-30T16:52:38.972" v="2615"/>
          <ac:spMkLst>
            <pc:docMk/>
            <pc:sldMk cId="2245741966" sldId="375"/>
            <ac:spMk id="23" creationId="{EAB484BC-F986-79CA-ACBA-7AA245BFA315}"/>
          </ac:spMkLst>
        </pc:spChg>
        <pc:spChg chg="add del mod">
          <ac:chgData name="Hakola Antti" userId="65992f85-13c6-4cb4-8e3e-57db52c3c016" providerId="ADAL" clId="{D3EB784A-6DD0-49AF-943A-D5091A42679B}" dt="2023-01-30T16:52:38.972" v="2615"/>
          <ac:spMkLst>
            <pc:docMk/>
            <pc:sldMk cId="2245741966" sldId="375"/>
            <ac:spMk id="24" creationId="{8C5A42A1-1347-3C24-2162-A34824E46C97}"/>
          </ac:spMkLst>
        </pc:spChg>
        <pc:spChg chg="add del mod">
          <ac:chgData name="Hakola Antti" userId="65992f85-13c6-4cb4-8e3e-57db52c3c016" providerId="ADAL" clId="{D3EB784A-6DD0-49AF-943A-D5091A42679B}" dt="2023-01-30T16:52:38.972" v="2615"/>
          <ac:spMkLst>
            <pc:docMk/>
            <pc:sldMk cId="2245741966" sldId="375"/>
            <ac:spMk id="25" creationId="{5311C2CB-B96F-8AA7-1DF6-C08D7866F136}"/>
          </ac:spMkLst>
        </pc:spChg>
        <pc:spChg chg="add del mod">
          <ac:chgData name="Hakola Antti" userId="65992f85-13c6-4cb4-8e3e-57db52c3c016" providerId="ADAL" clId="{D3EB784A-6DD0-49AF-943A-D5091A42679B}" dt="2023-01-30T16:52:38.972" v="2615"/>
          <ac:spMkLst>
            <pc:docMk/>
            <pc:sldMk cId="2245741966" sldId="375"/>
            <ac:spMk id="26" creationId="{1334212B-39FA-7886-8962-05894BA77422}"/>
          </ac:spMkLst>
        </pc:spChg>
        <pc:spChg chg="add mod">
          <ac:chgData name="Hakola Antti" userId="65992f85-13c6-4cb4-8e3e-57db52c3c016" providerId="ADAL" clId="{D3EB784A-6DD0-49AF-943A-D5091A42679B}" dt="2023-02-06T14:14:38.389" v="10304" actId="14100"/>
          <ac:spMkLst>
            <pc:docMk/>
            <pc:sldMk cId="2245741966" sldId="375"/>
            <ac:spMk id="27" creationId="{A225CAC0-6CB8-6846-4B9E-B5B1A2C001FB}"/>
          </ac:spMkLst>
        </pc:spChg>
        <pc:graphicFrameChg chg="add del mod">
          <ac:chgData name="Hakola Antti" userId="65992f85-13c6-4cb4-8e3e-57db52c3c016" providerId="ADAL" clId="{D3EB784A-6DD0-49AF-943A-D5091A42679B}" dt="2023-01-30T16:52:38.972" v="2615"/>
          <ac:graphicFrameMkLst>
            <pc:docMk/>
            <pc:sldMk cId="2245741966" sldId="375"/>
            <ac:graphicFrameMk id="16" creationId="{CCE71E68-4195-A6EA-D80D-981DB856B165}"/>
          </ac:graphicFrameMkLst>
        </pc:graphicFrameChg>
        <pc:graphicFrameChg chg="add del mod">
          <ac:chgData name="Hakola Antti" userId="65992f85-13c6-4cb4-8e3e-57db52c3c016" providerId="ADAL" clId="{D3EB784A-6DD0-49AF-943A-D5091A42679B}" dt="2023-01-30T16:52:38.972" v="2615"/>
          <ac:graphicFrameMkLst>
            <pc:docMk/>
            <pc:sldMk cId="2245741966" sldId="375"/>
            <ac:graphicFrameMk id="17" creationId="{3B243B8F-9120-1119-CFC1-38F90118DDA7}"/>
          </ac:graphicFrameMkLst>
        </pc:graphicFrameChg>
        <pc:picChg chg="add del mod">
          <ac:chgData name="Hakola Antti" userId="65992f85-13c6-4cb4-8e3e-57db52c3c016" providerId="ADAL" clId="{D3EB784A-6DD0-49AF-943A-D5091A42679B}" dt="2023-01-30T16:52:38.972" v="2615"/>
          <ac:picMkLst>
            <pc:docMk/>
            <pc:sldMk cId="2245741966" sldId="375"/>
            <ac:picMk id="18" creationId="{D0861939-9BB6-649A-AEED-47884AB92794}"/>
          </ac:picMkLst>
        </pc:picChg>
      </pc:sldChg>
      <pc:sldChg chg="addSp delSp modSp add mod delAnim modAnim">
        <pc:chgData name="Hakola Antti" userId="65992f85-13c6-4cb4-8e3e-57db52c3c016" providerId="ADAL" clId="{D3EB784A-6DD0-49AF-943A-D5091A42679B}" dt="2023-02-06T15:23:48.003" v="11056"/>
        <pc:sldMkLst>
          <pc:docMk/>
          <pc:sldMk cId="4154196961" sldId="376"/>
        </pc:sldMkLst>
        <pc:spChg chg="del">
          <ac:chgData name="Hakola Antti" userId="65992f85-13c6-4cb4-8e3e-57db52c3c016" providerId="ADAL" clId="{D3EB784A-6DD0-49AF-943A-D5091A42679B}" dt="2023-02-06T15:23:47.560" v="11055" actId="478"/>
          <ac:spMkLst>
            <pc:docMk/>
            <pc:sldMk cId="4154196961" sldId="376"/>
            <ac:spMk id="2" creationId="{939B3996-A71B-5931-34DB-66AC86DAB465}"/>
          </ac:spMkLst>
        </pc:spChg>
        <pc:spChg chg="del">
          <ac:chgData name="Hakola Antti" userId="65992f85-13c6-4cb4-8e3e-57db52c3c016" providerId="ADAL" clId="{D3EB784A-6DD0-49AF-943A-D5091A42679B}" dt="2023-02-06T15:23:47.560" v="11055" actId="478"/>
          <ac:spMkLst>
            <pc:docMk/>
            <pc:sldMk cId="4154196961" sldId="376"/>
            <ac:spMk id="3" creationId="{E5A7BFEA-62DF-76CC-0838-AF60460752A0}"/>
          </ac:spMkLst>
        </pc:spChg>
        <pc:spChg chg="mod">
          <ac:chgData name="Hakola Antti" userId="65992f85-13c6-4cb4-8e3e-57db52c3c016" providerId="ADAL" clId="{D3EB784A-6DD0-49AF-943A-D5091A42679B}" dt="2023-02-06T15:15:12.087" v="10984" actId="20577"/>
          <ac:spMkLst>
            <pc:docMk/>
            <pc:sldMk cId="4154196961" sldId="376"/>
            <ac:spMk id="5" creationId="{D26CFF3E-EA45-3B13-8C62-ABDDB6523C20}"/>
          </ac:spMkLst>
        </pc:spChg>
        <pc:spChg chg="add mod">
          <ac:chgData name="Hakola Antti" userId="65992f85-13c6-4cb4-8e3e-57db52c3c016" providerId="ADAL" clId="{D3EB784A-6DD0-49AF-943A-D5091A42679B}" dt="2023-02-04T16:05:52.577" v="9412" actId="1076"/>
          <ac:spMkLst>
            <pc:docMk/>
            <pc:sldMk cId="4154196961" sldId="376"/>
            <ac:spMk id="8" creationId="{DC8BF2CC-FD05-027F-0B37-DD4D890DE3B6}"/>
          </ac:spMkLst>
        </pc:spChg>
        <pc:spChg chg="add mod">
          <ac:chgData name="Hakola Antti" userId="65992f85-13c6-4cb4-8e3e-57db52c3c016" providerId="ADAL" clId="{D3EB784A-6DD0-49AF-943A-D5091A42679B}" dt="2023-02-06T15:23:48.003" v="11056"/>
          <ac:spMkLst>
            <pc:docMk/>
            <pc:sldMk cId="4154196961" sldId="376"/>
            <ac:spMk id="9" creationId="{64C95503-69B5-0224-BE5E-F798A249D523}"/>
          </ac:spMkLst>
        </pc:spChg>
        <pc:spChg chg="add mod">
          <ac:chgData name="Hakola Antti" userId="65992f85-13c6-4cb4-8e3e-57db52c3c016" providerId="ADAL" clId="{D3EB784A-6DD0-49AF-943A-D5091A42679B}" dt="2023-02-06T15:23:48.003" v="11056"/>
          <ac:spMkLst>
            <pc:docMk/>
            <pc:sldMk cId="4154196961" sldId="376"/>
            <ac:spMk id="10" creationId="{8D7C9872-AF6E-7BB3-ED32-737D81A775A2}"/>
          </ac:spMkLst>
        </pc:spChg>
        <pc:spChg chg="del">
          <ac:chgData name="Hakola Antti" userId="65992f85-13c6-4cb4-8e3e-57db52c3c016" providerId="ADAL" clId="{D3EB784A-6DD0-49AF-943A-D5091A42679B}" dt="2023-01-30T17:03:28.226" v="2738" actId="478"/>
          <ac:spMkLst>
            <pc:docMk/>
            <pc:sldMk cId="4154196961" sldId="376"/>
            <ac:spMk id="16" creationId="{F4EAC06A-8559-7223-87FC-E83C040B8496}"/>
          </ac:spMkLst>
        </pc:spChg>
      </pc:sldChg>
      <pc:sldChg chg="addSp delSp modSp new mod ord modAnim">
        <pc:chgData name="Hakola Antti" userId="65992f85-13c6-4cb4-8e3e-57db52c3c016" providerId="ADAL" clId="{D3EB784A-6DD0-49AF-943A-D5091A42679B}" dt="2023-02-06T15:23:00.890" v="11036" actId="20577"/>
        <pc:sldMkLst>
          <pc:docMk/>
          <pc:sldMk cId="4061582675" sldId="377"/>
        </pc:sldMkLst>
        <pc:spChg chg="add del mod">
          <ac:chgData name="Hakola Antti" userId="65992f85-13c6-4cb4-8e3e-57db52c3c016" providerId="ADAL" clId="{D3EB784A-6DD0-49AF-943A-D5091A42679B}" dt="2023-02-01T05:40:29.896" v="2785" actId="478"/>
          <ac:spMkLst>
            <pc:docMk/>
            <pc:sldMk cId="4061582675" sldId="377"/>
            <ac:spMk id="2" creationId="{490BA50C-ED1B-3DA6-2B9D-91B8026B86ED}"/>
          </ac:spMkLst>
        </pc:spChg>
        <pc:spChg chg="del">
          <ac:chgData name="Hakola Antti" userId="65992f85-13c6-4cb4-8e3e-57db52c3c016" providerId="ADAL" clId="{D3EB784A-6DD0-49AF-943A-D5091A42679B}" dt="2023-01-30T17:03:54.026" v="2762" actId="478"/>
          <ac:spMkLst>
            <pc:docMk/>
            <pc:sldMk cId="4061582675" sldId="377"/>
            <ac:spMk id="2" creationId="{974D3E05-F5F2-5D94-3456-2B2CE1CE82C2}"/>
          </ac:spMkLst>
        </pc:spChg>
        <pc:spChg chg="del">
          <ac:chgData name="Hakola Antti" userId="65992f85-13c6-4cb4-8e3e-57db52c3c016" providerId="ADAL" clId="{D3EB784A-6DD0-49AF-943A-D5091A42679B}" dt="2023-01-30T17:03:52.722" v="2761" actId="478"/>
          <ac:spMkLst>
            <pc:docMk/>
            <pc:sldMk cId="4061582675" sldId="377"/>
            <ac:spMk id="3" creationId="{6C14E6E4-DC67-224D-8D64-80D81A001980}"/>
          </ac:spMkLst>
        </pc:spChg>
        <pc:spChg chg="add del mod">
          <ac:chgData name="Hakola Antti" userId="65992f85-13c6-4cb4-8e3e-57db52c3c016" providerId="ADAL" clId="{D3EB784A-6DD0-49AF-943A-D5091A42679B}" dt="2023-02-01T05:40:40.876" v="2788" actId="478"/>
          <ac:spMkLst>
            <pc:docMk/>
            <pc:sldMk cId="4061582675" sldId="377"/>
            <ac:spMk id="5" creationId="{782A59C1-45F2-24AE-FF88-EF8C23A3019D}"/>
          </ac:spMkLst>
        </pc:spChg>
        <pc:spChg chg="add del mod">
          <ac:chgData name="Hakola Antti" userId="65992f85-13c6-4cb4-8e3e-57db52c3c016" providerId="ADAL" clId="{D3EB784A-6DD0-49AF-943A-D5091A42679B}" dt="2023-02-01T05:40:38.452" v="2787"/>
          <ac:spMkLst>
            <pc:docMk/>
            <pc:sldMk cId="4061582675" sldId="377"/>
            <ac:spMk id="6" creationId="{3FB97934-7DE2-C9C9-C83E-9FA30264639B}"/>
          </ac:spMkLst>
        </pc:spChg>
        <pc:spChg chg="add mod">
          <ac:chgData name="Hakola Antti" userId="65992f85-13c6-4cb4-8e3e-57db52c3c016" providerId="ADAL" clId="{D3EB784A-6DD0-49AF-943A-D5091A42679B}" dt="2023-02-01T05:40:53.605" v="2791" actId="20577"/>
          <ac:spMkLst>
            <pc:docMk/>
            <pc:sldMk cId="4061582675" sldId="377"/>
            <ac:spMk id="7" creationId="{D2B3FF7E-054C-FDE0-2F5D-BD6A117C494D}"/>
          </ac:spMkLst>
        </pc:spChg>
        <pc:spChg chg="add mod">
          <ac:chgData name="Hakola Antti" userId="65992f85-13c6-4cb4-8e3e-57db52c3c016" providerId="ADAL" clId="{D3EB784A-6DD0-49AF-943A-D5091A42679B}" dt="2023-02-06T15:22:19.199" v="11025" actId="207"/>
          <ac:spMkLst>
            <pc:docMk/>
            <pc:sldMk cId="4061582675" sldId="377"/>
            <ac:spMk id="8" creationId="{27467B49-BE4A-AB1F-13CA-E914150E2311}"/>
          </ac:spMkLst>
        </pc:spChg>
        <pc:spChg chg="add mod">
          <ac:chgData name="Hakola Antti" userId="65992f85-13c6-4cb4-8e3e-57db52c3c016" providerId="ADAL" clId="{D3EB784A-6DD0-49AF-943A-D5091A42679B}" dt="2023-02-06T15:23:00.890" v="11036" actId="20577"/>
          <ac:spMkLst>
            <pc:docMk/>
            <pc:sldMk cId="4061582675" sldId="377"/>
            <ac:spMk id="9" creationId="{27143D9D-06F8-ED9B-FC9C-D674394BED05}"/>
          </ac:spMkLst>
        </pc:spChg>
        <pc:spChg chg="add mod">
          <ac:chgData name="Hakola Antti" userId="65992f85-13c6-4cb4-8e3e-57db52c3c016" providerId="ADAL" clId="{D3EB784A-6DD0-49AF-943A-D5091A42679B}" dt="2023-02-06T15:14:12.293" v="10970" actId="20577"/>
          <ac:spMkLst>
            <pc:docMk/>
            <pc:sldMk cId="4061582675" sldId="377"/>
            <ac:spMk id="10" creationId="{FC4EF73A-56C9-6EAD-F019-54A61ACE92FD}"/>
          </ac:spMkLst>
        </pc:spChg>
        <pc:spChg chg="add mod">
          <ac:chgData name="Hakola Antti" userId="65992f85-13c6-4cb4-8e3e-57db52c3c016" providerId="ADAL" clId="{D3EB784A-6DD0-49AF-943A-D5091A42679B}" dt="2023-02-04T16:00:01.241" v="9346" actId="113"/>
          <ac:spMkLst>
            <pc:docMk/>
            <pc:sldMk cId="4061582675" sldId="377"/>
            <ac:spMk id="11" creationId="{02567736-4CE5-0602-D705-2EA169A6319E}"/>
          </ac:spMkLst>
        </pc:spChg>
        <pc:spChg chg="add mod">
          <ac:chgData name="Hakola Antti" userId="65992f85-13c6-4cb4-8e3e-57db52c3c016" providerId="ADAL" clId="{D3EB784A-6DD0-49AF-943A-D5091A42679B}" dt="2023-02-01T05:50:12.880" v="2954" actId="1076"/>
          <ac:spMkLst>
            <pc:docMk/>
            <pc:sldMk cId="4061582675" sldId="377"/>
            <ac:spMk id="12" creationId="{37996150-EC32-67B3-340A-4441158BF399}"/>
          </ac:spMkLst>
        </pc:spChg>
        <pc:spChg chg="add del mod">
          <ac:chgData name="Hakola Antti" userId="65992f85-13c6-4cb4-8e3e-57db52c3c016" providerId="ADAL" clId="{D3EB784A-6DD0-49AF-943A-D5091A42679B}" dt="2023-02-01T05:50:09.546" v="2953" actId="478"/>
          <ac:spMkLst>
            <pc:docMk/>
            <pc:sldMk cId="4061582675" sldId="377"/>
            <ac:spMk id="13" creationId="{9AC70E99-C1B1-B19E-7F5B-69CB60CFA804}"/>
          </ac:spMkLst>
        </pc:spChg>
        <pc:spChg chg="add mod">
          <ac:chgData name="Hakola Antti" userId="65992f85-13c6-4cb4-8e3e-57db52c3c016" providerId="ADAL" clId="{D3EB784A-6DD0-49AF-943A-D5091A42679B}" dt="2023-02-01T05:47:49.542" v="2888" actId="1076"/>
          <ac:spMkLst>
            <pc:docMk/>
            <pc:sldMk cId="4061582675" sldId="377"/>
            <ac:spMk id="16" creationId="{A86B236C-C5F0-0641-D30C-3C471E8F2BDB}"/>
          </ac:spMkLst>
        </pc:spChg>
        <pc:spChg chg="add mod">
          <ac:chgData name="Hakola Antti" userId="65992f85-13c6-4cb4-8e3e-57db52c3c016" providerId="ADAL" clId="{D3EB784A-6DD0-49AF-943A-D5091A42679B}" dt="2023-02-01T05:48:15.506" v="2893" actId="1076"/>
          <ac:spMkLst>
            <pc:docMk/>
            <pc:sldMk cId="4061582675" sldId="377"/>
            <ac:spMk id="19" creationId="{2DBF2EEA-7B88-42AE-3EF0-EAE5C7CC21FA}"/>
          </ac:spMkLst>
        </pc:spChg>
        <pc:spChg chg="add mod">
          <ac:chgData name="Hakola Antti" userId="65992f85-13c6-4cb4-8e3e-57db52c3c016" providerId="ADAL" clId="{D3EB784A-6DD0-49AF-943A-D5091A42679B}" dt="2023-02-01T05:48:47.693" v="2900" actId="1076"/>
          <ac:spMkLst>
            <pc:docMk/>
            <pc:sldMk cId="4061582675" sldId="377"/>
            <ac:spMk id="20" creationId="{1A97D3AD-A371-85D8-3C08-86AF0C0F0821}"/>
          </ac:spMkLst>
        </pc:spChg>
        <pc:picChg chg="add mod">
          <ac:chgData name="Hakola Antti" userId="65992f85-13c6-4cb4-8e3e-57db52c3c016" providerId="ADAL" clId="{D3EB784A-6DD0-49AF-943A-D5091A42679B}" dt="2023-02-01T05:47:02.389" v="2877" actId="1076"/>
          <ac:picMkLst>
            <pc:docMk/>
            <pc:sldMk cId="4061582675" sldId="377"/>
            <ac:picMk id="14" creationId="{3086EC46-CBD4-9490-2632-C2F032689652}"/>
          </ac:picMkLst>
        </pc:picChg>
        <pc:picChg chg="add mod">
          <ac:chgData name="Hakola Antti" userId="65992f85-13c6-4cb4-8e3e-57db52c3c016" providerId="ADAL" clId="{D3EB784A-6DD0-49AF-943A-D5091A42679B}" dt="2023-02-05T15:51:28.620" v="10031" actId="1076"/>
          <ac:picMkLst>
            <pc:docMk/>
            <pc:sldMk cId="4061582675" sldId="377"/>
            <ac:picMk id="15" creationId="{98172228-8F33-BE0D-DA5F-2275F9389943}"/>
          </ac:picMkLst>
        </pc:picChg>
        <pc:cxnChg chg="add mod">
          <ac:chgData name="Hakola Antti" userId="65992f85-13c6-4cb4-8e3e-57db52c3c016" providerId="ADAL" clId="{D3EB784A-6DD0-49AF-943A-D5091A42679B}" dt="2023-02-01T05:47:37.963" v="2885" actId="1076"/>
          <ac:cxnSpMkLst>
            <pc:docMk/>
            <pc:sldMk cId="4061582675" sldId="377"/>
            <ac:cxnSpMk id="17" creationId="{ABA8246A-E630-CB63-DE2A-C20267144553}"/>
          </ac:cxnSpMkLst>
        </pc:cxnChg>
      </pc:sldChg>
      <pc:sldChg chg="addSp modSp add mod ord">
        <pc:chgData name="Hakola Antti" userId="65992f85-13c6-4cb4-8e3e-57db52c3c016" providerId="ADAL" clId="{D3EB784A-6DD0-49AF-943A-D5091A42679B}" dt="2023-02-02T07:01:00.217" v="5135" actId="20577"/>
        <pc:sldMkLst>
          <pc:docMk/>
          <pc:sldMk cId="3652520363" sldId="378"/>
        </pc:sldMkLst>
        <pc:spChg chg="add mod">
          <ac:chgData name="Hakola Antti" userId="65992f85-13c6-4cb4-8e3e-57db52c3c016" providerId="ADAL" clId="{D3EB784A-6DD0-49AF-943A-D5091A42679B}" dt="2023-02-02T07:01:00.217" v="5135" actId="20577"/>
          <ac:spMkLst>
            <pc:docMk/>
            <pc:sldMk cId="3652520363" sldId="378"/>
            <ac:spMk id="2" creationId="{03E57DC3-0B78-DB0E-1E0B-F6DC64C53BAF}"/>
          </ac:spMkLst>
        </pc:spChg>
      </pc:sldChg>
      <pc:sldChg chg="addSp modSp add mod ord modAnim">
        <pc:chgData name="Hakola Antti" userId="65992f85-13c6-4cb4-8e3e-57db52c3c016" providerId="ADAL" clId="{D3EB784A-6DD0-49AF-943A-D5091A42679B}" dt="2023-02-04T16:06:15.967" v="9415" actId="1076"/>
        <pc:sldMkLst>
          <pc:docMk/>
          <pc:sldMk cId="554909851" sldId="379"/>
        </pc:sldMkLst>
        <pc:spChg chg="add mod">
          <ac:chgData name="Hakola Antti" userId="65992f85-13c6-4cb4-8e3e-57db52c3c016" providerId="ADAL" clId="{D3EB784A-6DD0-49AF-943A-D5091A42679B}" dt="2023-02-02T05:33:08.263" v="3776" actId="20577"/>
          <ac:spMkLst>
            <pc:docMk/>
            <pc:sldMk cId="554909851" sldId="379"/>
            <ac:spMk id="2" creationId="{F31CA173-B676-65E8-F3E2-2CA4A1C6A428}"/>
          </ac:spMkLst>
        </pc:spChg>
        <pc:spChg chg="add mod">
          <ac:chgData name="Hakola Antti" userId="65992f85-13c6-4cb4-8e3e-57db52c3c016" providerId="ADAL" clId="{D3EB784A-6DD0-49AF-943A-D5091A42679B}" dt="2023-02-01T06:41:59.014" v="3311"/>
          <ac:spMkLst>
            <pc:docMk/>
            <pc:sldMk cId="554909851" sldId="379"/>
            <ac:spMk id="3" creationId="{FA6A16B5-C868-BC48-9FA3-E8DF82C4C838}"/>
          </ac:spMkLst>
        </pc:spChg>
        <pc:spChg chg="add mod">
          <ac:chgData name="Hakola Antti" userId="65992f85-13c6-4cb4-8e3e-57db52c3c016" providerId="ADAL" clId="{D3EB784A-6DD0-49AF-943A-D5091A42679B}" dt="2023-02-01T06:41:59.014" v="3311"/>
          <ac:spMkLst>
            <pc:docMk/>
            <pc:sldMk cId="554909851" sldId="379"/>
            <ac:spMk id="5" creationId="{EDD1CE51-2678-1894-2B6D-3E17FD1030FE}"/>
          </ac:spMkLst>
        </pc:spChg>
        <pc:spChg chg="add mod">
          <ac:chgData name="Hakola Antti" userId="65992f85-13c6-4cb4-8e3e-57db52c3c016" providerId="ADAL" clId="{D3EB784A-6DD0-49AF-943A-D5091A42679B}" dt="2023-02-01T06:47:18.460" v="3582" actId="6549"/>
          <ac:spMkLst>
            <pc:docMk/>
            <pc:sldMk cId="554909851" sldId="379"/>
            <ac:spMk id="6" creationId="{D21932D3-F2EE-3FFC-D738-70047EF06419}"/>
          </ac:spMkLst>
        </pc:spChg>
        <pc:spChg chg="add mod">
          <ac:chgData name="Hakola Antti" userId="65992f85-13c6-4cb4-8e3e-57db52c3c016" providerId="ADAL" clId="{D3EB784A-6DD0-49AF-943A-D5091A42679B}" dt="2023-02-01T06:42:44.984" v="3315"/>
          <ac:spMkLst>
            <pc:docMk/>
            <pc:sldMk cId="554909851" sldId="379"/>
            <ac:spMk id="7" creationId="{65C801AD-B629-9871-F6C3-48C805CA17CF}"/>
          </ac:spMkLst>
        </pc:spChg>
        <pc:spChg chg="mod">
          <ac:chgData name="Hakola Antti" userId="65992f85-13c6-4cb4-8e3e-57db52c3c016" providerId="ADAL" clId="{D3EB784A-6DD0-49AF-943A-D5091A42679B}" dt="2023-02-01T06:42:44.984" v="3315"/>
          <ac:spMkLst>
            <pc:docMk/>
            <pc:sldMk cId="554909851" sldId="379"/>
            <ac:spMk id="10" creationId="{3E36E633-90F3-EF35-EC2B-5517A90FDB40}"/>
          </ac:spMkLst>
        </pc:spChg>
        <pc:spChg chg="mod">
          <ac:chgData name="Hakola Antti" userId="65992f85-13c6-4cb4-8e3e-57db52c3c016" providerId="ADAL" clId="{D3EB784A-6DD0-49AF-943A-D5091A42679B}" dt="2023-02-01T06:42:44.984" v="3315"/>
          <ac:spMkLst>
            <pc:docMk/>
            <pc:sldMk cId="554909851" sldId="379"/>
            <ac:spMk id="11" creationId="{CF94832C-5C2F-EEDC-73F0-CCE7FFAE0656}"/>
          </ac:spMkLst>
        </pc:spChg>
        <pc:spChg chg="add mod">
          <ac:chgData name="Hakola Antti" userId="65992f85-13c6-4cb4-8e3e-57db52c3c016" providerId="ADAL" clId="{D3EB784A-6DD0-49AF-943A-D5091A42679B}" dt="2023-02-02T05:22:48.282" v="3745" actId="20577"/>
          <ac:spMkLst>
            <pc:docMk/>
            <pc:sldMk cId="554909851" sldId="379"/>
            <ac:spMk id="12" creationId="{8AD9BA60-6C59-31EB-491B-A50C3DB35F4C}"/>
          </ac:spMkLst>
        </pc:spChg>
        <pc:spChg chg="add mod">
          <ac:chgData name="Hakola Antti" userId="65992f85-13c6-4cb4-8e3e-57db52c3c016" providerId="ADAL" clId="{D3EB784A-6DD0-49AF-943A-D5091A42679B}" dt="2023-02-04T16:06:15.967" v="9415" actId="1076"/>
          <ac:spMkLst>
            <pc:docMk/>
            <pc:sldMk cId="554909851" sldId="379"/>
            <ac:spMk id="14" creationId="{4881A8D1-E0AB-99FD-DCBD-46446D302E6E}"/>
          </ac:spMkLst>
        </pc:spChg>
        <pc:grpChg chg="add mod">
          <ac:chgData name="Hakola Antti" userId="65992f85-13c6-4cb4-8e3e-57db52c3c016" providerId="ADAL" clId="{D3EB784A-6DD0-49AF-943A-D5091A42679B}" dt="2023-02-01T06:42:44.984" v="3315"/>
          <ac:grpSpMkLst>
            <pc:docMk/>
            <pc:sldMk cId="554909851" sldId="379"/>
            <ac:grpSpMk id="8" creationId="{1605C668-A634-A43A-6EB7-00150A973B01}"/>
          </ac:grpSpMkLst>
        </pc:grpChg>
        <pc:picChg chg="mod">
          <ac:chgData name="Hakola Antti" userId="65992f85-13c6-4cb4-8e3e-57db52c3c016" providerId="ADAL" clId="{D3EB784A-6DD0-49AF-943A-D5091A42679B}" dt="2023-02-01T06:42:44.984" v="3315"/>
          <ac:picMkLst>
            <pc:docMk/>
            <pc:sldMk cId="554909851" sldId="379"/>
            <ac:picMk id="9" creationId="{008BD5FA-65B0-EF4A-42B6-4CB299C8947D}"/>
          </ac:picMkLst>
        </pc:picChg>
        <pc:picChg chg="add mod">
          <ac:chgData name="Hakola Antti" userId="65992f85-13c6-4cb4-8e3e-57db52c3c016" providerId="ADAL" clId="{D3EB784A-6DD0-49AF-943A-D5091A42679B}" dt="2023-02-02T05:34:05.501" v="3877" actId="1076"/>
          <ac:picMkLst>
            <pc:docMk/>
            <pc:sldMk cId="554909851" sldId="379"/>
            <ac:picMk id="13" creationId="{50007AA2-B4F0-CEC0-D8FE-3D5B8A132A3B}"/>
          </ac:picMkLst>
        </pc:picChg>
      </pc:sldChg>
      <pc:sldChg chg="addSp delSp modSp add mod">
        <pc:chgData name="Hakola Antti" userId="65992f85-13c6-4cb4-8e3e-57db52c3c016" providerId="ADAL" clId="{D3EB784A-6DD0-49AF-943A-D5091A42679B}" dt="2023-02-06T15:23:06.100" v="11039" actId="20577"/>
        <pc:sldMkLst>
          <pc:docMk/>
          <pc:sldMk cId="3486675220" sldId="380"/>
        </pc:sldMkLst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3" creationId="{9272EC3C-2990-51C8-8600-1488F6337377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5" creationId="{F6C37166-75C5-7934-99D9-9C1CB45A6696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6" creationId="{ECBA0E80-4915-E7AE-451A-8BF863D54F0C}"/>
          </ac:spMkLst>
        </pc:spChg>
        <pc:spChg chg="mod">
          <ac:chgData name="Hakola Antti" userId="65992f85-13c6-4cb4-8e3e-57db52c3c016" providerId="ADAL" clId="{D3EB784A-6DD0-49AF-943A-D5091A42679B}" dt="2023-02-01T05:57:15.696" v="3308" actId="14100"/>
          <ac:spMkLst>
            <pc:docMk/>
            <pc:sldMk cId="3486675220" sldId="380"/>
            <ac:spMk id="7" creationId="{D2B3FF7E-054C-FDE0-2F5D-BD6A117C494D}"/>
          </ac:spMkLst>
        </pc:spChg>
        <pc:spChg chg="mod">
          <ac:chgData name="Hakola Antti" userId="65992f85-13c6-4cb4-8e3e-57db52c3c016" providerId="ADAL" clId="{D3EB784A-6DD0-49AF-943A-D5091A42679B}" dt="2023-02-06T15:21:00.915" v="11024" actId="20577"/>
          <ac:spMkLst>
            <pc:docMk/>
            <pc:sldMk cId="3486675220" sldId="380"/>
            <ac:spMk id="8" creationId="{27467B49-BE4A-AB1F-13CA-E914150E2311}"/>
          </ac:spMkLst>
        </pc:spChg>
        <pc:spChg chg="mod">
          <ac:chgData name="Hakola Antti" userId="65992f85-13c6-4cb4-8e3e-57db52c3c016" providerId="ADAL" clId="{D3EB784A-6DD0-49AF-943A-D5091A42679B}" dt="2023-02-06T15:23:06.100" v="11039" actId="20577"/>
          <ac:spMkLst>
            <pc:docMk/>
            <pc:sldMk cId="3486675220" sldId="380"/>
            <ac:spMk id="9" creationId="{27143D9D-06F8-ED9B-FC9C-D674394BED05}"/>
          </ac:spMkLst>
        </pc:spChg>
        <pc:spChg chg="mod">
          <ac:chgData name="Hakola Antti" userId="65992f85-13c6-4cb4-8e3e-57db52c3c016" providerId="ADAL" clId="{D3EB784A-6DD0-49AF-943A-D5091A42679B}" dt="2023-02-06T15:14:34.605" v="10972" actId="20577"/>
          <ac:spMkLst>
            <pc:docMk/>
            <pc:sldMk cId="3486675220" sldId="380"/>
            <ac:spMk id="10" creationId="{FC4EF73A-56C9-6EAD-F019-54A61ACE92FD}"/>
          </ac:spMkLst>
        </pc:spChg>
        <pc:spChg chg="mod">
          <ac:chgData name="Hakola Antti" userId="65992f85-13c6-4cb4-8e3e-57db52c3c016" providerId="ADAL" clId="{D3EB784A-6DD0-49AF-943A-D5091A42679B}" dt="2023-02-04T16:00:36.712" v="9351" actId="113"/>
          <ac:spMkLst>
            <pc:docMk/>
            <pc:sldMk cId="3486675220" sldId="380"/>
            <ac:spMk id="11" creationId="{02567736-4CE5-0602-D705-2EA169A6319E}"/>
          </ac:spMkLst>
        </pc:spChg>
        <pc:spChg chg="del">
          <ac:chgData name="Hakola Antti" userId="65992f85-13c6-4cb4-8e3e-57db52c3c016" providerId="ADAL" clId="{D3EB784A-6DD0-49AF-943A-D5091A42679B}" dt="2023-02-01T05:49:22.304" v="2905" actId="478"/>
          <ac:spMkLst>
            <pc:docMk/>
            <pc:sldMk cId="3486675220" sldId="380"/>
            <ac:spMk id="12" creationId="{37996150-EC32-67B3-340A-4441158BF399}"/>
          </ac:spMkLst>
        </pc:spChg>
        <pc:spChg chg="del mod">
          <ac:chgData name="Hakola Antti" userId="65992f85-13c6-4cb4-8e3e-57db52c3c016" providerId="ADAL" clId="{D3EB784A-6DD0-49AF-943A-D5091A42679B}" dt="2023-02-01T05:51:57.139" v="2977" actId="478"/>
          <ac:spMkLst>
            <pc:docMk/>
            <pc:sldMk cId="3486675220" sldId="380"/>
            <ac:spMk id="13" creationId="{9AC70E99-C1B1-B19E-7F5B-69CB60CFA804}"/>
          </ac:spMkLst>
        </pc:spChg>
        <pc:spChg chg="del">
          <ac:chgData name="Hakola Antti" userId="65992f85-13c6-4cb4-8e3e-57db52c3c016" providerId="ADAL" clId="{D3EB784A-6DD0-49AF-943A-D5091A42679B}" dt="2023-02-01T05:49:15.753" v="2902" actId="478"/>
          <ac:spMkLst>
            <pc:docMk/>
            <pc:sldMk cId="3486675220" sldId="380"/>
            <ac:spMk id="16" creationId="{A86B236C-C5F0-0641-D30C-3C471E8F2BDB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18" creationId="{D8F54B9E-06D4-0FD9-31FE-19EFE0A1BB0C}"/>
          </ac:spMkLst>
        </pc:spChg>
        <pc:spChg chg="del">
          <ac:chgData name="Hakola Antti" userId="65992f85-13c6-4cb4-8e3e-57db52c3c016" providerId="ADAL" clId="{D3EB784A-6DD0-49AF-943A-D5091A42679B}" dt="2023-02-01T05:49:15.753" v="2902" actId="478"/>
          <ac:spMkLst>
            <pc:docMk/>
            <pc:sldMk cId="3486675220" sldId="380"/>
            <ac:spMk id="19" creationId="{2DBF2EEA-7B88-42AE-3EF0-EAE5C7CC21FA}"/>
          </ac:spMkLst>
        </pc:spChg>
        <pc:spChg chg="del">
          <ac:chgData name="Hakola Antti" userId="65992f85-13c6-4cb4-8e3e-57db52c3c016" providerId="ADAL" clId="{D3EB784A-6DD0-49AF-943A-D5091A42679B}" dt="2023-02-01T05:49:18.300" v="2904" actId="478"/>
          <ac:spMkLst>
            <pc:docMk/>
            <pc:sldMk cId="3486675220" sldId="380"/>
            <ac:spMk id="20" creationId="{1A97D3AD-A371-85D8-3C08-86AF0C0F0821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21" creationId="{47AB0EE1-EDE6-00F6-C9A9-59F6C99A01BF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22" creationId="{947C30FF-60D9-2B4F-4891-547AF518F60B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23" creationId="{EB4C5DEC-5631-F6E8-6B73-F2E090D8BA68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24" creationId="{4D3FDA82-52F9-09C5-74D9-D89A0F828F03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25" creationId="{15773895-663B-4341-AA37-A46EA00846D0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26" creationId="{24813590-D793-B437-A52D-7B9B1A0F58C3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28" creationId="{D643890D-37BD-E2A2-BC66-B5B101BC6047}"/>
          </ac:spMkLst>
        </pc:spChg>
        <pc:spChg chg="add del mod">
          <ac:chgData name="Hakola Antti" userId="65992f85-13c6-4cb4-8e3e-57db52c3c016" providerId="ADAL" clId="{D3EB784A-6DD0-49AF-943A-D5091A42679B}" dt="2023-02-01T05:53:29.900" v="3005" actId="478"/>
          <ac:spMkLst>
            <pc:docMk/>
            <pc:sldMk cId="3486675220" sldId="380"/>
            <ac:spMk id="29" creationId="{3F9CA7F9-AE18-F886-9AD9-C156B03C5F06}"/>
          </ac:spMkLst>
        </pc:spChg>
        <pc:spChg chg="add mod">
          <ac:chgData name="Hakola Antti" userId="65992f85-13c6-4cb4-8e3e-57db52c3c016" providerId="ADAL" clId="{D3EB784A-6DD0-49AF-943A-D5091A42679B}" dt="2023-02-04T16:01:20.158" v="9358" actId="20577"/>
          <ac:spMkLst>
            <pc:docMk/>
            <pc:sldMk cId="3486675220" sldId="380"/>
            <ac:spMk id="32" creationId="{16E9C848-9342-A549-ED82-10DBE8B5FF27}"/>
          </ac:spMkLst>
        </pc:spChg>
        <pc:picChg chg="add mod">
          <ac:chgData name="Hakola Antti" userId="65992f85-13c6-4cb4-8e3e-57db52c3c016" providerId="ADAL" clId="{D3EB784A-6DD0-49AF-943A-D5091A42679B}" dt="2023-02-01T05:53:55.773" v="3009" actId="14100"/>
          <ac:picMkLst>
            <pc:docMk/>
            <pc:sldMk cId="3486675220" sldId="380"/>
            <ac:picMk id="2" creationId="{D935289C-6823-BDC6-9C25-4A898974841E}"/>
          </ac:picMkLst>
        </pc:picChg>
        <pc:picChg chg="del">
          <ac:chgData name="Hakola Antti" userId="65992f85-13c6-4cb4-8e3e-57db52c3c016" providerId="ADAL" clId="{D3EB784A-6DD0-49AF-943A-D5091A42679B}" dt="2023-02-01T05:49:15.753" v="2902" actId="478"/>
          <ac:picMkLst>
            <pc:docMk/>
            <pc:sldMk cId="3486675220" sldId="380"/>
            <ac:picMk id="14" creationId="{3086EC46-CBD4-9490-2632-C2F032689652}"/>
          </ac:picMkLst>
        </pc:picChg>
        <pc:picChg chg="del">
          <ac:chgData name="Hakola Antti" userId="65992f85-13c6-4cb4-8e3e-57db52c3c016" providerId="ADAL" clId="{D3EB784A-6DD0-49AF-943A-D5091A42679B}" dt="2023-02-01T05:49:16.558" v="2903" actId="478"/>
          <ac:picMkLst>
            <pc:docMk/>
            <pc:sldMk cId="3486675220" sldId="380"/>
            <ac:picMk id="15" creationId="{98172228-8F33-BE0D-DA5F-2275F9389943}"/>
          </ac:picMkLst>
        </pc:picChg>
        <pc:picChg chg="add mod">
          <ac:chgData name="Hakola Antti" userId="65992f85-13c6-4cb4-8e3e-57db52c3c016" providerId="ADAL" clId="{D3EB784A-6DD0-49AF-943A-D5091A42679B}" dt="2023-02-01T05:54:05.569" v="3011" actId="1076"/>
          <ac:picMkLst>
            <pc:docMk/>
            <pc:sldMk cId="3486675220" sldId="380"/>
            <ac:picMk id="31" creationId="{1233B931-CB96-4194-78FF-5FB6157A2AA7}"/>
          </ac:picMkLst>
        </pc:picChg>
        <pc:cxnChg chg="del">
          <ac:chgData name="Hakola Antti" userId="65992f85-13c6-4cb4-8e3e-57db52c3c016" providerId="ADAL" clId="{D3EB784A-6DD0-49AF-943A-D5091A42679B}" dt="2023-02-01T05:49:15.753" v="2902" actId="478"/>
          <ac:cxnSpMkLst>
            <pc:docMk/>
            <pc:sldMk cId="3486675220" sldId="380"/>
            <ac:cxnSpMk id="17" creationId="{ABA8246A-E630-CB63-DE2A-C20267144553}"/>
          </ac:cxnSpMkLst>
        </pc:cxnChg>
        <pc:cxnChg chg="add del mod">
          <ac:chgData name="Hakola Antti" userId="65992f85-13c6-4cb4-8e3e-57db52c3c016" providerId="ADAL" clId="{D3EB784A-6DD0-49AF-943A-D5091A42679B}" dt="2023-02-01T05:53:29.900" v="3005" actId="478"/>
          <ac:cxnSpMkLst>
            <pc:docMk/>
            <pc:sldMk cId="3486675220" sldId="380"/>
            <ac:cxnSpMk id="27" creationId="{74ACC745-94DB-FDD8-CE2E-A70052CB5F23}"/>
          </ac:cxnSpMkLst>
        </pc:cxnChg>
        <pc:cxnChg chg="add del mod">
          <ac:chgData name="Hakola Antti" userId="65992f85-13c6-4cb4-8e3e-57db52c3c016" providerId="ADAL" clId="{D3EB784A-6DD0-49AF-943A-D5091A42679B}" dt="2023-02-01T05:53:29.900" v="3005" actId="478"/>
          <ac:cxnSpMkLst>
            <pc:docMk/>
            <pc:sldMk cId="3486675220" sldId="380"/>
            <ac:cxnSpMk id="30" creationId="{FA9715E6-762B-A445-1550-F36AE9396880}"/>
          </ac:cxnSpMkLst>
        </pc:cxnChg>
      </pc:sldChg>
      <pc:sldChg chg="addSp delSp modSp new mod modAnim">
        <pc:chgData name="Hakola Antti" userId="65992f85-13c6-4cb4-8e3e-57db52c3c016" providerId="ADAL" clId="{D3EB784A-6DD0-49AF-943A-D5091A42679B}" dt="2023-02-04T16:06:50.459" v="9417" actId="1076"/>
        <pc:sldMkLst>
          <pc:docMk/>
          <pc:sldMk cId="23042519" sldId="381"/>
        </pc:sldMkLst>
        <pc:spChg chg="del">
          <ac:chgData name="Hakola Antti" userId="65992f85-13c6-4cb4-8e3e-57db52c3c016" providerId="ADAL" clId="{D3EB784A-6DD0-49AF-943A-D5091A42679B}" dt="2023-02-01T06:42:10.059" v="3313" actId="478"/>
          <ac:spMkLst>
            <pc:docMk/>
            <pc:sldMk cId="23042519" sldId="381"/>
            <ac:spMk id="2" creationId="{548E6D9C-11A8-48CE-EAAA-9CE08E17EE13}"/>
          </ac:spMkLst>
        </pc:spChg>
        <pc:spChg chg="del">
          <ac:chgData name="Hakola Antti" userId="65992f85-13c6-4cb4-8e3e-57db52c3c016" providerId="ADAL" clId="{D3EB784A-6DD0-49AF-943A-D5091A42679B}" dt="2023-02-01T06:42:11.195" v="3314" actId="478"/>
          <ac:spMkLst>
            <pc:docMk/>
            <pc:sldMk cId="23042519" sldId="381"/>
            <ac:spMk id="3" creationId="{17D8C7F4-BE8E-3AFA-D98C-6055E3CBD80A}"/>
          </ac:spMkLst>
        </pc:spChg>
        <pc:spChg chg="add mod">
          <ac:chgData name="Hakola Antti" userId="65992f85-13c6-4cb4-8e3e-57db52c3c016" providerId="ADAL" clId="{D3EB784A-6DD0-49AF-943A-D5091A42679B}" dt="2023-02-01T06:47:54.295" v="3585"/>
          <ac:spMkLst>
            <pc:docMk/>
            <pc:sldMk cId="23042519" sldId="381"/>
            <ac:spMk id="5" creationId="{28A6AFF7-4177-8906-39C7-54126FC98CBB}"/>
          </ac:spMkLst>
        </pc:spChg>
        <pc:spChg chg="add mod">
          <ac:chgData name="Hakola Antti" userId="65992f85-13c6-4cb4-8e3e-57db52c3c016" providerId="ADAL" clId="{D3EB784A-6DD0-49AF-943A-D5091A42679B}" dt="2023-02-01T06:48:17.317" v="3594" actId="207"/>
          <ac:spMkLst>
            <pc:docMk/>
            <pc:sldMk cId="23042519" sldId="381"/>
            <ac:spMk id="8" creationId="{AE326D12-FEB1-CCB3-AFB8-64C6891E6594}"/>
          </ac:spMkLst>
        </pc:spChg>
        <pc:spChg chg="add mod">
          <ac:chgData name="Hakola Antti" userId="65992f85-13c6-4cb4-8e3e-57db52c3c016" providerId="ADAL" clId="{D3EB784A-6DD0-49AF-943A-D5091A42679B}" dt="2023-02-01T06:47:54.295" v="3585"/>
          <ac:spMkLst>
            <pc:docMk/>
            <pc:sldMk cId="23042519" sldId="381"/>
            <ac:spMk id="11" creationId="{38D5D35D-EDD1-9B93-BF53-E62C97523162}"/>
          </ac:spMkLst>
        </pc:spChg>
        <pc:spChg chg="add mod">
          <ac:chgData name="Hakola Antti" userId="65992f85-13c6-4cb4-8e3e-57db52c3c016" providerId="ADAL" clId="{D3EB784A-6DD0-49AF-943A-D5091A42679B}" dt="2023-02-01T06:48:00.945" v="3586"/>
          <ac:spMkLst>
            <pc:docMk/>
            <pc:sldMk cId="23042519" sldId="381"/>
            <ac:spMk id="12" creationId="{F4751992-A838-FC5F-04EA-906EDC90D1A2}"/>
          </ac:spMkLst>
        </pc:spChg>
        <pc:spChg chg="add mod">
          <ac:chgData name="Hakola Antti" userId="65992f85-13c6-4cb4-8e3e-57db52c3c016" providerId="ADAL" clId="{D3EB784A-6DD0-49AF-943A-D5091A42679B}" dt="2023-02-01T06:48:00.945" v="3586"/>
          <ac:spMkLst>
            <pc:docMk/>
            <pc:sldMk cId="23042519" sldId="381"/>
            <ac:spMk id="13" creationId="{DB5C634F-24CC-579F-3515-A061867DFCCE}"/>
          </ac:spMkLst>
        </pc:spChg>
        <pc:spChg chg="add mod">
          <ac:chgData name="Hakola Antti" userId="65992f85-13c6-4cb4-8e3e-57db52c3c016" providerId="ADAL" clId="{D3EB784A-6DD0-49AF-943A-D5091A42679B}" dt="2023-02-01T06:48:51.243" v="3597" actId="1076"/>
          <ac:spMkLst>
            <pc:docMk/>
            <pc:sldMk cId="23042519" sldId="381"/>
            <ac:spMk id="14" creationId="{5F5D3366-D781-FF49-AA04-BC36CF37A131}"/>
          </ac:spMkLst>
        </pc:spChg>
        <pc:spChg chg="add mod">
          <ac:chgData name="Hakola Antti" userId="65992f85-13c6-4cb4-8e3e-57db52c3c016" providerId="ADAL" clId="{D3EB784A-6DD0-49AF-943A-D5091A42679B}" dt="2023-02-01T06:49:06.752" v="3604" actId="1076"/>
          <ac:spMkLst>
            <pc:docMk/>
            <pc:sldMk cId="23042519" sldId="381"/>
            <ac:spMk id="15" creationId="{C9204D7C-31B6-E657-A9B6-794B55D5B10C}"/>
          </ac:spMkLst>
        </pc:spChg>
        <pc:spChg chg="add mod">
          <ac:chgData name="Hakola Antti" userId="65992f85-13c6-4cb4-8e3e-57db52c3c016" providerId="ADAL" clId="{D3EB784A-6DD0-49AF-943A-D5091A42679B}" dt="2023-02-01T06:49:19.309" v="3608" actId="1037"/>
          <ac:spMkLst>
            <pc:docMk/>
            <pc:sldMk cId="23042519" sldId="381"/>
            <ac:spMk id="16" creationId="{2289F468-993D-E588-2BC7-52A150A3928C}"/>
          </ac:spMkLst>
        </pc:spChg>
        <pc:spChg chg="add mod">
          <ac:chgData name="Hakola Antti" userId="65992f85-13c6-4cb4-8e3e-57db52c3c016" providerId="ADAL" clId="{D3EB784A-6DD0-49AF-943A-D5091A42679B}" dt="2023-02-04T16:06:50.459" v="9417" actId="1076"/>
          <ac:spMkLst>
            <pc:docMk/>
            <pc:sldMk cId="23042519" sldId="381"/>
            <ac:spMk id="17" creationId="{C684C936-1520-0F87-0EDE-E267B9C5C5EB}"/>
          </ac:spMkLst>
        </pc:spChg>
        <pc:picChg chg="add mod">
          <ac:chgData name="Hakola Antti" userId="65992f85-13c6-4cb4-8e3e-57db52c3c016" providerId="ADAL" clId="{D3EB784A-6DD0-49AF-943A-D5091A42679B}" dt="2023-02-01T06:47:54.295" v="3585"/>
          <ac:picMkLst>
            <pc:docMk/>
            <pc:sldMk cId="23042519" sldId="381"/>
            <ac:picMk id="6" creationId="{1618DD1B-ADD8-13AA-119A-4F5981FB714C}"/>
          </ac:picMkLst>
        </pc:picChg>
        <pc:picChg chg="add mod">
          <ac:chgData name="Hakola Antti" userId="65992f85-13c6-4cb4-8e3e-57db52c3c016" providerId="ADAL" clId="{D3EB784A-6DD0-49AF-943A-D5091A42679B}" dt="2023-02-01T06:47:54.295" v="3585"/>
          <ac:picMkLst>
            <pc:docMk/>
            <pc:sldMk cId="23042519" sldId="381"/>
            <ac:picMk id="7" creationId="{4BD2E4AA-A7F3-9186-B2EB-1CF2B9DE3900}"/>
          </ac:picMkLst>
        </pc:picChg>
        <pc:picChg chg="add mod">
          <ac:chgData name="Hakola Antti" userId="65992f85-13c6-4cb4-8e3e-57db52c3c016" providerId="ADAL" clId="{D3EB784A-6DD0-49AF-943A-D5091A42679B}" dt="2023-02-01T06:49:01.818" v="3603" actId="1038"/>
          <ac:picMkLst>
            <pc:docMk/>
            <pc:sldMk cId="23042519" sldId="381"/>
            <ac:picMk id="9" creationId="{A04A08DE-D414-B024-0F35-9EC0805B0CC4}"/>
          </ac:picMkLst>
        </pc:picChg>
        <pc:picChg chg="add mod">
          <ac:chgData name="Hakola Antti" userId="65992f85-13c6-4cb4-8e3e-57db52c3c016" providerId="ADAL" clId="{D3EB784A-6DD0-49AF-943A-D5091A42679B}" dt="2023-02-01T06:49:01.818" v="3603" actId="1038"/>
          <ac:picMkLst>
            <pc:docMk/>
            <pc:sldMk cId="23042519" sldId="381"/>
            <ac:picMk id="10" creationId="{D15C02F6-3411-895D-FB3F-516D5C3253A9}"/>
          </ac:picMkLst>
        </pc:picChg>
      </pc:sldChg>
      <pc:sldChg chg="addSp delSp modSp add mod delAnim modAnim">
        <pc:chgData name="Hakola Antti" userId="65992f85-13c6-4cb4-8e3e-57db52c3c016" providerId="ADAL" clId="{D3EB784A-6DD0-49AF-943A-D5091A42679B}" dt="2023-02-05T16:06:07.874" v="10034" actId="6549"/>
        <pc:sldMkLst>
          <pc:docMk/>
          <pc:sldMk cId="763759318" sldId="382"/>
        </pc:sldMkLst>
        <pc:spChg chg="add mod">
          <ac:chgData name="Hakola Antti" userId="65992f85-13c6-4cb4-8e3e-57db52c3c016" providerId="ADAL" clId="{D3EB784A-6DD0-49AF-943A-D5091A42679B}" dt="2023-02-01T06:52:00.609" v="3621"/>
          <ac:spMkLst>
            <pc:docMk/>
            <pc:sldMk cId="763759318" sldId="382"/>
            <ac:spMk id="2" creationId="{9B772D91-2649-3F9F-537E-A6FF0BFC5475}"/>
          </ac:spMkLst>
        </pc:spChg>
        <pc:spChg chg="add mod">
          <ac:chgData name="Hakola Antti" userId="65992f85-13c6-4cb4-8e3e-57db52c3c016" providerId="ADAL" clId="{D3EB784A-6DD0-49AF-943A-D5091A42679B}" dt="2023-02-01T06:52:00.609" v="3621"/>
          <ac:spMkLst>
            <pc:docMk/>
            <pc:sldMk cId="763759318" sldId="382"/>
            <ac:spMk id="3" creationId="{2E9F244E-E83F-3444-39A6-B1E420738F78}"/>
          </ac:spMkLst>
        </pc:spChg>
        <pc:spChg chg="add mod">
          <ac:chgData name="Hakola Antti" userId="65992f85-13c6-4cb4-8e3e-57db52c3c016" providerId="ADAL" clId="{D3EB784A-6DD0-49AF-943A-D5091A42679B}" dt="2023-02-01T06:55:30.274" v="3657" actId="207"/>
          <ac:spMkLst>
            <pc:docMk/>
            <pc:sldMk cId="763759318" sldId="382"/>
            <ac:spMk id="5" creationId="{A7257C8B-5647-A517-425D-F96D24A7E736}"/>
          </ac:spMkLst>
        </pc:spChg>
        <pc:spChg chg="add mod">
          <ac:chgData name="Hakola Antti" userId="65992f85-13c6-4cb4-8e3e-57db52c3c016" providerId="ADAL" clId="{D3EB784A-6DD0-49AF-943A-D5091A42679B}" dt="2023-02-01T06:52:00.609" v="3621"/>
          <ac:spMkLst>
            <pc:docMk/>
            <pc:sldMk cId="763759318" sldId="382"/>
            <ac:spMk id="6" creationId="{D34F56CA-1032-38DB-6ABC-CDA8DD5116D8}"/>
          </ac:spMkLst>
        </pc:spChg>
        <pc:spChg chg="add mod">
          <ac:chgData name="Hakola Antti" userId="65992f85-13c6-4cb4-8e3e-57db52c3c016" providerId="ADAL" clId="{D3EB784A-6DD0-49AF-943A-D5091A42679B}" dt="2023-02-01T06:52:00.609" v="3621"/>
          <ac:spMkLst>
            <pc:docMk/>
            <pc:sldMk cId="763759318" sldId="382"/>
            <ac:spMk id="7" creationId="{CF997E9B-8333-61A9-30A1-DECBCD126F37}"/>
          </ac:spMkLst>
        </pc:spChg>
        <pc:spChg chg="add del mod">
          <ac:chgData name="Hakola Antti" userId="65992f85-13c6-4cb4-8e3e-57db52c3c016" providerId="ADAL" clId="{D3EB784A-6DD0-49AF-943A-D5091A42679B}" dt="2023-02-01T06:53:16.740" v="3625" actId="478"/>
          <ac:spMkLst>
            <pc:docMk/>
            <pc:sldMk cId="763759318" sldId="382"/>
            <ac:spMk id="15" creationId="{CF63ADD9-3EBB-87E9-7EEA-DF8AEC8E8CB1}"/>
          </ac:spMkLst>
        </pc:spChg>
        <pc:spChg chg="add mod">
          <ac:chgData name="Hakola Antti" userId="65992f85-13c6-4cb4-8e3e-57db52c3c016" providerId="ADAL" clId="{D3EB784A-6DD0-49AF-943A-D5091A42679B}" dt="2023-02-05T16:06:07.874" v="10034" actId="6549"/>
          <ac:spMkLst>
            <pc:docMk/>
            <pc:sldMk cId="763759318" sldId="382"/>
            <ac:spMk id="16" creationId="{A4F64EEC-3F63-0B83-B0AE-2C668766AA59}"/>
          </ac:spMkLst>
        </pc:spChg>
        <pc:spChg chg="add mod">
          <ac:chgData name="Hakola Antti" userId="65992f85-13c6-4cb4-8e3e-57db52c3c016" providerId="ADAL" clId="{D3EB784A-6DD0-49AF-943A-D5091A42679B}" dt="2023-02-01T06:53:44.242" v="3632" actId="1076"/>
          <ac:spMkLst>
            <pc:docMk/>
            <pc:sldMk cId="763759318" sldId="382"/>
            <ac:spMk id="18" creationId="{A33F6316-8CF5-4100-0627-41B6A5011E5B}"/>
          </ac:spMkLst>
        </pc:spChg>
        <pc:grpChg chg="add del mod">
          <ac:chgData name="Hakola Antti" userId="65992f85-13c6-4cb4-8e3e-57db52c3c016" providerId="ADAL" clId="{D3EB784A-6DD0-49AF-943A-D5091A42679B}" dt="2023-02-01T06:53:14.092" v="3623" actId="478"/>
          <ac:grpSpMkLst>
            <pc:docMk/>
            <pc:sldMk cId="763759318" sldId="382"/>
            <ac:grpSpMk id="8" creationId="{E3BD8653-649D-EEA9-EDE4-B4AFB3C655AC}"/>
          </ac:grpSpMkLst>
        </pc:grpChg>
        <pc:picChg chg="mod">
          <ac:chgData name="Hakola Antti" userId="65992f85-13c6-4cb4-8e3e-57db52c3c016" providerId="ADAL" clId="{D3EB784A-6DD0-49AF-943A-D5091A42679B}" dt="2023-02-01T06:52:00.609" v="3621"/>
          <ac:picMkLst>
            <pc:docMk/>
            <pc:sldMk cId="763759318" sldId="382"/>
            <ac:picMk id="9" creationId="{3A724B56-9DB6-FD40-576F-8EE38ACD44DD}"/>
          </ac:picMkLst>
        </pc:picChg>
        <pc:picChg chg="mod">
          <ac:chgData name="Hakola Antti" userId="65992f85-13c6-4cb4-8e3e-57db52c3c016" providerId="ADAL" clId="{D3EB784A-6DD0-49AF-943A-D5091A42679B}" dt="2023-02-01T06:52:00.609" v="3621"/>
          <ac:picMkLst>
            <pc:docMk/>
            <pc:sldMk cId="763759318" sldId="382"/>
            <ac:picMk id="10" creationId="{6D41C44C-DCD4-023F-C538-2EFE61850B1D}"/>
          </ac:picMkLst>
        </pc:picChg>
        <pc:picChg chg="mod">
          <ac:chgData name="Hakola Antti" userId="65992f85-13c6-4cb4-8e3e-57db52c3c016" providerId="ADAL" clId="{D3EB784A-6DD0-49AF-943A-D5091A42679B}" dt="2023-02-01T06:52:00.609" v="3621"/>
          <ac:picMkLst>
            <pc:docMk/>
            <pc:sldMk cId="763759318" sldId="382"/>
            <ac:picMk id="11" creationId="{C859D56E-2601-14AF-ECFD-C6E8DF985E1D}"/>
          </ac:picMkLst>
        </pc:picChg>
        <pc:picChg chg="mod">
          <ac:chgData name="Hakola Antti" userId="65992f85-13c6-4cb4-8e3e-57db52c3c016" providerId="ADAL" clId="{D3EB784A-6DD0-49AF-943A-D5091A42679B}" dt="2023-02-01T06:52:00.609" v="3621"/>
          <ac:picMkLst>
            <pc:docMk/>
            <pc:sldMk cId="763759318" sldId="382"/>
            <ac:picMk id="12" creationId="{8F7FE69E-8D8D-27B3-C98C-2359FC2ACAEC}"/>
          </ac:picMkLst>
        </pc:picChg>
        <pc:picChg chg="add del mod">
          <ac:chgData name="Hakola Antti" userId="65992f85-13c6-4cb4-8e3e-57db52c3c016" providerId="ADAL" clId="{D3EB784A-6DD0-49AF-943A-D5091A42679B}" dt="2023-02-01T06:53:14.787" v="3624" actId="478"/>
          <ac:picMkLst>
            <pc:docMk/>
            <pc:sldMk cId="763759318" sldId="382"/>
            <ac:picMk id="13" creationId="{66FE837A-F88E-72BB-37B3-E100BF4D7249}"/>
          </ac:picMkLst>
        </pc:picChg>
        <pc:picChg chg="add del mod">
          <ac:chgData name="Hakola Antti" userId="65992f85-13c6-4cb4-8e3e-57db52c3c016" providerId="ADAL" clId="{D3EB784A-6DD0-49AF-943A-D5091A42679B}" dt="2023-02-01T06:53:17.334" v="3626" actId="478"/>
          <ac:picMkLst>
            <pc:docMk/>
            <pc:sldMk cId="763759318" sldId="382"/>
            <ac:picMk id="14" creationId="{FBE3E317-3A18-7B4D-9A3D-62694C310312}"/>
          </ac:picMkLst>
        </pc:picChg>
        <pc:picChg chg="add mod">
          <ac:chgData name="Hakola Antti" userId="65992f85-13c6-4cb4-8e3e-57db52c3c016" providerId="ADAL" clId="{D3EB784A-6DD0-49AF-943A-D5091A42679B}" dt="2023-02-01T06:53:50.865" v="3635" actId="1076"/>
          <ac:picMkLst>
            <pc:docMk/>
            <pc:sldMk cId="763759318" sldId="382"/>
            <ac:picMk id="17" creationId="{70CA6FFB-BF55-F953-0EBC-15876BBC66E7}"/>
          </ac:picMkLst>
        </pc:picChg>
      </pc:sldChg>
      <pc:sldChg chg="addSp delSp modSp add mod ord modAnim">
        <pc:chgData name="Hakola Antti" userId="65992f85-13c6-4cb4-8e3e-57db52c3c016" providerId="ADAL" clId="{D3EB784A-6DD0-49AF-943A-D5091A42679B}" dt="2023-02-05T16:07:03.272" v="10036"/>
        <pc:sldMkLst>
          <pc:docMk/>
          <pc:sldMk cId="2490145767" sldId="383"/>
        </pc:sldMkLst>
        <pc:spChg chg="add del mod">
          <ac:chgData name="Hakola Antti" userId="65992f85-13c6-4cb4-8e3e-57db52c3c016" providerId="ADAL" clId="{D3EB784A-6DD0-49AF-943A-D5091A42679B}" dt="2023-02-04T16:12:41.427" v="9480" actId="478"/>
          <ac:spMkLst>
            <pc:docMk/>
            <pc:sldMk cId="2490145767" sldId="383"/>
            <ac:spMk id="5" creationId="{D03F7FB9-3FC8-EC2A-534E-C2FDD999B122}"/>
          </ac:spMkLst>
        </pc:spChg>
        <pc:spChg chg="add mod">
          <ac:chgData name="Hakola Antti" userId="65992f85-13c6-4cb4-8e3e-57db52c3c016" providerId="ADAL" clId="{D3EB784A-6DD0-49AF-943A-D5091A42679B}" dt="2023-02-01T07:01:45.398" v="3703"/>
          <ac:spMkLst>
            <pc:docMk/>
            <pc:sldMk cId="2490145767" sldId="383"/>
            <ac:spMk id="7" creationId="{1E4B5CFF-C5CE-1123-3484-A84A4247D37F}"/>
          </ac:spMkLst>
        </pc:spChg>
        <pc:spChg chg="add del mod">
          <ac:chgData name="Hakola Antti" userId="65992f85-13c6-4cb4-8e3e-57db52c3c016" providerId="ADAL" clId="{D3EB784A-6DD0-49AF-943A-D5091A42679B}" dt="2023-02-02T05:51:48.669" v="4700" actId="478"/>
          <ac:spMkLst>
            <pc:docMk/>
            <pc:sldMk cId="2490145767" sldId="383"/>
            <ac:spMk id="8" creationId="{0FF614A5-3E1B-E760-E30F-9FF6336BC498}"/>
          </ac:spMkLst>
        </pc:spChg>
        <pc:spChg chg="add mod">
          <ac:chgData name="Hakola Antti" userId="65992f85-13c6-4cb4-8e3e-57db52c3c016" providerId="ADAL" clId="{D3EB784A-6DD0-49AF-943A-D5091A42679B}" dt="2023-02-04T16:12:48.710" v="9482" actId="14100"/>
          <ac:spMkLst>
            <pc:docMk/>
            <pc:sldMk cId="2490145767" sldId="383"/>
            <ac:spMk id="8" creationId="{6F09B401-24F0-A2DB-2DDD-385A06C79CFE}"/>
          </ac:spMkLst>
        </pc:spChg>
        <pc:spChg chg="add mod">
          <ac:chgData name="Hakola Antti" userId="65992f85-13c6-4cb4-8e3e-57db52c3c016" providerId="ADAL" clId="{D3EB784A-6DD0-49AF-943A-D5091A42679B}" dt="2023-02-02T06:43:52.298" v="4787"/>
          <ac:spMkLst>
            <pc:docMk/>
            <pc:sldMk cId="2490145767" sldId="383"/>
            <ac:spMk id="9" creationId="{2D272E5A-59DA-33AD-91B3-55CB7DBB3E13}"/>
          </ac:spMkLst>
        </pc:spChg>
        <pc:picChg chg="add mod">
          <ac:chgData name="Hakola Antti" userId="65992f85-13c6-4cb4-8e3e-57db52c3c016" providerId="ADAL" clId="{D3EB784A-6DD0-49AF-943A-D5091A42679B}" dt="2023-02-01T07:02:24.609" v="3720" actId="1076"/>
          <ac:picMkLst>
            <pc:docMk/>
            <pc:sldMk cId="2490145767" sldId="383"/>
            <ac:picMk id="2" creationId="{75B8E8B8-9840-25F3-C99B-4FDDCAF19076}"/>
          </ac:picMkLst>
        </pc:picChg>
        <pc:picChg chg="add mod">
          <ac:chgData name="Hakola Antti" userId="65992f85-13c6-4cb4-8e3e-57db52c3c016" providerId="ADAL" clId="{D3EB784A-6DD0-49AF-943A-D5091A42679B}" dt="2023-02-01T07:02:31.625" v="3723" actId="1076"/>
          <ac:picMkLst>
            <pc:docMk/>
            <pc:sldMk cId="2490145767" sldId="383"/>
            <ac:picMk id="3" creationId="{D728B6E3-3496-CC29-5FA3-FF635EEA36CB}"/>
          </ac:picMkLst>
        </pc:picChg>
        <pc:picChg chg="add mod">
          <ac:chgData name="Hakola Antti" userId="65992f85-13c6-4cb4-8e3e-57db52c3c016" providerId="ADAL" clId="{D3EB784A-6DD0-49AF-943A-D5091A42679B}" dt="2023-02-04T16:11:11.603" v="9470" actId="1076"/>
          <ac:picMkLst>
            <pc:docMk/>
            <pc:sldMk cId="2490145767" sldId="383"/>
            <ac:picMk id="6" creationId="{A79636CF-D6BF-11EE-6557-E3B36C67E537}"/>
          </ac:picMkLst>
        </pc:picChg>
      </pc:sldChg>
      <pc:sldChg chg="addSp delSp modSp add mod delAnim">
        <pc:chgData name="Hakola Antti" userId="65992f85-13c6-4cb4-8e3e-57db52c3c016" providerId="ADAL" clId="{D3EB784A-6DD0-49AF-943A-D5091A42679B}" dt="2023-02-04T16:09:39.826" v="9442" actId="207"/>
        <pc:sldMkLst>
          <pc:docMk/>
          <pc:sldMk cId="2429782630" sldId="384"/>
        </pc:sldMkLst>
        <pc:spChg chg="del">
          <ac:chgData name="Hakola Antti" userId="65992f85-13c6-4cb4-8e3e-57db52c3c016" providerId="ADAL" clId="{D3EB784A-6DD0-49AF-943A-D5091A42679B}" dt="2023-02-01T06:57:46.997" v="3669" actId="478"/>
          <ac:spMkLst>
            <pc:docMk/>
            <pc:sldMk cId="2429782630" sldId="384"/>
            <ac:spMk id="7" creationId="{CF997E9B-8333-61A9-30A1-DECBCD126F37}"/>
          </ac:spMkLst>
        </pc:spChg>
        <pc:spChg chg="del">
          <ac:chgData name="Hakola Antti" userId="65992f85-13c6-4cb4-8e3e-57db52c3c016" providerId="ADAL" clId="{D3EB784A-6DD0-49AF-943A-D5091A42679B}" dt="2023-02-01T06:57:46.997" v="3669" actId="478"/>
          <ac:spMkLst>
            <pc:docMk/>
            <pc:sldMk cId="2429782630" sldId="384"/>
            <ac:spMk id="15" creationId="{CF63ADD9-3EBB-87E9-7EEA-DF8AEC8E8CB1}"/>
          </ac:spMkLst>
        </pc:spChg>
        <pc:spChg chg="add mod">
          <ac:chgData name="Hakola Antti" userId="65992f85-13c6-4cb4-8e3e-57db52c3c016" providerId="ADAL" clId="{D3EB784A-6DD0-49AF-943A-D5091A42679B}" dt="2023-02-01T06:57:57.575" v="3672" actId="255"/>
          <ac:spMkLst>
            <pc:docMk/>
            <pc:sldMk cId="2429782630" sldId="384"/>
            <ac:spMk id="21" creationId="{FB5FA7AD-556F-2C71-AF04-38990384DBA2}"/>
          </ac:spMkLst>
        </pc:spChg>
        <pc:spChg chg="add mod">
          <ac:chgData name="Hakola Antti" userId="65992f85-13c6-4cb4-8e3e-57db52c3c016" providerId="ADAL" clId="{D3EB784A-6DD0-49AF-943A-D5091A42679B}" dt="2023-02-01T07:00:52.496" v="3699" actId="207"/>
          <ac:spMkLst>
            <pc:docMk/>
            <pc:sldMk cId="2429782630" sldId="384"/>
            <ac:spMk id="24" creationId="{D9F7D1A8-CF95-2F79-B7E9-136EECB66857}"/>
          </ac:spMkLst>
        </pc:spChg>
        <pc:spChg chg="add mod">
          <ac:chgData name="Hakola Antti" userId="65992f85-13c6-4cb4-8e3e-57db52c3c016" providerId="ADAL" clId="{D3EB784A-6DD0-49AF-943A-D5091A42679B}" dt="2023-02-04T16:09:39.826" v="9442" actId="207"/>
          <ac:spMkLst>
            <pc:docMk/>
            <pc:sldMk cId="2429782630" sldId="384"/>
            <ac:spMk id="29" creationId="{50B70BDE-B3E7-5C45-62C3-0676883DF85D}"/>
          </ac:spMkLst>
        </pc:spChg>
        <pc:grpChg chg="del">
          <ac:chgData name="Hakola Antti" userId="65992f85-13c6-4cb4-8e3e-57db52c3c016" providerId="ADAL" clId="{D3EB784A-6DD0-49AF-943A-D5091A42679B}" dt="2023-02-01T06:57:46.997" v="3669" actId="478"/>
          <ac:grpSpMkLst>
            <pc:docMk/>
            <pc:sldMk cId="2429782630" sldId="384"/>
            <ac:grpSpMk id="8" creationId="{E3BD8653-649D-EEA9-EDE4-B4AFB3C655AC}"/>
          </ac:grpSpMkLst>
        </pc:grpChg>
        <pc:grpChg chg="add mod">
          <ac:chgData name="Hakola Antti" userId="65992f85-13c6-4cb4-8e3e-57db52c3c016" providerId="ADAL" clId="{D3EB784A-6DD0-49AF-943A-D5091A42679B}" dt="2023-02-01T06:58:03.028" v="3674" actId="1076"/>
          <ac:grpSpMkLst>
            <pc:docMk/>
            <pc:sldMk cId="2429782630" sldId="384"/>
            <ac:grpSpMk id="16" creationId="{CFE0BBDA-1CCF-14C6-3F31-ABC4AAB887B0}"/>
          </ac:grpSpMkLst>
        </pc:grpChg>
        <pc:picChg chg="del">
          <ac:chgData name="Hakola Antti" userId="65992f85-13c6-4cb4-8e3e-57db52c3c016" providerId="ADAL" clId="{D3EB784A-6DD0-49AF-943A-D5091A42679B}" dt="2023-02-01T06:57:46.997" v="3669" actId="478"/>
          <ac:picMkLst>
            <pc:docMk/>
            <pc:sldMk cId="2429782630" sldId="384"/>
            <ac:picMk id="13" creationId="{66FE837A-F88E-72BB-37B3-E100BF4D7249}"/>
          </ac:picMkLst>
        </pc:picChg>
        <pc:picChg chg="del">
          <ac:chgData name="Hakola Antti" userId="65992f85-13c6-4cb4-8e3e-57db52c3c016" providerId="ADAL" clId="{D3EB784A-6DD0-49AF-943A-D5091A42679B}" dt="2023-02-01T06:57:46.997" v="3669" actId="478"/>
          <ac:picMkLst>
            <pc:docMk/>
            <pc:sldMk cId="2429782630" sldId="384"/>
            <ac:picMk id="14" creationId="{FBE3E317-3A18-7B4D-9A3D-62694C310312}"/>
          </ac:picMkLst>
        </pc:picChg>
        <pc:picChg chg="mod">
          <ac:chgData name="Hakola Antti" userId="65992f85-13c6-4cb4-8e3e-57db52c3c016" providerId="ADAL" clId="{D3EB784A-6DD0-49AF-943A-D5091A42679B}" dt="2023-02-01T06:57:48.150" v="3670"/>
          <ac:picMkLst>
            <pc:docMk/>
            <pc:sldMk cId="2429782630" sldId="384"/>
            <ac:picMk id="17" creationId="{96BE75C6-328A-E6C4-3506-359BF78D2E43}"/>
          </ac:picMkLst>
        </pc:picChg>
        <pc:picChg chg="mod">
          <ac:chgData name="Hakola Antti" userId="65992f85-13c6-4cb4-8e3e-57db52c3c016" providerId="ADAL" clId="{D3EB784A-6DD0-49AF-943A-D5091A42679B}" dt="2023-02-01T06:57:48.150" v="3670"/>
          <ac:picMkLst>
            <pc:docMk/>
            <pc:sldMk cId="2429782630" sldId="384"/>
            <ac:picMk id="18" creationId="{9381F9E1-51A6-65B6-E179-B0F0387FF83A}"/>
          </ac:picMkLst>
        </pc:picChg>
        <pc:picChg chg="mod">
          <ac:chgData name="Hakola Antti" userId="65992f85-13c6-4cb4-8e3e-57db52c3c016" providerId="ADAL" clId="{D3EB784A-6DD0-49AF-943A-D5091A42679B}" dt="2023-02-01T06:57:48.150" v="3670"/>
          <ac:picMkLst>
            <pc:docMk/>
            <pc:sldMk cId="2429782630" sldId="384"/>
            <ac:picMk id="19" creationId="{B5680B47-243B-0768-13BE-2FB29EF051FA}"/>
          </ac:picMkLst>
        </pc:picChg>
        <pc:picChg chg="mod">
          <ac:chgData name="Hakola Antti" userId="65992f85-13c6-4cb4-8e3e-57db52c3c016" providerId="ADAL" clId="{D3EB784A-6DD0-49AF-943A-D5091A42679B}" dt="2023-02-01T06:57:48.150" v="3670"/>
          <ac:picMkLst>
            <pc:docMk/>
            <pc:sldMk cId="2429782630" sldId="384"/>
            <ac:picMk id="20" creationId="{8313F5A0-40F3-6BFB-652C-B718700B14BA}"/>
          </ac:picMkLst>
        </pc:picChg>
        <pc:picChg chg="add mod">
          <ac:chgData name="Hakola Antti" userId="65992f85-13c6-4cb4-8e3e-57db52c3c016" providerId="ADAL" clId="{D3EB784A-6DD0-49AF-943A-D5091A42679B}" dt="2023-02-01T06:58:10.122" v="3677" actId="14100"/>
          <ac:picMkLst>
            <pc:docMk/>
            <pc:sldMk cId="2429782630" sldId="384"/>
            <ac:picMk id="22" creationId="{0E60ACEF-EF31-1E11-202A-98E74DAEACFA}"/>
          </ac:picMkLst>
        </pc:picChg>
        <pc:picChg chg="add del mod">
          <ac:chgData name="Hakola Antti" userId="65992f85-13c6-4cb4-8e3e-57db52c3c016" providerId="ADAL" clId="{D3EB784A-6DD0-49AF-943A-D5091A42679B}" dt="2023-02-01T06:59:57.176" v="3693" actId="478"/>
          <ac:picMkLst>
            <pc:docMk/>
            <pc:sldMk cId="2429782630" sldId="384"/>
            <ac:picMk id="23" creationId="{D0EEC9F1-133B-8A38-DF55-DB92EE422E4C}"/>
          </ac:picMkLst>
        </pc:picChg>
        <pc:picChg chg="add del mod">
          <ac:chgData name="Hakola Antti" userId="65992f85-13c6-4cb4-8e3e-57db52c3c016" providerId="ADAL" clId="{D3EB784A-6DD0-49AF-943A-D5091A42679B}" dt="2023-02-01T07:00:08.157" v="3696" actId="478"/>
          <ac:picMkLst>
            <pc:docMk/>
            <pc:sldMk cId="2429782630" sldId="384"/>
            <ac:picMk id="25" creationId="{7CA1C70A-67F6-4B1C-CE02-64C451A503E2}"/>
          </ac:picMkLst>
        </pc:picChg>
        <pc:picChg chg="add del mod">
          <ac:chgData name="Hakola Antti" userId="65992f85-13c6-4cb4-8e3e-57db52c3c016" providerId="ADAL" clId="{D3EB784A-6DD0-49AF-943A-D5091A42679B}" dt="2023-02-01T07:00:26.309" v="3697" actId="478"/>
          <ac:picMkLst>
            <pc:docMk/>
            <pc:sldMk cId="2429782630" sldId="384"/>
            <ac:picMk id="26" creationId="{71F09417-733B-D73A-76FD-9873A9C7904F}"/>
          </ac:picMkLst>
        </pc:picChg>
        <pc:picChg chg="add del mod">
          <ac:chgData name="Hakola Antti" userId="65992f85-13c6-4cb4-8e3e-57db52c3c016" providerId="ADAL" clId="{D3EB784A-6DD0-49AF-943A-D5091A42679B}" dt="2023-02-01T06:59:39.054" v="3690" actId="478"/>
          <ac:picMkLst>
            <pc:docMk/>
            <pc:sldMk cId="2429782630" sldId="384"/>
            <ac:picMk id="27" creationId="{2AE2519C-76B0-8A3D-4EFE-4D2F1DC7A1D0}"/>
          </ac:picMkLst>
        </pc:picChg>
        <pc:picChg chg="add del mod">
          <ac:chgData name="Hakola Antti" userId="65992f85-13c6-4cb4-8e3e-57db52c3c016" providerId="ADAL" clId="{D3EB784A-6DD0-49AF-943A-D5091A42679B}" dt="2023-02-01T06:59:24.107" v="3687" actId="478"/>
          <ac:picMkLst>
            <pc:docMk/>
            <pc:sldMk cId="2429782630" sldId="384"/>
            <ac:picMk id="28" creationId="{90F4363A-4AD9-1A13-EC0D-85356769AD42}"/>
          </ac:picMkLst>
        </pc:picChg>
      </pc:sldChg>
      <pc:sldChg chg="addSp delSp modSp new del mod ord modAnim">
        <pc:chgData name="Hakola Antti" userId="65992f85-13c6-4cb4-8e3e-57db52c3c016" providerId="ADAL" clId="{D3EB784A-6DD0-49AF-943A-D5091A42679B}" dt="2023-02-06T08:39:34.504" v="10037" actId="47"/>
        <pc:sldMkLst>
          <pc:docMk/>
          <pc:sldMk cId="2116640513" sldId="385"/>
        </pc:sldMkLst>
        <pc:spChg chg="add mod">
          <ac:chgData name="Hakola Antti" userId="65992f85-13c6-4cb4-8e3e-57db52c3c016" providerId="ADAL" clId="{D3EB784A-6DD0-49AF-943A-D5091A42679B}" dt="2023-02-02T05:51:12.069" v="4694"/>
          <ac:spMkLst>
            <pc:docMk/>
            <pc:sldMk cId="2116640513" sldId="385"/>
            <ac:spMk id="2" creationId="{166EC101-FEBA-8DB3-E467-D6BB44272F3B}"/>
          </ac:spMkLst>
        </pc:spChg>
        <pc:spChg chg="del">
          <ac:chgData name="Hakola Antti" userId="65992f85-13c6-4cb4-8e3e-57db52c3c016" providerId="ADAL" clId="{D3EB784A-6DD0-49AF-943A-D5091A42679B}" dt="2023-02-01T07:02:54.378" v="3729" actId="478"/>
          <ac:spMkLst>
            <pc:docMk/>
            <pc:sldMk cId="2116640513" sldId="385"/>
            <ac:spMk id="2" creationId="{5ED2FE3C-08A3-DA24-28CF-82EECA682CB3}"/>
          </ac:spMkLst>
        </pc:spChg>
        <pc:spChg chg="add mod">
          <ac:chgData name="Hakola Antti" userId="65992f85-13c6-4cb4-8e3e-57db52c3c016" providerId="ADAL" clId="{D3EB784A-6DD0-49AF-943A-D5091A42679B}" dt="2023-02-02T05:51:12.069" v="4694"/>
          <ac:spMkLst>
            <pc:docMk/>
            <pc:sldMk cId="2116640513" sldId="385"/>
            <ac:spMk id="3" creationId="{2A46F6B7-7319-B5B7-0837-7735EEA42233}"/>
          </ac:spMkLst>
        </pc:spChg>
        <pc:spChg chg="del mod">
          <ac:chgData name="Hakola Antti" userId="65992f85-13c6-4cb4-8e3e-57db52c3c016" providerId="ADAL" clId="{D3EB784A-6DD0-49AF-943A-D5091A42679B}" dt="2023-02-01T07:02:53.059" v="3728" actId="478"/>
          <ac:spMkLst>
            <pc:docMk/>
            <pc:sldMk cId="2116640513" sldId="385"/>
            <ac:spMk id="3" creationId="{E1111206-6AF5-9AB0-FB18-590E3AF86703}"/>
          </ac:spMkLst>
        </pc:spChg>
        <pc:spChg chg="add mod">
          <ac:chgData name="Hakola Antti" userId="65992f85-13c6-4cb4-8e3e-57db52c3c016" providerId="ADAL" clId="{D3EB784A-6DD0-49AF-943A-D5091A42679B}" dt="2023-02-02T05:51:12.069" v="4694"/>
          <ac:spMkLst>
            <pc:docMk/>
            <pc:sldMk cId="2116640513" sldId="385"/>
            <ac:spMk id="7" creationId="{A686445B-22C3-ACBA-750D-C1069B17FF77}"/>
          </ac:spMkLst>
        </pc:spChg>
        <pc:spChg chg="add mod">
          <ac:chgData name="Hakola Antti" userId="65992f85-13c6-4cb4-8e3e-57db52c3c016" providerId="ADAL" clId="{D3EB784A-6DD0-49AF-943A-D5091A42679B}" dt="2023-02-02T05:51:24.962" v="4695"/>
          <ac:spMkLst>
            <pc:docMk/>
            <pc:sldMk cId="2116640513" sldId="385"/>
            <ac:spMk id="8" creationId="{E47BB2F1-05E5-3723-4B60-C47C2BBF0F31}"/>
          </ac:spMkLst>
        </pc:spChg>
        <pc:spChg chg="add mod">
          <ac:chgData name="Hakola Antti" userId="65992f85-13c6-4cb4-8e3e-57db52c3c016" providerId="ADAL" clId="{D3EB784A-6DD0-49AF-943A-D5091A42679B}" dt="2023-02-02T05:51:24.962" v="4695"/>
          <ac:spMkLst>
            <pc:docMk/>
            <pc:sldMk cId="2116640513" sldId="385"/>
            <ac:spMk id="9" creationId="{D157BA8E-61A2-56F7-4C31-B2B0F6B6EDC2}"/>
          </ac:spMkLst>
        </pc:spChg>
        <pc:spChg chg="add mod">
          <ac:chgData name="Hakola Antti" userId="65992f85-13c6-4cb4-8e3e-57db52c3c016" providerId="ADAL" clId="{D3EB784A-6DD0-49AF-943A-D5091A42679B}" dt="2023-02-02T05:51:33.042" v="4696"/>
          <ac:spMkLst>
            <pc:docMk/>
            <pc:sldMk cId="2116640513" sldId="385"/>
            <ac:spMk id="10" creationId="{7FD1D642-347D-7235-86FC-10D43928056C}"/>
          </ac:spMkLst>
        </pc:spChg>
        <pc:picChg chg="add mod">
          <ac:chgData name="Hakola Antti" userId="65992f85-13c6-4cb4-8e3e-57db52c3c016" providerId="ADAL" clId="{D3EB784A-6DD0-49AF-943A-D5091A42679B}" dt="2023-02-02T05:51:12.069" v="4694"/>
          <ac:picMkLst>
            <pc:docMk/>
            <pc:sldMk cId="2116640513" sldId="385"/>
            <ac:picMk id="5" creationId="{8503597D-1CBF-40EF-D2D0-F4964BFB6DE6}"/>
          </ac:picMkLst>
        </pc:picChg>
        <pc:picChg chg="add mod">
          <ac:chgData name="Hakola Antti" userId="65992f85-13c6-4cb4-8e3e-57db52c3c016" providerId="ADAL" clId="{D3EB784A-6DD0-49AF-943A-D5091A42679B}" dt="2023-02-02T05:51:12.069" v="4694"/>
          <ac:picMkLst>
            <pc:docMk/>
            <pc:sldMk cId="2116640513" sldId="385"/>
            <ac:picMk id="6" creationId="{62F33482-081F-9240-15D0-52794D8D6E82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2T05:30:51.441" v="3755"/>
        <pc:sldMkLst>
          <pc:docMk/>
          <pc:sldMk cId="4027034601" sldId="386"/>
        </pc:sldMkLst>
        <pc:spChg chg="del">
          <ac:chgData name="Hakola Antti" userId="65992f85-13c6-4cb4-8e3e-57db52c3c016" providerId="ADAL" clId="{D3EB784A-6DD0-49AF-943A-D5091A42679B}" dt="2023-02-02T05:29:56.050" v="3749" actId="478"/>
          <ac:spMkLst>
            <pc:docMk/>
            <pc:sldMk cId="4027034601" sldId="386"/>
            <ac:spMk id="2" creationId="{03752E22-F7B7-179B-525D-2C58E4131817}"/>
          </ac:spMkLst>
        </pc:spChg>
        <pc:spChg chg="del">
          <ac:chgData name="Hakola Antti" userId="65992f85-13c6-4cb4-8e3e-57db52c3c016" providerId="ADAL" clId="{D3EB784A-6DD0-49AF-943A-D5091A42679B}" dt="2023-02-02T05:29:54.885" v="3748" actId="478"/>
          <ac:spMkLst>
            <pc:docMk/>
            <pc:sldMk cId="4027034601" sldId="386"/>
            <ac:spMk id="3" creationId="{DBA300EA-6FAC-6438-EB29-A2B7D3F411DB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5" creationId="{ACD812BF-AD17-8BA6-7988-687361FE258D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6" creationId="{4AD8E147-9FD0-6A46-FAFF-31655B535EF7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12" creationId="{7EBCEE94-BE54-B56B-5A2E-3F81B596D409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13" creationId="{66B97A87-1FA0-55C3-304C-D92238A6FDC2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14" creationId="{6BEC127A-DCE1-D3D3-0E24-57729B1BD9F0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15" creationId="{17444E80-BB79-CD09-3A4D-A44A82C5AB8B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16" creationId="{775D1246-02A0-BB41-8704-37B568378BBE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17" creationId="{AC8258D1-DECD-27B1-2B5B-5ADA7944B786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18" creationId="{AAD5CCB6-73AA-59CD-D771-B7FDF70E8ED5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19" creationId="{ED515F0F-5A62-FBB5-B13A-E49A0D9BA068}"/>
          </ac:spMkLst>
        </pc:spChg>
        <pc:spChg chg="add mod">
          <ac:chgData name="Hakola Antti" userId="65992f85-13c6-4cb4-8e3e-57db52c3c016" providerId="ADAL" clId="{D3EB784A-6DD0-49AF-943A-D5091A42679B}" dt="2023-02-02T05:30:15.517" v="3752"/>
          <ac:spMkLst>
            <pc:docMk/>
            <pc:sldMk cId="4027034601" sldId="386"/>
            <ac:spMk id="20" creationId="{2C6B8691-095D-9545-A9A4-A61D4D9E59F4}"/>
          </ac:spMkLst>
        </pc:spChg>
        <pc:spChg chg="add mod">
          <ac:chgData name="Hakola Antti" userId="65992f85-13c6-4cb4-8e3e-57db52c3c016" providerId="ADAL" clId="{D3EB784A-6DD0-49AF-943A-D5091A42679B}" dt="2023-02-02T05:30:51.441" v="3755"/>
          <ac:spMkLst>
            <pc:docMk/>
            <pc:sldMk cId="4027034601" sldId="386"/>
            <ac:spMk id="22" creationId="{D84781DF-7A11-EDEB-C93D-9C7C47EE077D}"/>
          </ac:spMkLst>
        </pc:spChg>
        <pc:spChg chg="add mod">
          <ac:chgData name="Hakola Antti" userId="65992f85-13c6-4cb4-8e3e-57db52c3c016" providerId="ADAL" clId="{D3EB784A-6DD0-49AF-943A-D5091A42679B}" dt="2023-02-02T05:30:51.441" v="3755"/>
          <ac:spMkLst>
            <pc:docMk/>
            <pc:sldMk cId="4027034601" sldId="386"/>
            <ac:spMk id="23" creationId="{4BD7E82D-1988-B150-D0BB-02E9937626E3}"/>
          </ac:spMkLst>
        </pc:spChg>
        <pc:picChg chg="add mod">
          <ac:chgData name="Hakola Antti" userId="65992f85-13c6-4cb4-8e3e-57db52c3c016" providerId="ADAL" clId="{D3EB784A-6DD0-49AF-943A-D5091A42679B}" dt="2023-02-02T05:30:15.517" v="3752"/>
          <ac:picMkLst>
            <pc:docMk/>
            <pc:sldMk cId="4027034601" sldId="386"/>
            <ac:picMk id="7" creationId="{C02E4EB9-5F74-1E37-F95F-25179E733EDD}"/>
          </ac:picMkLst>
        </pc:picChg>
        <pc:picChg chg="add mod">
          <ac:chgData name="Hakola Antti" userId="65992f85-13c6-4cb4-8e3e-57db52c3c016" providerId="ADAL" clId="{D3EB784A-6DD0-49AF-943A-D5091A42679B}" dt="2023-02-02T05:30:15.517" v="3752"/>
          <ac:picMkLst>
            <pc:docMk/>
            <pc:sldMk cId="4027034601" sldId="386"/>
            <ac:picMk id="8" creationId="{B7F751D4-8FE7-2779-EDE3-F496DE5C0483}"/>
          </ac:picMkLst>
        </pc:picChg>
        <pc:picChg chg="add mod">
          <ac:chgData name="Hakola Antti" userId="65992f85-13c6-4cb4-8e3e-57db52c3c016" providerId="ADAL" clId="{D3EB784A-6DD0-49AF-943A-D5091A42679B}" dt="2023-02-02T05:30:15.517" v="3752"/>
          <ac:picMkLst>
            <pc:docMk/>
            <pc:sldMk cId="4027034601" sldId="386"/>
            <ac:picMk id="9" creationId="{2A1AD633-37AF-2EB9-50CE-C7CC0456328D}"/>
          </ac:picMkLst>
        </pc:picChg>
        <pc:picChg chg="add mod">
          <ac:chgData name="Hakola Antti" userId="65992f85-13c6-4cb4-8e3e-57db52c3c016" providerId="ADAL" clId="{D3EB784A-6DD0-49AF-943A-D5091A42679B}" dt="2023-02-02T05:30:15.517" v="3752"/>
          <ac:picMkLst>
            <pc:docMk/>
            <pc:sldMk cId="4027034601" sldId="386"/>
            <ac:picMk id="10" creationId="{972B3D9C-0A97-AA6A-F6E0-BD4175C4626B}"/>
          </ac:picMkLst>
        </pc:picChg>
        <pc:picChg chg="add mod">
          <ac:chgData name="Hakola Antti" userId="65992f85-13c6-4cb4-8e3e-57db52c3c016" providerId="ADAL" clId="{D3EB784A-6DD0-49AF-943A-D5091A42679B}" dt="2023-02-02T05:30:15.517" v="3752"/>
          <ac:picMkLst>
            <pc:docMk/>
            <pc:sldMk cId="4027034601" sldId="386"/>
            <ac:picMk id="11" creationId="{54498478-33A2-A377-3F0C-AF3A56B315CE}"/>
          </ac:picMkLst>
        </pc:picChg>
        <pc:picChg chg="add mod ord">
          <ac:chgData name="Hakola Antti" userId="65992f85-13c6-4cb4-8e3e-57db52c3c016" providerId="ADAL" clId="{D3EB784A-6DD0-49AF-943A-D5091A42679B}" dt="2023-02-02T05:30:30.587" v="3754" actId="167"/>
          <ac:picMkLst>
            <pc:docMk/>
            <pc:sldMk cId="4027034601" sldId="386"/>
            <ac:picMk id="21" creationId="{F30F860D-5904-C06D-B748-79E7C48D8590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4T16:08:24.999" v="9439" actId="113"/>
        <pc:sldMkLst>
          <pc:docMk/>
          <pc:sldMk cId="1114526513" sldId="387"/>
        </pc:sldMkLst>
        <pc:spChg chg="del">
          <ac:chgData name="Hakola Antti" userId="65992f85-13c6-4cb4-8e3e-57db52c3c016" providerId="ADAL" clId="{D3EB784A-6DD0-49AF-943A-D5091A42679B}" dt="2023-02-02T05:32:23.872" v="3759" actId="478"/>
          <ac:spMkLst>
            <pc:docMk/>
            <pc:sldMk cId="1114526513" sldId="387"/>
            <ac:spMk id="2" creationId="{9FF20A9B-0BEA-983D-A7E7-FDD6432B2168}"/>
          </ac:spMkLst>
        </pc:spChg>
        <pc:spChg chg="del">
          <ac:chgData name="Hakola Antti" userId="65992f85-13c6-4cb4-8e3e-57db52c3c016" providerId="ADAL" clId="{D3EB784A-6DD0-49AF-943A-D5091A42679B}" dt="2023-02-02T05:32:22.472" v="3758" actId="478"/>
          <ac:spMkLst>
            <pc:docMk/>
            <pc:sldMk cId="1114526513" sldId="387"/>
            <ac:spMk id="3" creationId="{6A26D1B1-293C-24BF-3506-9C8170B2BB51}"/>
          </ac:spMkLst>
        </pc:spChg>
        <pc:spChg chg="add mod">
          <ac:chgData name="Hakola Antti" userId="65992f85-13c6-4cb4-8e3e-57db52c3c016" providerId="ADAL" clId="{D3EB784A-6DD0-49AF-943A-D5091A42679B}" dt="2023-02-02T05:32:40.200" v="3760"/>
          <ac:spMkLst>
            <pc:docMk/>
            <pc:sldMk cId="1114526513" sldId="387"/>
            <ac:spMk id="5" creationId="{5CEF0E9B-9F68-0AAD-B4DA-BDCDC3DA6066}"/>
          </ac:spMkLst>
        </pc:spChg>
        <pc:spChg chg="add mod">
          <ac:chgData name="Hakola Antti" userId="65992f85-13c6-4cb4-8e3e-57db52c3c016" providerId="ADAL" clId="{D3EB784A-6DD0-49AF-943A-D5091A42679B}" dt="2023-02-02T05:32:40.200" v="3760"/>
          <ac:spMkLst>
            <pc:docMk/>
            <pc:sldMk cId="1114526513" sldId="387"/>
            <ac:spMk id="6" creationId="{468AC2D3-8337-2030-F1AA-228AF724836D}"/>
          </ac:spMkLst>
        </pc:spChg>
        <pc:spChg chg="add mod">
          <ac:chgData name="Hakola Antti" userId="65992f85-13c6-4cb4-8e3e-57db52c3c016" providerId="ADAL" clId="{D3EB784A-6DD0-49AF-943A-D5091A42679B}" dt="2023-02-02T05:32:40.200" v="3760"/>
          <ac:spMkLst>
            <pc:docMk/>
            <pc:sldMk cId="1114526513" sldId="387"/>
            <ac:spMk id="7" creationId="{78234A1B-26A1-7E52-C92F-D49A3D8C4FB0}"/>
          </ac:spMkLst>
        </pc:spChg>
        <pc:spChg chg="add mod">
          <ac:chgData name="Hakola Antti" userId="65992f85-13c6-4cb4-8e3e-57db52c3c016" providerId="ADAL" clId="{D3EB784A-6DD0-49AF-943A-D5091A42679B}" dt="2023-02-02T05:32:40.200" v="3760"/>
          <ac:spMkLst>
            <pc:docMk/>
            <pc:sldMk cId="1114526513" sldId="387"/>
            <ac:spMk id="8" creationId="{C9C83B7A-A714-1B3E-83C1-A1DBD88C2697}"/>
          </ac:spMkLst>
        </pc:spChg>
        <pc:spChg chg="add mod">
          <ac:chgData name="Hakola Antti" userId="65992f85-13c6-4cb4-8e3e-57db52c3c016" providerId="ADAL" clId="{D3EB784A-6DD0-49AF-943A-D5091A42679B}" dt="2023-02-02T05:32:40.200" v="3760"/>
          <ac:spMkLst>
            <pc:docMk/>
            <pc:sldMk cId="1114526513" sldId="387"/>
            <ac:spMk id="16" creationId="{C4EAE709-6C57-28AB-E8D1-6E4B83456557}"/>
          </ac:spMkLst>
        </pc:spChg>
        <pc:spChg chg="add mod">
          <ac:chgData name="Hakola Antti" userId="65992f85-13c6-4cb4-8e3e-57db52c3c016" providerId="ADAL" clId="{D3EB784A-6DD0-49AF-943A-D5091A42679B}" dt="2023-02-04T16:08:24.999" v="9439" actId="113"/>
          <ac:spMkLst>
            <pc:docMk/>
            <pc:sldMk cId="1114526513" sldId="387"/>
            <ac:spMk id="17" creationId="{7AF5F3E2-DC7F-19C6-A4E2-EB97B737F220}"/>
          </ac:spMkLst>
        </pc:spChg>
        <pc:spChg chg="add mod">
          <ac:chgData name="Hakola Antti" userId="65992f85-13c6-4cb4-8e3e-57db52c3c016" providerId="ADAL" clId="{D3EB784A-6DD0-49AF-943A-D5091A42679B}" dt="2023-02-02T05:32:46.457" v="3761"/>
          <ac:spMkLst>
            <pc:docMk/>
            <pc:sldMk cId="1114526513" sldId="387"/>
            <ac:spMk id="18" creationId="{2004A34F-C7AB-FFDC-CAF0-B88C09852B84}"/>
          </ac:spMkLst>
        </pc:spChg>
        <pc:spChg chg="add mod">
          <ac:chgData name="Hakola Antti" userId="65992f85-13c6-4cb4-8e3e-57db52c3c016" providerId="ADAL" clId="{D3EB784A-6DD0-49AF-943A-D5091A42679B}" dt="2023-02-02T05:32:46.457" v="3761"/>
          <ac:spMkLst>
            <pc:docMk/>
            <pc:sldMk cId="1114526513" sldId="387"/>
            <ac:spMk id="19" creationId="{254E3713-D6AC-A9F5-0AB3-AC0AD391880A}"/>
          </ac:spMkLst>
        </pc:spChg>
        <pc:grpChg chg="add mod">
          <ac:chgData name="Hakola Antti" userId="65992f85-13c6-4cb4-8e3e-57db52c3c016" providerId="ADAL" clId="{D3EB784A-6DD0-49AF-943A-D5091A42679B}" dt="2023-02-02T05:32:40.200" v="3760"/>
          <ac:grpSpMkLst>
            <pc:docMk/>
            <pc:sldMk cId="1114526513" sldId="387"/>
            <ac:grpSpMk id="9" creationId="{B31D2C9C-BC05-68CC-51F7-666288A3E465}"/>
          </ac:grpSpMkLst>
        </pc:grpChg>
        <pc:picChg chg="mod">
          <ac:chgData name="Hakola Antti" userId="65992f85-13c6-4cb4-8e3e-57db52c3c016" providerId="ADAL" clId="{D3EB784A-6DD0-49AF-943A-D5091A42679B}" dt="2023-02-02T05:32:40.200" v="3760"/>
          <ac:picMkLst>
            <pc:docMk/>
            <pc:sldMk cId="1114526513" sldId="387"/>
            <ac:picMk id="10" creationId="{BECC45C3-5D4E-7B6A-8C3C-71471B9F185F}"/>
          </ac:picMkLst>
        </pc:picChg>
        <pc:picChg chg="mod">
          <ac:chgData name="Hakola Antti" userId="65992f85-13c6-4cb4-8e3e-57db52c3c016" providerId="ADAL" clId="{D3EB784A-6DD0-49AF-943A-D5091A42679B}" dt="2023-02-02T05:32:40.200" v="3760"/>
          <ac:picMkLst>
            <pc:docMk/>
            <pc:sldMk cId="1114526513" sldId="387"/>
            <ac:picMk id="11" creationId="{B0A7CC49-C914-7D9D-C254-F8AF31652FF1}"/>
          </ac:picMkLst>
        </pc:picChg>
        <pc:picChg chg="add mod">
          <ac:chgData name="Hakola Antti" userId="65992f85-13c6-4cb4-8e3e-57db52c3c016" providerId="ADAL" clId="{D3EB784A-6DD0-49AF-943A-D5091A42679B}" dt="2023-02-02T05:32:40.200" v="3760"/>
          <ac:picMkLst>
            <pc:docMk/>
            <pc:sldMk cId="1114526513" sldId="387"/>
            <ac:picMk id="12" creationId="{8192387A-E50C-E161-B2E4-93F6C536266A}"/>
          </ac:picMkLst>
        </pc:picChg>
        <pc:picChg chg="add mod">
          <ac:chgData name="Hakola Antti" userId="65992f85-13c6-4cb4-8e3e-57db52c3c016" providerId="ADAL" clId="{D3EB784A-6DD0-49AF-943A-D5091A42679B}" dt="2023-02-02T05:32:40.200" v="3760"/>
          <ac:picMkLst>
            <pc:docMk/>
            <pc:sldMk cId="1114526513" sldId="387"/>
            <ac:picMk id="13" creationId="{3B3B268A-8D0D-713F-F684-2AF24D949AFD}"/>
          </ac:picMkLst>
        </pc:picChg>
        <pc:picChg chg="add mod">
          <ac:chgData name="Hakola Antti" userId="65992f85-13c6-4cb4-8e3e-57db52c3c016" providerId="ADAL" clId="{D3EB784A-6DD0-49AF-943A-D5091A42679B}" dt="2023-02-02T05:32:40.200" v="3760"/>
          <ac:picMkLst>
            <pc:docMk/>
            <pc:sldMk cId="1114526513" sldId="387"/>
            <ac:picMk id="14" creationId="{AA317E0A-A2D0-E1E0-E62F-0B27AFA338A2}"/>
          </ac:picMkLst>
        </pc:picChg>
        <pc:picChg chg="add mod">
          <ac:chgData name="Hakola Antti" userId="65992f85-13c6-4cb4-8e3e-57db52c3c016" providerId="ADAL" clId="{D3EB784A-6DD0-49AF-943A-D5091A42679B}" dt="2023-02-02T05:32:40.200" v="3760"/>
          <ac:picMkLst>
            <pc:docMk/>
            <pc:sldMk cId="1114526513" sldId="387"/>
            <ac:picMk id="15" creationId="{D6599AEE-449E-2D8D-CC1E-258E24C495B9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6T14:53:15.464" v="10581" actId="20577"/>
        <pc:sldMkLst>
          <pc:docMk/>
          <pc:sldMk cId="758295491" sldId="388"/>
        </pc:sldMkLst>
        <pc:spChg chg="del">
          <ac:chgData name="Hakola Antti" userId="65992f85-13c6-4cb4-8e3e-57db52c3c016" providerId="ADAL" clId="{D3EB784A-6DD0-49AF-943A-D5091A42679B}" dt="2023-02-02T05:36:45.397" v="3892" actId="478"/>
          <ac:spMkLst>
            <pc:docMk/>
            <pc:sldMk cId="758295491" sldId="388"/>
            <ac:spMk id="2" creationId="{9BAD8E32-7DAF-5207-24EF-DDD2706194C5}"/>
          </ac:spMkLst>
        </pc:spChg>
        <pc:spChg chg="del">
          <ac:chgData name="Hakola Antti" userId="65992f85-13c6-4cb4-8e3e-57db52c3c016" providerId="ADAL" clId="{D3EB784A-6DD0-49AF-943A-D5091A42679B}" dt="2023-02-02T05:36:44.434" v="3891" actId="478"/>
          <ac:spMkLst>
            <pc:docMk/>
            <pc:sldMk cId="758295491" sldId="388"/>
            <ac:spMk id="3" creationId="{65226B6F-5852-803F-3A9B-8DD68DC238F5}"/>
          </ac:spMkLst>
        </pc:spChg>
        <pc:spChg chg="add mod">
          <ac:chgData name="Hakola Antti" userId="65992f85-13c6-4cb4-8e3e-57db52c3c016" providerId="ADAL" clId="{D3EB784A-6DD0-49AF-943A-D5091A42679B}" dt="2023-02-02T05:36:54.658" v="3893"/>
          <ac:spMkLst>
            <pc:docMk/>
            <pc:sldMk cId="758295491" sldId="388"/>
            <ac:spMk id="5" creationId="{4C1FA637-FB78-0093-91F6-16E42E15869E}"/>
          </ac:spMkLst>
        </pc:spChg>
        <pc:spChg chg="add mod">
          <ac:chgData name="Hakola Antti" userId="65992f85-13c6-4cb4-8e3e-57db52c3c016" providerId="ADAL" clId="{D3EB784A-6DD0-49AF-943A-D5091A42679B}" dt="2023-02-06T14:53:15.464" v="10581" actId="20577"/>
          <ac:spMkLst>
            <pc:docMk/>
            <pc:sldMk cId="758295491" sldId="388"/>
            <ac:spMk id="6" creationId="{49F7297C-DDD1-3341-6642-DDDAB0447E5A}"/>
          </ac:spMkLst>
        </pc:spChg>
        <pc:spChg chg="add mod">
          <ac:chgData name="Hakola Antti" userId="65992f85-13c6-4cb4-8e3e-57db52c3c016" providerId="ADAL" clId="{D3EB784A-6DD0-49AF-943A-D5091A42679B}" dt="2023-02-02T05:36:54.658" v="3893"/>
          <ac:spMkLst>
            <pc:docMk/>
            <pc:sldMk cId="758295491" sldId="388"/>
            <ac:spMk id="7" creationId="{CE2743CD-5D73-AC51-7C74-D730537EF9B8}"/>
          </ac:spMkLst>
        </pc:spChg>
        <pc:spChg chg="add mod">
          <ac:chgData name="Hakola Antti" userId="65992f85-13c6-4cb4-8e3e-57db52c3c016" providerId="ADAL" clId="{D3EB784A-6DD0-49AF-943A-D5091A42679B}" dt="2023-02-02T05:36:54.658" v="3893"/>
          <ac:spMkLst>
            <pc:docMk/>
            <pc:sldMk cId="758295491" sldId="388"/>
            <ac:spMk id="8" creationId="{764CABEF-C782-B3CF-F6CF-0E1BB178A942}"/>
          </ac:spMkLst>
        </pc:spChg>
        <pc:spChg chg="add mod">
          <ac:chgData name="Hakola Antti" userId="65992f85-13c6-4cb4-8e3e-57db52c3c016" providerId="ADAL" clId="{D3EB784A-6DD0-49AF-943A-D5091A42679B}" dt="2023-02-06T14:52:30.448" v="10556" actId="20577"/>
          <ac:spMkLst>
            <pc:docMk/>
            <pc:sldMk cId="758295491" sldId="388"/>
            <ac:spMk id="9" creationId="{462A0C9F-9BFD-BE0D-5E6B-E0314C11FA73}"/>
          </ac:spMkLst>
        </pc:spChg>
        <pc:spChg chg="add mod">
          <ac:chgData name="Hakola Antti" userId="65992f85-13c6-4cb4-8e3e-57db52c3c016" providerId="ADAL" clId="{D3EB784A-6DD0-49AF-943A-D5091A42679B}" dt="2023-02-02T05:44:59.594" v="4555" actId="1076"/>
          <ac:spMkLst>
            <pc:docMk/>
            <pc:sldMk cId="758295491" sldId="388"/>
            <ac:spMk id="11" creationId="{4429D994-CB7F-D5E9-B7B9-84DA07CD87E8}"/>
          </ac:spMkLst>
        </pc:spChg>
        <pc:spChg chg="add mod">
          <ac:chgData name="Hakola Antti" userId="65992f85-13c6-4cb4-8e3e-57db52c3c016" providerId="ADAL" clId="{D3EB784A-6DD0-49AF-943A-D5091A42679B}" dt="2023-02-02T05:47:32.755" v="4656" actId="1076"/>
          <ac:spMkLst>
            <pc:docMk/>
            <pc:sldMk cId="758295491" sldId="388"/>
            <ac:spMk id="14" creationId="{7CB4674B-C18C-09F1-E59A-DF25A734E71A}"/>
          </ac:spMkLst>
        </pc:spChg>
        <pc:picChg chg="add mod">
          <ac:chgData name="Hakola Antti" userId="65992f85-13c6-4cb4-8e3e-57db52c3c016" providerId="ADAL" clId="{D3EB784A-6DD0-49AF-943A-D5091A42679B}" dt="2023-02-02T05:45:04.673" v="4557" actId="1076"/>
          <ac:picMkLst>
            <pc:docMk/>
            <pc:sldMk cId="758295491" sldId="388"/>
            <ac:picMk id="10" creationId="{49240820-F9FA-676C-5492-D0066F5733A5}"/>
          </ac:picMkLst>
        </pc:picChg>
        <pc:picChg chg="add mod">
          <ac:chgData name="Hakola Antti" userId="65992f85-13c6-4cb4-8e3e-57db52c3c016" providerId="ADAL" clId="{D3EB784A-6DD0-49AF-943A-D5091A42679B}" dt="2023-02-05T16:03:52.842" v="10033" actId="1076"/>
          <ac:picMkLst>
            <pc:docMk/>
            <pc:sldMk cId="758295491" sldId="388"/>
            <ac:picMk id="13" creationId="{2F55EC47-9BF0-1FE5-1831-0B54AF67FDD2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2T06:38:38.702" v="4708" actId="14100"/>
        <pc:sldMkLst>
          <pc:docMk/>
          <pc:sldMk cId="3219939983" sldId="389"/>
        </pc:sldMkLst>
        <pc:spChg chg="del">
          <ac:chgData name="Hakola Antti" userId="65992f85-13c6-4cb4-8e3e-57db52c3c016" providerId="ADAL" clId="{D3EB784A-6DD0-49AF-943A-D5091A42679B}" dt="2023-02-02T05:52:07.790" v="4703" actId="478"/>
          <ac:spMkLst>
            <pc:docMk/>
            <pc:sldMk cId="3219939983" sldId="389"/>
            <ac:spMk id="2" creationId="{741C14D7-783F-6B96-0833-D14E5AFE4E08}"/>
          </ac:spMkLst>
        </pc:spChg>
        <pc:spChg chg="del">
          <ac:chgData name="Hakola Antti" userId="65992f85-13c6-4cb4-8e3e-57db52c3c016" providerId="ADAL" clId="{D3EB784A-6DD0-49AF-943A-D5091A42679B}" dt="2023-02-02T05:52:06.492" v="4702" actId="478"/>
          <ac:spMkLst>
            <pc:docMk/>
            <pc:sldMk cId="3219939983" sldId="389"/>
            <ac:spMk id="3" creationId="{2601034A-6B68-FBA9-9A6A-A43D267B8A5A}"/>
          </ac:spMkLst>
        </pc:spChg>
        <pc:spChg chg="add mod">
          <ac:chgData name="Hakola Antti" userId="65992f85-13c6-4cb4-8e3e-57db52c3c016" providerId="ADAL" clId="{D3EB784A-6DD0-49AF-943A-D5091A42679B}" dt="2023-02-02T06:36:36.537" v="4704"/>
          <ac:spMkLst>
            <pc:docMk/>
            <pc:sldMk cId="3219939983" sldId="389"/>
            <ac:spMk id="5" creationId="{92E25E4D-DB11-BAF3-F806-AC84B33C5616}"/>
          </ac:spMkLst>
        </pc:spChg>
        <pc:spChg chg="add mod">
          <ac:chgData name="Hakola Antti" userId="65992f85-13c6-4cb4-8e3e-57db52c3c016" providerId="ADAL" clId="{D3EB784A-6DD0-49AF-943A-D5091A42679B}" dt="2023-02-02T06:36:36.537" v="4704"/>
          <ac:spMkLst>
            <pc:docMk/>
            <pc:sldMk cId="3219939983" sldId="389"/>
            <ac:spMk id="6" creationId="{C061C7FB-C01E-43D7-3940-44A0453D3647}"/>
          </ac:spMkLst>
        </pc:spChg>
        <pc:spChg chg="add mod">
          <ac:chgData name="Hakola Antti" userId="65992f85-13c6-4cb4-8e3e-57db52c3c016" providerId="ADAL" clId="{D3EB784A-6DD0-49AF-943A-D5091A42679B}" dt="2023-02-02T06:36:36.537" v="4704"/>
          <ac:spMkLst>
            <pc:docMk/>
            <pc:sldMk cId="3219939983" sldId="389"/>
            <ac:spMk id="7" creationId="{1C925C63-4528-DD6C-296A-48404D8D9A27}"/>
          </ac:spMkLst>
        </pc:spChg>
        <pc:spChg chg="add mod">
          <ac:chgData name="Hakola Antti" userId="65992f85-13c6-4cb4-8e3e-57db52c3c016" providerId="ADAL" clId="{D3EB784A-6DD0-49AF-943A-D5091A42679B}" dt="2023-02-02T06:36:36.537" v="4704"/>
          <ac:spMkLst>
            <pc:docMk/>
            <pc:sldMk cId="3219939983" sldId="389"/>
            <ac:spMk id="8" creationId="{DA2680B0-581A-4CC4-3E54-ABBB756F288B}"/>
          </ac:spMkLst>
        </pc:spChg>
        <pc:spChg chg="add mod">
          <ac:chgData name="Hakola Antti" userId="65992f85-13c6-4cb4-8e3e-57db52c3c016" providerId="ADAL" clId="{D3EB784A-6DD0-49AF-943A-D5091A42679B}" dt="2023-02-02T06:38:26.388" v="4705"/>
          <ac:spMkLst>
            <pc:docMk/>
            <pc:sldMk cId="3219939983" sldId="389"/>
            <ac:spMk id="9" creationId="{F7889311-B3E1-CC5A-9656-79A0B0E0CC69}"/>
          </ac:spMkLst>
        </pc:spChg>
        <pc:spChg chg="add mod">
          <ac:chgData name="Hakola Antti" userId="65992f85-13c6-4cb4-8e3e-57db52c3c016" providerId="ADAL" clId="{D3EB784A-6DD0-49AF-943A-D5091A42679B}" dt="2023-02-02T06:38:26.388" v="4705"/>
          <ac:spMkLst>
            <pc:docMk/>
            <pc:sldMk cId="3219939983" sldId="389"/>
            <ac:spMk id="11" creationId="{5D166475-00C4-4324-7969-9140634A4588}"/>
          </ac:spMkLst>
        </pc:spChg>
        <pc:spChg chg="mod">
          <ac:chgData name="Hakola Antti" userId="65992f85-13c6-4cb4-8e3e-57db52c3c016" providerId="ADAL" clId="{D3EB784A-6DD0-49AF-943A-D5091A42679B}" dt="2023-02-02T06:38:26.388" v="4705"/>
          <ac:spMkLst>
            <pc:docMk/>
            <pc:sldMk cId="3219939983" sldId="389"/>
            <ac:spMk id="17" creationId="{9C72D496-E01C-A9E7-A4A3-120E21FC34C5}"/>
          </ac:spMkLst>
        </pc:spChg>
        <pc:spChg chg="mod">
          <ac:chgData name="Hakola Antti" userId="65992f85-13c6-4cb4-8e3e-57db52c3c016" providerId="ADAL" clId="{D3EB784A-6DD0-49AF-943A-D5091A42679B}" dt="2023-02-02T06:38:26.388" v="4705"/>
          <ac:spMkLst>
            <pc:docMk/>
            <pc:sldMk cId="3219939983" sldId="389"/>
            <ac:spMk id="19" creationId="{43521C18-4AF1-2EB1-A1AF-BB2F1A63A290}"/>
          </ac:spMkLst>
        </pc:spChg>
        <pc:spChg chg="mod">
          <ac:chgData name="Hakola Antti" userId="65992f85-13c6-4cb4-8e3e-57db52c3c016" providerId="ADAL" clId="{D3EB784A-6DD0-49AF-943A-D5091A42679B}" dt="2023-02-02T06:38:26.388" v="4705"/>
          <ac:spMkLst>
            <pc:docMk/>
            <pc:sldMk cId="3219939983" sldId="389"/>
            <ac:spMk id="21" creationId="{C139F587-77D3-BE69-2B1C-20D695A6A330}"/>
          </ac:spMkLst>
        </pc:spChg>
        <pc:grpChg chg="add mod">
          <ac:chgData name="Hakola Antti" userId="65992f85-13c6-4cb4-8e3e-57db52c3c016" providerId="ADAL" clId="{D3EB784A-6DD0-49AF-943A-D5091A42679B}" dt="2023-02-02T06:38:26.388" v="4705"/>
          <ac:grpSpMkLst>
            <pc:docMk/>
            <pc:sldMk cId="3219939983" sldId="389"/>
            <ac:grpSpMk id="12" creationId="{01AE68A2-8BB7-E750-4330-1AF00999422D}"/>
          </ac:grpSpMkLst>
        </pc:grpChg>
        <pc:grpChg chg="mod">
          <ac:chgData name="Hakola Antti" userId="65992f85-13c6-4cb4-8e3e-57db52c3c016" providerId="ADAL" clId="{D3EB784A-6DD0-49AF-943A-D5091A42679B}" dt="2023-02-02T06:38:26.388" v="4705"/>
          <ac:grpSpMkLst>
            <pc:docMk/>
            <pc:sldMk cId="3219939983" sldId="389"/>
            <ac:grpSpMk id="13" creationId="{DE39E80D-B606-578A-E777-9701F5732D7B}"/>
          </ac:grpSpMkLst>
        </pc:grpChg>
        <pc:grpChg chg="mod">
          <ac:chgData name="Hakola Antti" userId="65992f85-13c6-4cb4-8e3e-57db52c3c016" providerId="ADAL" clId="{D3EB784A-6DD0-49AF-943A-D5091A42679B}" dt="2023-02-02T06:38:26.388" v="4705"/>
          <ac:grpSpMkLst>
            <pc:docMk/>
            <pc:sldMk cId="3219939983" sldId="389"/>
            <ac:grpSpMk id="14" creationId="{17C98EE6-01A6-3B75-3BE5-E669C20B2F14}"/>
          </ac:grpSpMkLst>
        </pc:grpChg>
        <pc:grpChg chg="mod">
          <ac:chgData name="Hakola Antti" userId="65992f85-13c6-4cb4-8e3e-57db52c3c016" providerId="ADAL" clId="{D3EB784A-6DD0-49AF-943A-D5091A42679B}" dt="2023-02-02T06:38:26.388" v="4705"/>
          <ac:grpSpMkLst>
            <pc:docMk/>
            <pc:sldMk cId="3219939983" sldId="389"/>
            <ac:grpSpMk id="15" creationId="{DE9258F4-2CA8-8CF6-726C-23B27796266B}"/>
          </ac:grpSpMkLst>
        </pc:grpChg>
        <pc:picChg chg="add mod">
          <ac:chgData name="Hakola Antti" userId="65992f85-13c6-4cb4-8e3e-57db52c3c016" providerId="ADAL" clId="{D3EB784A-6DD0-49AF-943A-D5091A42679B}" dt="2023-02-02T06:38:26.388" v="4705"/>
          <ac:picMkLst>
            <pc:docMk/>
            <pc:sldMk cId="3219939983" sldId="389"/>
            <ac:picMk id="10" creationId="{9C07996D-9E19-AB01-3665-ECDDEC3E2059}"/>
          </ac:picMkLst>
        </pc:picChg>
        <pc:picChg chg="mod">
          <ac:chgData name="Hakola Antti" userId="65992f85-13c6-4cb4-8e3e-57db52c3c016" providerId="ADAL" clId="{D3EB784A-6DD0-49AF-943A-D5091A42679B}" dt="2023-02-02T06:38:26.388" v="4705"/>
          <ac:picMkLst>
            <pc:docMk/>
            <pc:sldMk cId="3219939983" sldId="389"/>
            <ac:picMk id="18" creationId="{4CABA97F-1AC0-AAAD-8CB5-F2B0371D7D59}"/>
          </ac:picMkLst>
        </pc:picChg>
        <pc:picChg chg="mod">
          <ac:chgData name="Hakola Antti" userId="65992f85-13c6-4cb4-8e3e-57db52c3c016" providerId="ADAL" clId="{D3EB784A-6DD0-49AF-943A-D5091A42679B}" dt="2023-02-02T06:38:26.388" v="4705"/>
          <ac:picMkLst>
            <pc:docMk/>
            <pc:sldMk cId="3219939983" sldId="389"/>
            <ac:picMk id="20" creationId="{734B98BB-3F00-9613-8791-416F38A67BA0}"/>
          </ac:picMkLst>
        </pc:picChg>
        <pc:picChg chg="add mod">
          <ac:chgData name="Hakola Antti" userId="65992f85-13c6-4cb4-8e3e-57db52c3c016" providerId="ADAL" clId="{D3EB784A-6DD0-49AF-943A-D5091A42679B}" dt="2023-02-02T06:38:38.702" v="4708" actId="14100"/>
          <ac:picMkLst>
            <pc:docMk/>
            <pc:sldMk cId="3219939983" sldId="389"/>
            <ac:picMk id="22" creationId="{C905BB03-9F7E-1534-540E-CB92F881BEBE}"/>
          </ac:picMkLst>
        </pc:picChg>
        <pc:cxnChg chg="mod">
          <ac:chgData name="Hakola Antti" userId="65992f85-13c6-4cb4-8e3e-57db52c3c016" providerId="ADAL" clId="{D3EB784A-6DD0-49AF-943A-D5091A42679B}" dt="2023-02-02T06:38:26.388" v="4705"/>
          <ac:cxnSpMkLst>
            <pc:docMk/>
            <pc:sldMk cId="3219939983" sldId="389"/>
            <ac:cxnSpMk id="16" creationId="{7B3A833E-6AD8-FF20-2269-335852360627}"/>
          </ac:cxnSpMkLst>
        </pc:cxnChg>
      </pc:sldChg>
      <pc:sldChg chg="addSp delSp modSp new mod">
        <pc:chgData name="Hakola Antti" userId="65992f85-13c6-4cb4-8e3e-57db52c3c016" providerId="ADAL" clId="{D3EB784A-6DD0-49AF-943A-D5091A42679B}" dt="2023-02-04T16:18:03.854" v="9611" actId="14100"/>
        <pc:sldMkLst>
          <pc:docMk/>
          <pc:sldMk cId="1314504192" sldId="390"/>
        </pc:sldMkLst>
        <pc:spChg chg="del">
          <ac:chgData name="Hakola Antti" userId="65992f85-13c6-4cb4-8e3e-57db52c3c016" providerId="ADAL" clId="{D3EB784A-6DD0-49AF-943A-D5091A42679B}" dt="2023-02-02T06:38:56.154" v="4712" actId="478"/>
          <ac:spMkLst>
            <pc:docMk/>
            <pc:sldMk cId="1314504192" sldId="390"/>
            <ac:spMk id="2" creationId="{C9E4FF4C-FBC2-8A67-E44A-50B778EDA302}"/>
          </ac:spMkLst>
        </pc:spChg>
        <pc:spChg chg="del">
          <ac:chgData name="Hakola Antti" userId="65992f85-13c6-4cb4-8e3e-57db52c3c016" providerId="ADAL" clId="{D3EB784A-6DD0-49AF-943A-D5091A42679B}" dt="2023-02-02T06:38:54.798" v="4711" actId="478"/>
          <ac:spMkLst>
            <pc:docMk/>
            <pc:sldMk cId="1314504192" sldId="390"/>
            <ac:spMk id="3" creationId="{C1A47195-9E1F-5A39-FADE-C921AD05619D}"/>
          </ac:spMkLst>
        </pc:spChg>
        <pc:spChg chg="add mod">
          <ac:chgData name="Hakola Antti" userId="65992f85-13c6-4cb4-8e3e-57db52c3c016" providerId="ADAL" clId="{D3EB784A-6DD0-49AF-943A-D5091A42679B}" dt="2023-02-02T06:40:47.911" v="4716"/>
          <ac:spMkLst>
            <pc:docMk/>
            <pc:sldMk cId="1314504192" sldId="390"/>
            <ac:spMk id="5" creationId="{33E6C37E-B70F-E63F-845F-5D043C473798}"/>
          </ac:spMkLst>
        </pc:spChg>
        <pc:spChg chg="add del mod">
          <ac:chgData name="Hakola Antti" userId="65992f85-13c6-4cb4-8e3e-57db52c3c016" providerId="ADAL" clId="{D3EB784A-6DD0-49AF-943A-D5091A42679B}" dt="2023-02-02T06:41:08.351" v="4720"/>
          <ac:spMkLst>
            <pc:docMk/>
            <pc:sldMk cId="1314504192" sldId="390"/>
            <ac:spMk id="6" creationId="{C5CDD16F-9B45-F356-A282-F2B4E9064300}"/>
          </ac:spMkLst>
        </pc:spChg>
        <pc:spChg chg="mod">
          <ac:chgData name="Hakola Antti" userId="65992f85-13c6-4cb4-8e3e-57db52c3c016" providerId="ADAL" clId="{D3EB784A-6DD0-49AF-943A-D5091A42679B}" dt="2023-02-02T06:41:03.795" v="4717"/>
          <ac:spMkLst>
            <pc:docMk/>
            <pc:sldMk cId="1314504192" sldId="390"/>
            <ac:spMk id="10" creationId="{5211E8C0-FB31-B04A-0359-339776B13157}"/>
          </ac:spMkLst>
        </pc:spChg>
        <pc:spChg chg="mod">
          <ac:chgData name="Hakola Antti" userId="65992f85-13c6-4cb4-8e3e-57db52c3c016" providerId="ADAL" clId="{D3EB784A-6DD0-49AF-943A-D5091A42679B}" dt="2023-02-02T06:41:03.795" v="4717"/>
          <ac:spMkLst>
            <pc:docMk/>
            <pc:sldMk cId="1314504192" sldId="390"/>
            <ac:spMk id="12" creationId="{7FE81CC6-685C-4862-9FE7-55538E5EFC39}"/>
          </ac:spMkLst>
        </pc:spChg>
        <pc:spChg chg="mod">
          <ac:chgData name="Hakola Antti" userId="65992f85-13c6-4cb4-8e3e-57db52c3c016" providerId="ADAL" clId="{D3EB784A-6DD0-49AF-943A-D5091A42679B}" dt="2023-02-02T06:41:03.795" v="4717"/>
          <ac:spMkLst>
            <pc:docMk/>
            <pc:sldMk cId="1314504192" sldId="390"/>
            <ac:spMk id="14" creationId="{BAB8D603-9AD4-5F53-E342-62176AFB0657}"/>
          </ac:spMkLst>
        </pc:spChg>
        <pc:spChg chg="add mod">
          <ac:chgData name="Hakola Antti" userId="65992f85-13c6-4cb4-8e3e-57db52c3c016" providerId="ADAL" clId="{D3EB784A-6DD0-49AF-943A-D5091A42679B}" dt="2023-02-04T16:18:03.854" v="9611" actId="14100"/>
          <ac:spMkLst>
            <pc:docMk/>
            <pc:sldMk cId="1314504192" sldId="390"/>
            <ac:spMk id="15" creationId="{979EDCE4-8BA0-27E7-9223-9EDD2330EC32}"/>
          </ac:spMkLst>
        </pc:spChg>
        <pc:spChg chg="mod">
          <ac:chgData name="Hakola Antti" userId="65992f85-13c6-4cb4-8e3e-57db52c3c016" providerId="ADAL" clId="{D3EB784A-6DD0-49AF-943A-D5091A42679B}" dt="2023-02-04T16:14:21.548" v="9500" actId="207"/>
          <ac:spMkLst>
            <pc:docMk/>
            <pc:sldMk cId="1314504192" sldId="390"/>
            <ac:spMk id="19" creationId="{2374F5B3-1056-9657-FF69-94C39F37DB9E}"/>
          </ac:spMkLst>
        </pc:spChg>
        <pc:spChg chg="mod">
          <ac:chgData name="Hakola Antti" userId="65992f85-13c6-4cb4-8e3e-57db52c3c016" providerId="ADAL" clId="{D3EB784A-6DD0-49AF-943A-D5091A42679B}" dt="2023-02-04T16:14:21.548" v="9500" actId="207"/>
          <ac:spMkLst>
            <pc:docMk/>
            <pc:sldMk cId="1314504192" sldId="390"/>
            <ac:spMk id="21" creationId="{2915EC8D-660B-7040-83D9-24168CC9ADAC}"/>
          </ac:spMkLst>
        </pc:spChg>
        <pc:spChg chg="mod">
          <ac:chgData name="Hakola Antti" userId="65992f85-13c6-4cb4-8e3e-57db52c3c016" providerId="ADAL" clId="{D3EB784A-6DD0-49AF-943A-D5091A42679B}" dt="2023-02-04T16:14:21.548" v="9500" actId="207"/>
          <ac:spMkLst>
            <pc:docMk/>
            <pc:sldMk cId="1314504192" sldId="390"/>
            <ac:spMk id="23" creationId="{B4A4AB10-315A-E86B-AFA3-B287CEE5DF4D}"/>
          </ac:spMkLst>
        </pc:spChg>
        <pc:spChg chg="add del mod">
          <ac:chgData name="Hakola Antti" userId="65992f85-13c6-4cb4-8e3e-57db52c3c016" providerId="ADAL" clId="{D3EB784A-6DD0-49AF-943A-D5091A42679B}" dt="2023-02-04T16:13:14.915" v="9483" actId="478"/>
          <ac:spMkLst>
            <pc:docMk/>
            <pc:sldMk cId="1314504192" sldId="390"/>
            <ac:spMk id="24" creationId="{508FC924-8D3E-5C67-B545-5A3A2DA36AFF}"/>
          </ac:spMkLst>
        </pc:spChg>
        <pc:spChg chg="add mod">
          <ac:chgData name="Hakola Antti" userId="65992f85-13c6-4cb4-8e3e-57db52c3c016" providerId="ADAL" clId="{D3EB784A-6DD0-49AF-943A-D5091A42679B}" dt="2023-02-02T06:44:03.656" v="4788"/>
          <ac:spMkLst>
            <pc:docMk/>
            <pc:sldMk cId="1314504192" sldId="390"/>
            <ac:spMk id="25" creationId="{C24EAA34-8860-94F2-9422-D8A59AA17B3E}"/>
          </ac:spMkLst>
        </pc:spChg>
        <pc:grpChg chg="add del mod">
          <ac:chgData name="Hakola Antti" userId="65992f85-13c6-4cb4-8e3e-57db52c3c016" providerId="ADAL" clId="{D3EB784A-6DD0-49AF-943A-D5091A42679B}" dt="2023-02-02T06:41:08.351" v="4720"/>
          <ac:grpSpMkLst>
            <pc:docMk/>
            <pc:sldMk cId="1314504192" sldId="390"/>
            <ac:grpSpMk id="7" creationId="{B70D9058-B8A3-BAF0-1EE3-C187975422C0}"/>
          </ac:grpSpMkLst>
        </pc:grpChg>
        <pc:grpChg chg="add mod ord">
          <ac:chgData name="Hakola Antti" userId="65992f85-13c6-4cb4-8e3e-57db52c3c016" providerId="ADAL" clId="{D3EB784A-6DD0-49AF-943A-D5091A42679B}" dt="2023-02-04T16:17:52.308" v="9608" actId="1076"/>
          <ac:grpSpMkLst>
            <pc:docMk/>
            <pc:sldMk cId="1314504192" sldId="390"/>
            <ac:grpSpMk id="16" creationId="{0BA98FCF-709C-9C90-FC89-ED1FE70669F0}"/>
          </ac:grpSpMkLst>
        </pc:grpChg>
        <pc:picChg chg="mod">
          <ac:chgData name="Hakola Antti" userId="65992f85-13c6-4cb4-8e3e-57db52c3c016" providerId="ADAL" clId="{D3EB784A-6DD0-49AF-943A-D5091A42679B}" dt="2023-02-02T06:41:03.795" v="4717"/>
          <ac:picMkLst>
            <pc:docMk/>
            <pc:sldMk cId="1314504192" sldId="390"/>
            <ac:picMk id="8" creationId="{736E5466-0EE7-CD79-9636-70BD82250E74}"/>
          </ac:picMkLst>
        </pc:picChg>
        <pc:picChg chg="mod">
          <ac:chgData name="Hakola Antti" userId="65992f85-13c6-4cb4-8e3e-57db52c3c016" providerId="ADAL" clId="{D3EB784A-6DD0-49AF-943A-D5091A42679B}" dt="2023-02-04T16:14:38.641" v="9506" actId="207"/>
          <ac:picMkLst>
            <pc:docMk/>
            <pc:sldMk cId="1314504192" sldId="390"/>
            <ac:picMk id="17" creationId="{90CB22E4-3B9F-3251-4E8A-4EB0B4250AAC}"/>
          </ac:picMkLst>
        </pc:picChg>
        <pc:cxnChg chg="mod">
          <ac:chgData name="Hakola Antti" userId="65992f85-13c6-4cb4-8e3e-57db52c3c016" providerId="ADAL" clId="{D3EB784A-6DD0-49AF-943A-D5091A42679B}" dt="2023-02-02T06:41:03.795" v="4717"/>
          <ac:cxnSpMkLst>
            <pc:docMk/>
            <pc:sldMk cId="1314504192" sldId="390"/>
            <ac:cxnSpMk id="9" creationId="{8F349E07-7370-D351-9D0D-3460210ECE69}"/>
          </ac:cxnSpMkLst>
        </pc:cxnChg>
        <pc:cxnChg chg="mod">
          <ac:chgData name="Hakola Antti" userId="65992f85-13c6-4cb4-8e3e-57db52c3c016" providerId="ADAL" clId="{D3EB784A-6DD0-49AF-943A-D5091A42679B}" dt="2023-02-02T06:41:03.795" v="4717"/>
          <ac:cxnSpMkLst>
            <pc:docMk/>
            <pc:sldMk cId="1314504192" sldId="390"/>
            <ac:cxnSpMk id="11" creationId="{EDD8DA9A-3415-7D4C-CEED-D3D6550EFFDD}"/>
          </ac:cxnSpMkLst>
        </pc:cxnChg>
        <pc:cxnChg chg="mod">
          <ac:chgData name="Hakola Antti" userId="65992f85-13c6-4cb4-8e3e-57db52c3c016" providerId="ADAL" clId="{D3EB784A-6DD0-49AF-943A-D5091A42679B}" dt="2023-02-02T06:41:03.795" v="4717"/>
          <ac:cxnSpMkLst>
            <pc:docMk/>
            <pc:sldMk cId="1314504192" sldId="390"/>
            <ac:cxnSpMk id="13" creationId="{344471F3-7E6A-0B21-EB78-25055964C185}"/>
          </ac:cxnSpMkLst>
        </pc:cxnChg>
        <pc:cxnChg chg="mod">
          <ac:chgData name="Hakola Antti" userId="65992f85-13c6-4cb4-8e3e-57db52c3c016" providerId="ADAL" clId="{D3EB784A-6DD0-49AF-943A-D5091A42679B}" dt="2023-02-04T16:14:21.548" v="9500" actId="207"/>
          <ac:cxnSpMkLst>
            <pc:docMk/>
            <pc:sldMk cId="1314504192" sldId="390"/>
            <ac:cxnSpMk id="18" creationId="{A6CD9372-ADD9-6A5E-3B06-356335C6A5E9}"/>
          </ac:cxnSpMkLst>
        </pc:cxnChg>
        <pc:cxnChg chg="mod">
          <ac:chgData name="Hakola Antti" userId="65992f85-13c6-4cb4-8e3e-57db52c3c016" providerId="ADAL" clId="{D3EB784A-6DD0-49AF-943A-D5091A42679B}" dt="2023-02-04T16:14:21.548" v="9500" actId="207"/>
          <ac:cxnSpMkLst>
            <pc:docMk/>
            <pc:sldMk cId="1314504192" sldId="390"/>
            <ac:cxnSpMk id="20" creationId="{4A3C8C5F-C3B0-A396-7BF7-83AC72C99617}"/>
          </ac:cxnSpMkLst>
        </pc:cxnChg>
        <pc:cxnChg chg="mod">
          <ac:chgData name="Hakola Antti" userId="65992f85-13c6-4cb4-8e3e-57db52c3c016" providerId="ADAL" clId="{D3EB784A-6DD0-49AF-943A-D5091A42679B}" dt="2023-02-04T16:14:21.548" v="9500" actId="207"/>
          <ac:cxnSpMkLst>
            <pc:docMk/>
            <pc:sldMk cId="1314504192" sldId="390"/>
            <ac:cxnSpMk id="22" creationId="{249E4820-230E-C200-EC19-CDB50D8DDF2B}"/>
          </ac:cxnSpMkLst>
        </pc:cxnChg>
      </pc:sldChg>
      <pc:sldChg chg="addSp delSp modSp new mod modAnim">
        <pc:chgData name="Hakola Antti" userId="65992f85-13c6-4cb4-8e3e-57db52c3c016" providerId="ADAL" clId="{D3EB784A-6DD0-49AF-943A-D5091A42679B}" dt="2023-02-02T06:47:21.618" v="4825" actId="6549"/>
        <pc:sldMkLst>
          <pc:docMk/>
          <pc:sldMk cId="1436071345" sldId="391"/>
        </pc:sldMkLst>
        <pc:spChg chg="del">
          <ac:chgData name="Hakola Antti" userId="65992f85-13c6-4cb4-8e3e-57db52c3c016" providerId="ADAL" clId="{D3EB784A-6DD0-49AF-943A-D5091A42679B}" dt="2023-02-02T06:44:23.992" v="4791" actId="478"/>
          <ac:spMkLst>
            <pc:docMk/>
            <pc:sldMk cId="1436071345" sldId="391"/>
            <ac:spMk id="2" creationId="{61C52264-F54D-5591-7ACA-DC0037547F45}"/>
          </ac:spMkLst>
        </pc:spChg>
        <pc:spChg chg="del">
          <ac:chgData name="Hakola Antti" userId="65992f85-13c6-4cb4-8e3e-57db52c3c016" providerId="ADAL" clId="{D3EB784A-6DD0-49AF-943A-D5091A42679B}" dt="2023-02-02T06:44:22.726" v="4790" actId="478"/>
          <ac:spMkLst>
            <pc:docMk/>
            <pc:sldMk cId="1436071345" sldId="391"/>
            <ac:spMk id="3" creationId="{B1D7C479-D581-A97F-DA78-FAE3CDFF4678}"/>
          </ac:spMkLst>
        </pc:spChg>
        <pc:spChg chg="add mod">
          <ac:chgData name="Hakola Antti" userId="65992f85-13c6-4cb4-8e3e-57db52c3c016" providerId="ADAL" clId="{D3EB784A-6DD0-49AF-943A-D5091A42679B}" dt="2023-02-02T06:44:36.264" v="4792"/>
          <ac:spMkLst>
            <pc:docMk/>
            <pc:sldMk cId="1436071345" sldId="391"/>
            <ac:spMk id="5" creationId="{5F690158-50F4-D47C-5A80-517931AA8F9D}"/>
          </ac:spMkLst>
        </pc:spChg>
        <pc:spChg chg="add mod">
          <ac:chgData name="Hakola Antti" userId="65992f85-13c6-4cb4-8e3e-57db52c3c016" providerId="ADAL" clId="{D3EB784A-6DD0-49AF-943A-D5091A42679B}" dt="2023-02-02T06:44:36.264" v="4792"/>
          <ac:spMkLst>
            <pc:docMk/>
            <pc:sldMk cId="1436071345" sldId="391"/>
            <ac:spMk id="6" creationId="{D9E35086-09D4-8D43-8A9E-531DCE36EC53}"/>
          </ac:spMkLst>
        </pc:spChg>
        <pc:spChg chg="add mod">
          <ac:chgData name="Hakola Antti" userId="65992f85-13c6-4cb4-8e3e-57db52c3c016" providerId="ADAL" clId="{D3EB784A-6DD0-49AF-943A-D5091A42679B}" dt="2023-02-02T06:44:36.264" v="4792"/>
          <ac:spMkLst>
            <pc:docMk/>
            <pc:sldMk cId="1436071345" sldId="391"/>
            <ac:spMk id="7" creationId="{FA65D3BB-4FE3-D125-4E00-8E835837BF75}"/>
          </ac:spMkLst>
        </pc:spChg>
        <pc:spChg chg="add mod">
          <ac:chgData name="Hakola Antti" userId="65992f85-13c6-4cb4-8e3e-57db52c3c016" providerId="ADAL" clId="{D3EB784A-6DD0-49AF-943A-D5091A42679B}" dt="2023-02-02T06:44:36.264" v="4792"/>
          <ac:spMkLst>
            <pc:docMk/>
            <pc:sldMk cId="1436071345" sldId="391"/>
            <ac:spMk id="8" creationId="{82CC5774-E0C3-C497-6A09-53C02999CC27}"/>
          </ac:spMkLst>
        </pc:spChg>
        <pc:spChg chg="add mod">
          <ac:chgData name="Hakola Antti" userId="65992f85-13c6-4cb4-8e3e-57db52c3c016" providerId="ADAL" clId="{D3EB784A-6DD0-49AF-943A-D5091A42679B}" dt="2023-02-02T06:44:36.264" v="4792"/>
          <ac:spMkLst>
            <pc:docMk/>
            <pc:sldMk cId="1436071345" sldId="391"/>
            <ac:spMk id="9" creationId="{C6F6D01F-882A-D66E-9219-6F28084C607F}"/>
          </ac:spMkLst>
        </pc:spChg>
        <pc:spChg chg="mod">
          <ac:chgData name="Hakola Antti" userId="65992f85-13c6-4cb4-8e3e-57db52c3c016" providerId="ADAL" clId="{D3EB784A-6DD0-49AF-943A-D5091A42679B}" dt="2023-02-02T06:44:36.264" v="4792"/>
          <ac:spMkLst>
            <pc:docMk/>
            <pc:sldMk cId="1436071345" sldId="391"/>
            <ac:spMk id="12" creationId="{EF4B953D-8C84-2243-783B-1724F2BE1075}"/>
          </ac:spMkLst>
        </pc:spChg>
        <pc:spChg chg="add mod">
          <ac:chgData name="Hakola Antti" userId="65992f85-13c6-4cb4-8e3e-57db52c3c016" providerId="ADAL" clId="{D3EB784A-6DD0-49AF-943A-D5091A42679B}" dt="2023-02-02T06:47:21.618" v="4825" actId="6549"/>
          <ac:spMkLst>
            <pc:docMk/>
            <pc:sldMk cId="1436071345" sldId="391"/>
            <ac:spMk id="16" creationId="{57AD91DF-B673-9EC3-6363-10DA67377F4C}"/>
          </ac:spMkLst>
        </pc:spChg>
        <pc:spChg chg="add mod">
          <ac:chgData name="Hakola Antti" userId="65992f85-13c6-4cb4-8e3e-57db52c3c016" providerId="ADAL" clId="{D3EB784A-6DD0-49AF-943A-D5091A42679B}" dt="2023-02-02T06:44:36.264" v="4792"/>
          <ac:spMkLst>
            <pc:docMk/>
            <pc:sldMk cId="1436071345" sldId="391"/>
            <ac:spMk id="17" creationId="{A3BC43E8-B211-2D4A-449A-C3A3B6E2F6CC}"/>
          </ac:spMkLst>
        </pc:spChg>
        <pc:spChg chg="add mod">
          <ac:chgData name="Hakola Antti" userId="65992f85-13c6-4cb4-8e3e-57db52c3c016" providerId="ADAL" clId="{D3EB784A-6DD0-49AF-943A-D5091A42679B}" dt="2023-02-02T06:44:36.264" v="4792"/>
          <ac:spMkLst>
            <pc:docMk/>
            <pc:sldMk cId="1436071345" sldId="391"/>
            <ac:spMk id="18" creationId="{1B6F68DE-C5D3-927E-E489-22EBB268AD21}"/>
          </ac:spMkLst>
        </pc:spChg>
        <pc:grpChg chg="add mod">
          <ac:chgData name="Hakola Antti" userId="65992f85-13c6-4cb4-8e3e-57db52c3c016" providerId="ADAL" clId="{D3EB784A-6DD0-49AF-943A-D5091A42679B}" dt="2023-02-02T06:44:36.264" v="4792"/>
          <ac:grpSpMkLst>
            <pc:docMk/>
            <pc:sldMk cId="1436071345" sldId="391"/>
            <ac:grpSpMk id="10" creationId="{8DD96027-B750-F894-295F-700C94028C8C}"/>
          </ac:grpSpMkLst>
        </pc:grpChg>
        <pc:picChg chg="mod">
          <ac:chgData name="Hakola Antti" userId="65992f85-13c6-4cb4-8e3e-57db52c3c016" providerId="ADAL" clId="{D3EB784A-6DD0-49AF-943A-D5091A42679B}" dt="2023-02-02T06:44:36.264" v="4792"/>
          <ac:picMkLst>
            <pc:docMk/>
            <pc:sldMk cId="1436071345" sldId="391"/>
            <ac:picMk id="11" creationId="{713DE172-686E-8DFE-B332-09CF95B56B07}"/>
          </ac:picMkLst>
        </pc:picChg>
        <pc:picChg chg="add mod">
          <ac:chgData name="Hakola Antti" userId="65992f85-13c6-4cb4-8e3e-57db52c3c016" providerId="ADAL" clId="{D3EB784A-6DD0-49AF-943A-D5091A42679B}" dt="2023-02-02T06:44:36.264" v="4792"/>
          <ac:picMkLst>
            <pc:docMk/>
            <pc:sldMk cId="1436071345" sldId="391"/>
            <ac:picMk id="15" creationId="{C7AB80CD-C4E2-8000-E2D1-588B07B27342}"/>
          </ac:picMkLst>
        </pc:picChg>
        <pc:cxnChg chg="mod">
          <ac:chgData name="Hakola Antti" userId="65992f85-13c6-4cb4-8e3e-57db52c3c016" providerId="ADAL" clId="{D3EB784A-6DD0-49AF-943A-D5091A42679B}" dt="2023-02-02T06:44:36.264" v="4792"/>
          <ac:cxnSpMkLst>
            <pc:docMk/>
            <pc:sldMk cId="1436071345" sldId="391"/>
            <ac:cxnSpMk id="13" creationId="{AABA3313-CF61-A627-2D6A-FAF5E882BDE9}"/>
          </ac:cxnSpMkLst>
        </pc:cxnChg>
        <pc:cxnChg chg="add mod">
          <ac:chgData name="Hakola Antti" userId="65992f85-13c6-4cb4-8e3e-57db52c3c016" providerId="ADAL" clId="{D3EB784A-6DD0-49AF-943A-D5091A42679B}" dt="2023-02-02T06:44:36.264" v="4792"/>
          <ac:cxnSpMkLst>
            <pc:docMk/>
            <pc:sldMk cId="1436071345" sldId="391"/>
            <ac:cxnSpMk id="14" creationId="{9B270AED-B397-83DA-17A2-054B073033A3}"/>
          </ac:cxnSpMkLst>
        </pc:cxnChg>
      </pc:sldChg>
      <pc:sldChg chg="addSp delSp modSp new mod modAnim">
        <pc:chgData name="Hakola Antti" userId="65992f85-13c6-4cb4-8e3e-57db52c3c016" providerId="ADAL" clId="{D3EB784A-6DD0-49AF-943A-D5091A42679B}" dt="2023-02-02T06:45:03.762" v="4797"/>
        <pc:sldMkLst>
          <pc:docMk/>
          <pc:sldMk cId="4204961205" sldId="392"/>
        </pc:sldMkLst>
        <pc:spChg chg="del">
          <ac:chgData name="Hakola Antti" userId="65992f85-13c6-4cb4-8e3e-57db52c3c016" providerId="ADAL" clId="{D3EB784A-6DD0-49AF-943A-D5091A42679B}" dt="2023-02-02T06:44:49.480" v="4796" actId="478"/>
          <ac:spMkLst>
            <pc:docMk/>
            <pc:sldMk cId="4204961205" sldId="392"/>
            <ac:spMk id="2" creationId="{185499C1-EF8F-E25D-667A-6759D8B2AE81}"/>
          </ac:spMkLst>
        </pc:spChg>
        <pc:spChg chg="del">
          <ac:chgData name="Hakola Antti" userId="65992f85-13c6-4cb4-8e3e-57db52c3c016" providerId="ADAL" clId="{D3EB784A-6DD0-49AF-943A-D5091A42679B}" dt="2023-02-02T06:44:47.886" v="4795" actId="478"/>
          <ac:spMkLst>
            <pc:docMk/>
            <pc:sldMk cId="4204961205" sldId="392"/>
            <ac:spMk id="3" creationId="{90428B29-DD80-908D-1E5F-679037CB91C1}"/>
          </ac:spMkLst>
        </pc:spChg>
        <pc:spChg chg="add mod">
          <ac:chgData name="Hakola Antti" userId="65992f85-13c6-4cb4-8e3e-57db52c3c016" providerId="ADAL" clId="{D3EB784A-6DD0-49AF-943A-D5091A42679B}" dt="2023-02-02T06:45:03.762" v="4797"/>
          <ac:spMkLst>
            <pc:docMk/>
            <pc:sldMk cId="4204961205" sldId="392"/>
            <ac:spMk id="5" creationId="{6CCD5EF0-EAE6-C56F-DD06-43915AD0E688}"/>
          </ac:spMkLst>
        </pc:spChg>
        <pc:spChg chg="add mod">
          <ac:chgData name="Hakola Antti" userId="65992f85-13c6-4cb4-8e3e-57db52c3c016" providerId="ADAL" clId="{D3EB784A-6DD0-49AF-943A-D5091A42679B}" dt="2023-02-02T06:45:03.762" v="4797"/>
          <ac:spMkLst>
            <pc:docMk/>
            <pc:sldMk cId="4204961205" sldId="392"/>
            <ac:spMk id="6" creationId="{9BBF8559-6506-A4FC-41B4-A752BF5870DE}"/>
          </ac:spMkLst>
        </pc:spChg>
        <pc:spChg chg="add mod">
          <ac:chgData name="Hakola Antti" userId="65992f85-13c6-4cb4-8e3e-57db52c3c016" providerId="ADAL" clId="{D3EB784A-6DD0-49AF-943A-D5091A42679B}" dt="2023-02-02T06:45:03.762" v="4797"/>
          <ac:spMkLst>
            <pc:docMk/>
            <pc:sldMk cId="4204961205" sldId="392"/>
            <ac:spMk id="7" creationId="{A7F70B56-62C0-9E64-A612-A1B39BB1F781}"/>
          </ac:spMkLst>
        </pc:spChg>
        <pc:spChg chg="add mod">
          <ac:chgData name="Hakola Antti" userId="65992f85-13c6-4cb4-8e3e-57db52c3c016" providerId="ADAL" clId="{D3EB784A-6DD0-49AF-943A-D5091A42679B}" dt="2023-02-02T06:45:03.762" v="4797"/>
          <ac:spMkLst>
            <pc:docMk/>
            <pc:sldMk cId="4204961205" sldId="392"/>
            <ac:spMk id="8" creationId="{8E5D4744-A7D6-0D57-32BD-E9F9EA97E786}"/>
          </ac:spMkLst>
        </pc:spChg>
        <pc:spChg chg="add mod">
          <ac:chgData name="Hakola Antti" userId="65992f85-13c6-4cb4-8e3e-57db52c3c016" providerId="ADAL" clId="{D3EB784A-6DD0-49AF-943A-D5091A42679B}" dt="2023-02-02T06:45:03.762" v="4797"/>
          <ac:spMkLst>
            <pc:docMk/>
            <pc:sldMk cId="4204961205" sldId="392"/>
            <ac:spMk id="9" creationId="{0C7D73F0-C265-345A-CB1F-73098EFEFC69}"/>
          </ac:spMkLst>
        </pc:spChg>
        <pc:spChg chg="add mod">
          <ac:chgData name="Hakola Antti" userId="65992f85-13c6-4cb4-8e3e-57db52c3c016" providerId="ADAL" clId="{D3EB784A-6DD0-49AF-943A-D5091A42679B}" dt="2023-02-02T06:45:03.762" v="4797"/>
          <ac:spMkLst>
            <pc:docMk/>
            <pc:sldMk cId="4204961205" sldId="392"/>
            <ac:spMk id="10" creationId="{82E8324F-4F6E-3434-4F1E-8549C5E4CDCD}"/>
          </ac:spMkLst>
        </pc:spChg>
        <pc:picChg chg="add mod">
          <ac:chgData name="Hakola Antti" userId="65992f85-13c6-4cb4-8e3e-57db52c3c016" providerId="ADAL" clId="{D3EB784A-6DD0-49AF-943A-D5091A42679B}" dt="2023-02-02T06:45:03.762" v="4797"/>
          <ac:picMkLst>
            <pc:docMk/>
            <pc:sldMk cId="4204961205" sldId="392"/>
            <ac:picMk id="11" creationId="{C087CF71-BEAA-7CD8-E557-E5981309362F}"/>
          </ac:picMkLst>
        </pc:picChg>
        <pc:picChg chg="add mod">
          <ac:chgData name="Hakola Antti" userId="65992f85-13c6-4cb4-8e3e-57db52c3c016" providerId="ADAL" clId="{D3EB784A-6DD0-49AF-943A-D5091A42679B}" dt="2023-02-02T06:45:03.762" v="4797"/>
          <ac:picMkLst>
            <pc:docMk/>
            <pc:sldMk cId="4204961205" sldId="392"/>
            <ac:picMk id="12" creationId="{506126DE-2737-AF87-3B30-3BC3FCCF5962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3T05:00:56.721" v="5179"/>
        <pc:sldMkLst>
          <pc:docMk/>
          <pc:sldMk cId="2769823350" sldId="393"/>
        </pc:sldMkLst>
        <pc:spChg chg="del">
          <ac:chgData name="Hakola Antti" userId="65992f85-13c6-4cb4-8e3e-57db52c3c016" providerId="ADAL" clId="{D3EB784A-6DD0-49AF-943A-D5091A42679B}" dt="2023-02-02T06:45:28.871" v="4801" actId="478"/>
          <ac:spMkLst>
            <pc:docMk/>
            <pc:sldMk cId="2769823350" sldId="393"/>
            <ac:spMk id="2" creationId="{7A800624-489A-1584-119A-F44B3838BAEE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2" creationId="{C34D0690-EBDF-424E-B538-4C94E4858675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3" creationId="{D74E9F5D-F112-0BE8-F901-B35C3B882760}"/>
          </ac:spMkLst>
        </pc:spChg>
        <pc:spChg chg="del">
          <ac:chgData name="Hakola Antti" userId="65992f85-13c6-4cb4-8e3e-57db52c3c016" providerId="ADAL" clId="{D3EB784A-6DD0-49AF-943A-D5091A42679B}" dt="2023-02-02T06:45:27.198" v="4800" actId="478"/>
          <ac:spMkLst>
            <pc:docMk/>
            <pc:sldMk cId="2769823350" sldId="393"/>
            <ac:spMk id="3" creationId="{FFD7E5E8-7176-1E9C-08D5-F21293A3EBB7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5" creationId="{C68BD618-CF4A-AF79-D696-C2122AEFD470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6" creationId="{E11E6317-1D58-DA51-D361-3DEDA2555B31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7" creationId="{785A62AD-847A-4572-222B-6D3B9169D533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8" creationId="{A15704BD-3B52-D8B2-083C-4EB53FBFD866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9" creationId="{6F2C3072-9147-1646-1370-B934008626E4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10" creationId="{7D780DB4-934F-BEF2-6110-DFE174698958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11" creationId="{AADCA5F4-016A-60FC-AC5B-F7311762B7B2}"/>
          </ac:spMkLst>
        </pc:spChg>
        <pc:spChg chg="add mod">
          <ac:chgData name="Hakola Antti" userId="65992f85-13c6-4cb4-8e3e-57db52c3c016" providerId="ADAL" clId="{D3EB784A-6DD0-49AF-943A-D5091A42679B}" dt="2023-02-03T05:00:50.067" v="5178"/>
          <ac:spMkLst>
            <pc:docMk/>
            <pc:sldMk cId="2769823350" sldId="393"/>
            <ac:spMk id="13" creationId="{6EB9A513-02AA-313E-D1BE-4EF91FEBAC18}"/>
          </ac:spMkLst>
        </pc:spChg>
        <pc:spChg chg="add mod">
          <ac:chgData name="Hakola Antti" userId="65992f85-13c6-4cb4-8e3e-57db52c3c016" providerId="ADAL" clId="{D3EB784A-6DD0-49AF-943A-D5091A42679B}" dt="2023-02-03T05:00:56.721" v="5179"/>
          <ac:spMkLst>
            <pc:docMk/>
            <pc:sldMk cId="2769823350" sldId="393"/>
            <ac:spMk id="14" creationId="{9403A1F7-C3E5-DADE-9C94-4CB96168EF75}"/>
          </ac:spMkLst>
        </pc:spChg>
        <pc:picChg chg="add mod">
          <ac:chgData name="Hakola Antti" userId="65992f85-13c6-4cb4-8e3e-57db52c3c016" providerId="ADAL" clId="{D3EB784A-6DD0-49AF-943A-D5091A42679B}" dt="2023-02-03T05:00:50.067" v="5178"/>
          <ac:picMkLst>
            <pc:docMk/>
            <pc:sldMk cId="2769823350" sldId="393"/>
            <ac:picMk id="12" creationId="{338B0B33-3130-AFF2-695F-9CA1AB4B80BF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4T16:19:06.682" v="9621" actId="6549"/>
        <pc:sldMkLst>
          <pc:docMk/>
          <pc:sldMk cId="3166247666" sldId="394"/>
        </pc:sldMkLst>
        <pc:spChg chg="del">
          <ac:chgData name="Hakola Antti" userId="65992f85-13c6-4cb4-8e3e-57db52c3c016" providerId="ADAL" clId="{D3EB784A-6DD0-49AF-943A-D5091A42679B}" dt="2023-02-02T06:59:10.323" v="5109" actId="478"/>
          <ac:spMkLst>
            <pc:docMk/>
            <pc:sldMk cId="3166247666" sldId="394"/>
            <ac:spMk id="2" creationId="{8DE1D9E5-7E42-6361-4002-A2BB6C0D5C6A}"/>
          </ac:spMkLst>
        </pc:spChg>
        <pc:spChg chg="del">
          <ac:chgData name="Hakola Antti" userId="65992f85-13c6-4cb4-8e3e-57db52c3c016" providerId="ADAL" clId="{D3EB784A-6DD0-49AF-943A-D5091A42679B}" dt="2023-02-02T06:59:11.798" v="5110" actId="478"/>
          <ac:spMkLst>
            <pc:docMk/>
            <pc:sldMk cId="3166247666" sldId="394"/>
            <ac:spMk id="3" creationId="{C783CDBC-AECC-0A96-969A-0DAE7D4963AA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5" creationId="{157ED747-EE44-64E9-63D1-FB73483E11BC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6" creationId="{9E286E35-E9F5-E819-9F02-51C3A07E5028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7" creationId="{DD6D93C0-89B3-3358-10C5-DF23142AE247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8" creationId="{889EB64C-2AB3-1E5F-62F1-0910619AD8EE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9" creationId="{253E0CA7-8D9A-8217-60DE-B1B17F1F3205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11" creationId="{06286BA8-2C3F-D464-1FCE-D123F03A0BF5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13" creationId="{B39FEBDA-94E1-ED8F-9515-88CACCBB50EC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14" creationId="{2EB0BC80-17DB-17C8-EE19-BA0F2F9EF92B}"/>
          </ac:spMkLst>
        </pc:spChg>
        <pc:spChg chg="add mod">
          <ac:chgData name="Hakola Antti" userId="65992f85-13c6-4cb4-8e3e-57db52c3c016" providerId="ADAL" clId="{D3EB784A-6DD0-49AF-943A-D5091A42679B}" dt="2023-02-04T16:19:06.682" v="9621" actId="6549"/>
          <ac:spMkLst>
            <pc:docMk/>
            <pc:sldMk cId="3166247666" sldId="394"/>
            <ac:spMk id="15" creationId="{1A659030-3C80-FFAC-435D-DF812A30CC13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16" creationId="{BB10328C-F14F-C273-3CD2-08227EB27FD3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19" creationId="{57B0667F-E78F-8AE0-7236-FE95C43DC0BC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20" creationId="{F53759DD-4E57-036A-3C01-D220EA76C50B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21" creationId="{E47A09DA-933F-6EB4-8DD8-7DD890DC9B3D}"/>
          </ac:spMkLst>
        </pc:spChg>
        <pc:spChg chg="add mod">
          <ac:chgData name="Hakola Antti" userId="65992f85-13c6-4cb4-8e3e-57db52c3c016" providerId="ADAL" clId="{D3EB784A-6DD0-49AF-943A-D5091A42679B}" dt="2023-02-02T06:59:20.861" v="5111"/>
          <ac:spMkLst>
            <pc:docMk/>
            <pc:sldMk cId="3166247666" sldId="394"/>
            <ac:spMk id="23" creationId="{0F67E957-7919-3865-E8D8-E9F18BAD6ABB}"/>
          </ac:spMkLst>
        </pc:spChg>
        <pc:picChg chg="add mod">
          <ac:chgData name="Hakola Antti" userId="65992f85-13c6-4cb4-8e3e-57db52c3c016" providerId="ADAL" clId="{D3EB784A-6DD0-49AF-943A-D5091A42679B}" dt="2023-02-02T06:59:20.861" v="5111"/>
          <ac:picMkLst>
            <pc:docMk/>
            <pc:sldMk cId="3166247666" sldId="394"/>
            <ac:picMk id="10" creationId="{E1E31C83-DE03-529C-CCBA-3AD3E138578E}"/>
          </ac:picMkLst>
        </pc:picChg>
        <pc:picChg chg="add mod">
          <ac:chgData name="Hakola Antti" userId="65992f85-13c6-4cb4-8e3e-57db52c3c016" providerId="ADAL" clId="{D3EB784A-6DD0-49AF-943A-D5091A42679B}" dt="2023-02-02T06:59:20.861" v="5111"/>
          <ac:picMkLst>
            <pc:docMk/>
            <pc:sldMk cId="3166247666" sldId="394"/>
            <ac:picMk id="12" creationId="{C8F58156-231F-267E-7F32-F4C95FEC3203}"/>
          </ac:picMkLst>
        </pc:picChg>
        <pc:picChg chg="add mod">
          <ac:chgData name="Hakola Antti" userId="65992f85-13c6-4cb4-8e3e-57db52c3c016" providerId="ADAL" clId="{D3EB784A-6DD0-49AF-943A-D5091A42679B}" dt="2023-02-02T06:59:20.861" v="5111"/>
          <ac:picMkLst>
            <pc:docMk/>
            <pc:sldMk cId="3166247666" sldId="394"/>
            <ac:picMk id="17" creationId="{95949D0C-E2BE-4473-D6D3-EECD134368AF}"/>
          </ac:picMkLst>
        </pc:picChg>
        <pc:picChg chg="add mod">
          <ac:chgData name="Hakola Antti" userId="65992f85-13c6-4cb4-8e3e-57db52c3c016" providerId="ADAL" clId="{D3EB784A-6DD0-49AF-943A-D5091A42679B}" dt="2023-02-02T06:59:20.861" v="5111"/>
          <ac:picMkLst>
            <pc:docMk/>
            <pc:sldMk cId="3166247666" sldId="394"/>
            <ac:picMk id="18" creationId="{7541AA8B-79D4-1CA8-086B-A473D601ACF4}"/>
          </ac:picMkLst>
        </pc:picChg>
        <pc:cxnChg chg="add mod">
          <ac:chgData name="Hakola Antti" userId="65992f85-13c6-4cb4-8e3e-57db52c3c016" providerId="ADAL" clId="{D3EB784A-6DD0-49AF-943A-D5091A42679B}" dt="2023-02-02T06:59:20.861" v="5111"/>
          <ac:cxnSpMkLst>
            <pc:docMk/>
            <pc:sldMk cId="3166247666" sldId="394"/>
            <ac:cxnSpMk id="22" creationId="{D9B99EC8-2448-7132-D1C5-CBE7ACBF7368}"/>
          </ac:cxnSpMkLst>
        </pc:cxnChg>
      </pc:sldChg>
      <pc:sldChg chg="add del">
        <pc:chgData name="Hakola Antti" userId="65992f85-13c6-4cb4-8e3e-57db52c3c016" providerId="ADAL" clId="{D3EB784A-6DD0-49AF-943A-D5091A42679B}" dt="2023-02-02T06:59:05.570" v="5107" actId="2890"/>
        <pc:sldMkLst>
          <pc:docMk/>
          <pc:sldMk cId="4271844617" sldId="394"/>
        </pc:sldMkLst>
      </pc:sldChg>
      <pc:sldChg chg="addSp delSp modSp new mod modAnim">
        <pc:chgData name="Hakola Antti" userId="65992f85-13c6-4cb4-8e3e-57db52c3c016" providerId="ADAL" clId="{D3EB784A-6DD0-49AF-943A-D5091A42679B}" dt="2023-02-03T05:03:53.287" v="5185" actId="6549"/>
        <pc:sldMkLst>
          <pc:docMk/>
          <pc:sldMk cId="1583938801" sldId="395"/>
        </pc:sldMkLst>
        <pc:spChg chg="del">
          <ac:chgData name="Hakola Antti" userId="65992f85-13c6-4cb4-8e3e-57db52c3c016" providerId="ADAL" clId="{D3EB784A-6DD0-49AF-943A-D5091A42679B}" dt="2023-02-03T05:01:07.614" v="5183" actId="478"/>
          <ac:spMkLst>
            <pc:docMk/>
            <pc:sldMk cId="1583938801" sldId="395"/>
            <ac:spMk id="2" creationId="{DB892E10-15A4-59F3-5331-6CFE0E95EB3A}"/>
          </ac:spMkLst>
        </pc:spChg>
        <pc:spChg chg="del">
          <ac:chgData name="Hakola Antti" userId="65992f85-13c6-4cb4-8e3e-57db52c3c016" providerId="ADAL" clId="{D3EB784A-6DD0-49AF-943A-D5091A42679B}" dt="2023-02-03T05:01:05.345" v="5182" actId="478"/>
          <ac:spMkLst>
            <pc:docMk/>
            <pc:sldMk cId="1583938801" sldId="395"/>
            <ac:spMk id="3" creationId="{60D4667C-60B3-B43D-AD6B-4A290BE8C2E4}"/>
          </ac:spMkLst>
        </pc:spChg>
        <pc:spChg chg="add mod">
          <ac:chgData name="Hakola Antti" userId="65992f85-13c6-4cb4-8e3e-57db52c3c016" providerId="ADAL" clId="{D3EB784A-6DD0-49AF-943A-D5091A42679B}" dt="2023-02-03T05:03:28.760" v="5184"/>
          <ac:spMkLst>
            <pc:docMk/>
            <pc:sldMk cId="1583938801" sldId="395"/>
            <ac:spMk id="5" creationId="{29C6DE1B-0865-E624-4563-11207DA69979}"/>
          </ac:spMkLst>
        </pc:spChg>
        <pc:spChg chg="add mod">
          <ac:chgData name="Hakola Antti" userId="65992f85-13c6-4cb4-8e3e-57db52c3c016" providerId="ADAL" clId="{D3EB784A-6DD0-49AF-943A-D5091A42679B}" dt="2023-02-03T05:03:28.760" v="5184"/>
          <ac:spMkLst>
            <pc:docMk/>
            <pc:sldMk cId="1583938801" sldId="395"/>
            <ac:spMk id="6" creationId="{933A3552-3A99-7538-2CC6-06F36CC71C92}"/>
          </ac:spMkLst>
        </pc:spChg>
        <pc:spChg chg="add mod">
          <ac:chgData name="Hakola Antti" userId="65992f85-13c6-4cb4-8e3e-57db52c3c016" providerId="ADAL" clId="{D3EB784A-6DD0-49AF-943A-D5091A42679B}" dt="2023-02-03T05:03:28.760" v="5184"/>
          <ac:spMkLst>
            <pc:docMk/>
            <pc:sldMk cId="1583938801" sldId="395"/>
            <ac:spMk id="7" creationId="{6049E199-ABF4-5470-39D2-04DB7A60AA02}"/>
          </ac:spMkLst>
        </pc:spChg>
        <pc:spChg chg="add mod">
          <ac:chgData name="Hakola Antti" userId="65992f85-13c6-4cb4-8e3e-57db52c3c016" providerId="ADAL" clId="{D3EB784A-6DD0-49AF-943A-D5091A42679B}" dt="2023-02-03T05:03:28.760" v="5184"/>
          <ac:spMkLst>
            <pc:docMk/>
            <pc:sldMk cId="1583938801" sldId="395"/>
            <ac:spMk id="8" creationId="{9D0ABF6B-32EB-DA94-AB26-2D654FE445E6}"/>
          </ac:spMkLst>
        </pc:spChg>
        <pc:spChg chg="add mod">
          <ac:chgData name="Hakola Antti" userId="65992f85-13c6-4cb4-8e3e-57db52c3c016" providerId="ADAL" clId="{D3EB784A-6DD0-49AF-943A-D5091A42679B}" dt="2023-02-03T05:03:28.760" v="5184"/>
          <ac:spMkLst>
            <pc:docMk/>
            <pc:sldMk cId="1583938801" sldId="395"/>
            <ac:spMk id="9" creationId="{AB2969B5-559C-EDA4-0567-5E0F4E418BCF}"/>
          </ac:spMkLst>
        </pc:spChg>
        <pc:spChg chg="add mod">
          <ac:chgData name="Hakola Antti" userId="65992f85-13c6-4cb4-8e3e-57db52c3c016" providerId="ADAL" clId="{D3EB784A-6DD0-49AF-943A-D5091A42679B}" dt="2023-02-03T05:03:53.287" v="5185" actId="6549"/>
          <ac:spMkLst>
            <pc:docMk/>
            <pc:sldMk cId="1583938801" sldId="395"/>
            <ac:spMk id="10" creationId="{FAFE490D-7ACC-7520-93C3-4CA41435A962}"/>
          </ac:spMkLst>
        </pc:spChg>
        <pc:spChg chg="add mod">
          <ac:chgData name="Hakola Antti" userId="65992f85-13c6-4cb4-8e3e-57db52c3c016" providerId="ADAL" clId="{D3EB784A-6DD0-49AF-943A-D5091A42679B}" dt="2023-02-03T05:03:28.760" v="5184"/>
          <ac:spMkLst>
            <pc:docMk/>
            <pc:sldMk cId="1583938801" sldId="395"/>
            <ac:spMk id="13" creationId="{57414993-D8C5-251E-1068-B8F0B0C37E6E}"/>
          </ac:spMkLst>
        </pc:spChg>
        <pc:picChg chg="add mod">
          <ac:chgData name="Hakola Antti" userId="65992f85-13c6-4cb4-8e3e-57db52c3c016" providerId="ADAL" clId="{D3EB784A-6DD0-49AF-943A-D5091A42679B}" dt="2023-02-03T05:03:28.760" v="5184"/>
          <ac:picMkLst>
            <pc:docMk/>
            <pc:sldMk cId="1583938801" sldId="395"/>
            <ac:picMk id="11" creationId="{31785ADC-CF30-835C-6825-176AF77D4467}"/>
          </ac:picMkLst>
        </pc:picChg>
        <pc:picChg chg="add mod">
          <ac:chgData name="Hakola Antti" userId="65992f85-13c6-4cb4-8e3e-57db52c3c016" providerId="ADAL" clId="{D3EB784A-6DD0-49AF-943A-D5091A42679B}" dt="2023-02-03T05:03:28.760" v="5184"/>
          <ac:picMkLst>
            <pc:docMk/>
            <pc:sldMk cId="1583938801" sldId="395"/>
            <ac:picMk id="12" creationId="{A6E66746-8AF0-065A-01CB-5B22885A4BE9}"/>
          </ac:picMkLst>
        </pc:picChg>
      </pc:sldChg>
      <pc:sldChg chg="addSp delSp modSp add del mod modAnim">
        <pc:chgData name="Hakola Antti" userId="65992f85-13c6-4cb4-8e3e-57db52c3c016" providerId="ADAL" clId="{D3EB784A-6DD0-49AF-943A-D5091A42679B}" dt="2023-02-02T07:00:33.901" v="5118" actId="2696"/>
        <pc:sldMkLst>
          <pc:docMk/>
          <pc:sldMk cId="2040082545" sldId="395"/>
        </pc:sldMkLst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2" creationId="{9CE81966-F701-6D24-C879-E5560A43ADE6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3" creationId="{4DA347E3-3AB5-6265-7D73-EE62A58EE64B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24" creationId="{AE7D72EF-6B37-6719-8E2D-13A05EFAE0C6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25" creationId="{8B5CA5FC-8376-CF01-44C2-91DD7A98BF02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26" creationId="{47D3D5C8-62A8-8961-3C1F-87B5B07A9450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28" creationId="{0CE7F773-C30D-5D7D-4FD9-FCAF868F8951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30" creationId="{B014FAD0-8BDD-6786-1FDC-24CCFFC435FE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31" creationId="{3661C69F-0B43-1E9F-1D02-ECA8E6FF78BF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32" creationId="{522F04D7-374A-A95C-4E24-2D2E1284C276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33" creationId="{344F47EF-3CF1-E6E9-87CB-1FA214B04289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36" creationId="{D5994711-E5AC-7A84-91D5-5A5BFFA8519A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37" creationId="{98B8E66E-F095-EE51-BD6C-7961F4D28226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38" creationId="{1634850E-D95B-D6E9-1522-5BC35A307557}"/>
          </ac:spMkLst>
        </pc:spChg>
        <pc:spChg chg="add del mod">
          <ac:chgData name="Hakola Antti" userId="65992f85-13c6-4cb4-8e3e-57db52c3c016" providerId="ADAL" clId="{D3EB784A-6DD0-49AF-943A-D5091A42679B}" dt="2023-02-02T06:59:47.404" v="5115"/>
          <ac:spMkLst>
            <pc:docMk/>
            <pc:sldMk cId="2040082545" sldId="395"/>
            <ac:spMk id="40" creationId="{9F65BCFE-BC54-73EC-4014-0DD886EEEE68}"/>
          </ac:spMkLst>
        </pc:spChg>
        <pc:spChg chg="add del mod">
          <ac:chgData name="Hakola Antti" userId="65992f85-13c6-4cb4-8e3e-57db52c3c016" providerId="ADAL" clId="{D3EB784A-6DD0-49AF-943A-D5091A42679B}" dt="2023-02-02T07:00:28.995" v="5117" actId="478"/>
          <ac:spMkLst>
            <pc:docMk/>
            <pc:sldMk cId="2040082545" sldId="395"/>
            <ac:spMk id="41" creationId="{C0B3EABF-2358-27CD-B531-9A5C16FF7E4E}"/>
          </ac:spMkLst>
        </pc:spChg>
        <pc:picChg chg="add del mod">
          <ac:chgData name="Hakola Antti" userId="65992f85-13c6-4cb4-8e3e-57db52c3c016" providerId="ADAL" clId="{D3EB784A-6DD0-49AF-943A-D5091A42679B}" dt="2023-02-02T06:59:47.404" v="5115"/>
          <ac:picMkLst>
            <pc:docMk/>
            <pc:sldMk cId="2040082545" sldId="395"/>
            <ac:picMk id="27" creationId="{4FABD2C3-7810-C1C8-1BC9-F3979D0E1C46}"/>
          </ac:picMkLst>
        </pc:picChg>
        <pc:picChg chg="add del mod">
          <ac:chgData name="Hakola Antti" userId="65992f85-13c6-4cb4-8e3e-57db52c3c016" providerId="ADAL" clId="{D3EB784A-6DD0-49AF-943A-D5091A42679B}" dt="2023-02-02T06:59:47.404" v="5115"/>
          <ac:picMkLst>
            <pc:docMk/>
            <pc:sldMk cId="2040082545" sldId="395"/>
            <ac:picMk id="29" creationId="{F8187A6B-4C0C-977B-562F-66A7457132B3}"/>
          </ac:picMkLst>
        </pc:picChg>
        <pc:picChg chg="add del mod">
          <ac:chgData name="Hakola Antti" userId="65992f85-13c6-4cb4-8e3e-57db52c3c016" providerId="ADAL" clId="{D3EB784A-6DD0-49AF-943A-D5091A42679B}" dt="2023-02-02T06:59:47.404" v="5115"/>
          <ac:picMkLst>
            <pc:docMk/>
            <pc:sldMk cId="2040082545" sldId="395"/>
            <ac:picMk id="34" creationId="{7F1CA116-2F31-D5C4-4FE0-032D62DF7159}"/>
          </ac:picMkLst>
        </pc:picChg>
        <pc:picChg chg="add del mod">
          <ac:chgData name="Hakola Antti" userId="65992f85-13c6-4cb4-8e3e-57db52c3c016" providerId="ADAL" clId="{D3EB784A-6DD0-49AF-943A-D5091A42679B}" dt="2023-02-02T06:59:47.404" v="5115"/>
          <ac:picMkLst>
            <pc:docMk/>
            <pc:sldMk cId="2040082545" sldId="395"/>
            <ac:picMk id="35" creationId="{8B7DBA79-D2E6-A476-D769-127D7A514993}"/>
          </ac:picMkLst>
        </pc:picChg>
        <pc:cxnChg chg="add del mod">
          <ac:chgData name="Hakola Antti" userId="65992f85-13c6-4cb4-8e3e-57db52c3c016" providerId="ADAL" clId="{D3EB784A-6DD0-49AF-943A-D5091A42679B}" dt="2023-02-02T06:59:47.404" v="5115"/>
          <ac:cxnSpMkLst>
            <pc:docMk/>
            <pc:sldMk cId="2040082545" sldId="395"/>
            <ac:cxnSpMk id="39" creationId="{8DAC6F96-F2C9-DE86-A178-37F55526C690}"/>
          </ac:cxnSpMkLst>
        </pc:cxnChg>
      </pc:sldChg>
      <pc:sldChg chg="addSp delSp modSp new mod modAnim">
        <pc:chgData name="Hakola Antti" userId="65992f85-13c6-4cb4-8e3e-57db52c3c016" providerId="ADAL" clId="{D3EB784A-6DD0-49AF-943A-D5091A42679B}" dt="2023-02-04T16:19:48.667" v="9632" actId="207"/>
        <pc:sldMkLst>
          <pc:docMk/>
          <pc:sldMk cId="2715202160" sldId="396"/>
        </pc:sldMkLst>
        <pc:spChg chg="del">
          <ac:chgData name="Hakola Antti" userId="65992f85-13c6-4cb4-8e3e-57db52c3c016" providerId="ADAL" clId="{D3EB784A-6DD0-49AF-943A-D5091A42679B}" dt="2023-02-03T05:05:54.597" v="5189" actId="478"/>
          <ac:spMkLst>
            <pc:docMk/>
            <pc:sldMk cId="2715202160" sldId="396"/>
            <ac:spMk id="2" creationId="{EF8567BF-908E-3BF8-128D-7632997352DF}"/>
          </ac:spMkLst>
        </pc:spChg>
        <pc:spChg chg="del">
          <ac:chgData name="Hakola Antti" userId="65992f85-13c6-4cb4-8e3e-57db52c3c016" providerId="ADAL" clId="{D3EB784A-6DD0-49AF-943A-D5091A42679B}" dt="2023-02-03T05:05:52.774" v="5188" actId="478"/>
          <ac:spMkLst>
            <pc:docMk/>
            <pc:sldMk cId="2715202160" sldId="396"/>
            <ac:spMk id="3" creationId="{0F690EAB-A63D-196E-804E-B8339AD43DE8}"/>
          </ac:spMkLst>
        </pc:spChg>
        <pc:spChg chg="add mod">
          <ac:chgData name="Hakola Antti" userId="65992f85-13c6-4cb4-8e3e-57db52c3c016" providerId="ADAL" clId="{D3EB784A-6DD0-49AF-943A-D5091A42679B}" dt="2023-02-03T05:06:20.915" v="5190"/>
          <ac:spMkLst>
            <pc:docMk/>
            <pc:sldMk cId="2715202160" sldId="396"/>
            <ac:spMk id="5" creationId="{28552527-44FA-D348-64D5-3E7632A0B928}"/>
          </ac:spMkLst>
        </pc:spChg>
        <pc:spChg chg="add mod">
          <ac:chgData name="Hakola Antti" userId="65992f85-13c6-4cb4-8e3e-57db52c3c016" providerId="ADAL" clId="{D3EB784A-6DD0-49AF-943A-D5091A42679B}" dt="2023-02-03T05:06:20.915" v="5190"/>
          <ac:spMkLst>
            <pc:docMk/>
            <pc:sldMk cId="2715202160" sldId="396"/>
            <ac:spMk id="6" creationId="{4DB23530-23E2-ACF5-21ED-04E3DBBAC10D}"/>
          </ac:spMkLst>
        </pc:spChg>
        <pc:spChg chg="add mod">
          <ac:chgData name="Hakola Antti" userId="65992f85-13c6-4cb4-8e3e-57db52c3c016" providerId="ADAL" clId="{D3EB784A-6DD0-49AF-943A-D5091A42679B}" dt="2023-02-03T05:06:20.915" v="5190"/>
          <ac:spMkLst>
            <pc:docMk/>
            <pc:sldMk cId="2715202160" sldId="396"/>
            <ac:spMk id="7" creationId="{17AED272-1ED8-3300-FC2F-E1FE47DD28F0}"/>
          </ac:spMkLst>
        </pc:spChg>
        <pc:spChg chg="add mod">
          <ac:chgData name="Hakola Antti" userId="65992f85-13c6-4cb4-8e3e-57db52c3c016" providerId="ADAL" clId="{D3EB784A-6DD0-49AF-943A-D5091A42679B}" dt="2023-02-03T05:06:20.915" v="5190"/>
          <ac:spMkLst>
            <pc:docMk/>
            <pc:sldMk cId="2715202160" sldId="396"/>
            <ac:spMk id="8" creationId="{3C7C7453-56B7-79B2-6CFD-E08DE948F9FD}"/>
          </ac:spMkLst>
        </pc:spChg>
        <pc:spChg chg="add mod">
          <ac:chgData name="Hakola Antti" userId="65992f85-13c6-4cb4-8e3e-57db52c3c016" providerId="ADAL" clId="{D3EB784A-6DD0-49AF-943A-D5091A42679B}" dt="2023-02-04T16:19:48.667" v="9632" actId="207"/>
          <ac:spMkLst>
            <pc:docMk/>
            <pc:sldMk cId="2715202160" sldId="396"/>
            <ac:spMk id="9" creationId="{D48B437D-F1E4-4602-B8AA-6C6E26F78978}"/>
          </ac:spMkLst>
        </pc:spChg>
        <pc:spChg chg="mod">
          <ac:chgData name="Hakola Antti" userId="65992f85-13c6-4cb4-8e3e-57db52c3c016" providerId="ADAL" clId="{D3EB784A-6DD0-49AF-943A-D5091A42679B}" dt="2023-02-03T05:08:36.567" v="5301"/>
          <ac:spMkLst>
            <pc:docMk/>
            <pc:sldMk cId="2715202160" sldId="396"/>
            <ac:spMk id="12" creationId="{50710A4E-DC21-8B17-E188-A3DB92213574}"/>
          </ac:spMkLst>
        </pc:spChg>
        <pc:spChg chg="mod">
          <ac:chgData name="Hakola Antti" userId="65992f85-13c6-4cb4-8e3e-57db52c3c016" providerId="ADAL" clId="{D3EB784A-6DD0-49AF-943A-D5091A42679B}" dt="2023-02-03T05:08:52.454" v="5304" actId="14100"/>
          <ac:spMkLst>
            <pc:docMk/>
            <pc:sldMk cId="2715202160" sldId="396"/>
            <ac:spMk id="13" creationId="{8BA0CF3C-5DE6-F12E-31DD-4208D769D859}"/>
          </ac:spMkLst>
        </pc:spChg>
        <pc:spChg chg="add mod">
          <ac:chgData name="Hakola Antti" userId="65992f85-13c6-4cb4-8e3e-57db52c3c016" providerId="ADAL" clId="{D3EB784A-6DD0-49AF-943A-D5091A42679B}" dt="2023-02-03T05:13:59.407" v="5451" actId="1076"/>
          <ac:spMkLst>
            <pc:docMk/>
            <pc:sldMk cId="2715202160" sldId="396"/>
            <ac:spMk id="17" creationId="{460FA3F7-EA0C-F722-3F53-99466629421B}"/>
          </ac:spMkLst>
        </pc:spChg>
        <pc:spChg chg="add mod">
          <ac:chgData name="Hakola Antti" userId="65992f85-13c6-4cb4-8e3e-57db52c3c016" providerId="ADAL" clId="{D3EB784A-6DD0-49AF-943A-D5091A42679B}" dt="2023-02-03T05:14:04.257" v="5452" actId="1076"/>
          <ac:spMkLst>
            <pc:docMk/>
            <pc:sldMk cId="2715202160" sldId="396"/>
            <ac:spMk id="18" creationId="{F490DFF0-2AC2-6054-25EF-325EB1D59BA2}"/>
          </ac:spMkLst>
        </pc:spChg>
        <pc:spChg chg="add mod">
          <ac:chgData name="Hakola Antti" userId="65992f85-13c6-4cb4-8e3e-57db52c3c016" providerId="ADAL" clId="{D3EB784A-6DD0-49AF-943A-D5091A42679B}" dt="2023-02-03T05:14:08.295" v="5453" actId="1076"/>
          <ac:spMkLst>
            <pc:docMk/>
            <pc:sldMk cId="2715202160" sldId="396"/>
            <ac:spMk id="19" creationId="{391BAC97-BC6C-3E9F-DCB5-B187F1E2BC47}"/>
          </ac:spMkLst>
        </pc:spChg>
        <pc:spChg chg="add mod">
          <ac:chgData name="Hakola Antti" userId="65992f85-13c6-4cb4-8e3e-57db52c3c016" providerId="ADAL" clId="{D3EB784A-6DD0-49AF-943A-D5091A42679B}" dt="2023-02-03T05:21:08.110" v="5501" actId="1076"/>
          <ac:spMkLst>
            <pc:docMk/>
            <pc:sldMk cId="2715202160" sldId="396"/>
            <ac:spMk id="20" creationId="{A8723571-B65D-C842-3805-84B960DAB130}"/>
          </ac:spMkLst>
        </pc:spChg>
        <pc:grpChg chg="add mod">
          <ac:chgData name="Hakola Antti" userId="65992f85-13c6-4cb4-8e3e-57db52c3c016" providerId="ADAL" clId="{D3EB784A-6DD0-49AF-943A-D5091A42679B}" dt="2023-02-03T05:08:47.984" v="5303" actId="14100"/>
          <ac:grpSpMkLst>
            <pc:docMk/>
            <pc:sldMk cId="2715202160" sldId="396"/>
            <ac:grpSpMk id="10" creationId="{DDBDDD45-8182-62D7-8778-AE8B59B8CCFE}"/>
          </ac:grpSpMkLst>
        </pc:grpChg>
        <pc:picChg chg="mod">
          <ac:chgData name="Hakola Antti" userId="65992f85-13c6-4cb4-8e3e-57db52c3c016" providerId="ADAL" clId="{D3EB784A-6DD0-49AF-943A-D5091A42679B}" dt="2023-02-03T05:08:36.567" v="5301"/>
          <ac:picMkLst>
            <pc:docMk/>
            <pc:sldMk cId="2715202160" sldId="396"/>
            <ac:picMk id="11" creationId="{36F1C5A0-80EE-B8C5-6BCD-389D13EA5FBC}"/>
          </ac:picMkLst>
        </pc:picChg>
        <pc:picChg chg="add mod">
          <ac:chgData name="Hakola Antti" userId="65992f85-13c6-4cb4-8e3e-57db52c3c016" providerId="ADAL" clId="{D3EB784A-6DD0-49AF-943A-D5091A42679B}" dt="2023-02-03T05:12:56.224" v="5436" actId="1076"/>
          <ac:picMkLst>
            <pc:docMk/>
            <pc:sldMk cId="2715202160" sldId="396"/>
            <ac:picMk id="14" creationId="{DB0F36D9-1855-E585-BD92-0497ED0338DC}"/>
          </ac:picMkLst>
        </pc:picChg>
        <pc:picChg chg="add mod">
          <ac:chgData name="Hakola Antti" userId="65992f85-13c6-4cb4-8e3e-57db52c3c016" providerId="ADAL" clId="{D3EB784A-6DD0-49AF-943A-D5091A42679B}" dt="2023-02-03T05:14:15.799" v="5454" actId="1076"/>
          <ac:picMkLst>
            <pc:docMk/>
            <pc:sldMk cId="2715202160" sldId="396"/>
            <ac:picMk id="15" creationId="{71958555-67E9-8E0C-AC90-051B3A78664E}"/>
          </ac:picMkLst>
        </pc:picChg>
        <pc:picChg chg="add mod">
          <ac:chgData name="Hakola Antti" userId="65992f85-13c6-4cb4-8e3e-57db52c3c016" providerId="ADAL" clId="{D3EB784A-6DD0-49AF-943A-D5091A42679B}" dt="2023-02-03T05:13:30.677" v="5447" actId="14100"/>
          <ac:picMkLst>
            <pc:docMk/>
            <pc:sldMk cId="2715202160" sldId="396"/>
            <ac:picMk id="16" creationId="{CBD97A9F-91A4-4F26-27C7-DF11B0D61C96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4T16:20:29.649" v="9660" actId="20577"/>
        <pc:sldMkLst>
          <pc:docMk/>
          <pc:sldMk cId="489308797" sldId="397"/>
        </pc:sldMkLst>
        <pc:spChg chg="del">
          <ac:chgData name="Hakola Antti" userId="65992f85-13c6-4cb4-8e3e-57db52c3c016" providerId="ADAL" clId="{D3EB784A-6DD0-49AF-943A-D5091A42679B}" dt="2023-02-03T05:15:02.584" v="5473" actId="478"/>
          <ac:spMkLst>
            <pc:docMk/>
            <pc:sldMk cId="489308797" sldId="397"/>
            <ac:spMk id="2" creationId="{2DCB6D71-B682-E273-A056-26547F571FD2}"/>
          </ac:spMkLst>
        </pc:spChg>
        <pc:spChg chg="del">
          <ac:chgData name="Hakola Antti" userId="65992f85-13c6-4cb4-8e3e-57db52c3c016" providerId="ADAL" clId="{D3EB784A-6DD0-49AF-943A-D5091A42679B}" dt="2023-02-03T05:15:01.008" v="5472" actId="478"/>
          <ac:spMkLst>
            <pc:docMk/>
            <pc:sldMk cId="489308797" sldId="397"/>
            <ac:spMk id="3" creationId="{F3948D30-B1F9-28D1-41B0-99986798B6D8}"/>
          </ac:spMkLst>
        </pc:spChg>
        <pc:spChg chg="add mod">
          <ac:chgData name="Hakola Antti" userId="65992f85-13c6-4cb4-8e3e-57db52c3c016" providerId="ADAL" clId="{D3EB784A-6DD0-49AF-943A-D5091A42679B}" dt="2023-02-03T05:15:15.055" v="5474"/>
          <ac:spMkLst>
            <pc:docMk/>
            <pc:sldMk cId="489308797" sldId="397"/>
            <ac:spMk id="5" creationId="{CD4ABBCD-D844-BE8C-02BC-986C27F2427E}"/>
          </ac:spMkLst>
        </pc:spChg>
        <pc:spChg chg="add mod">
          <ac:chgData name="Hakola Antti" userId="65992f85-13c6-4cb4-8e3e-57db52c3c016" providerId="ADAL" clId="{D3EB784A-6DD0-49AF-943A-D5091A42679B}" dt="2023-02-03T05:15:15.055" v="5474"/>
          <ac:spMkLst>
            <pc:docMk/>
            <pc:sldMk cId="489308797" sldId="397"/>
            <ac:spMk id="6" creationId="{F0945C25-6379-75DC-97DF-C499B1C49E1A}"/>
          </ac:spMkLst>
        </pc:spChg>
        <pc:spChg chg="add mod">
          <ac:chgData name="Hakola Antti" userId="65992f85-13c6-4cb4-8e3e-57db52c3c016" providerId="ADAL" clId="{D3EB784A-6DD0-49AF-943A-D5091A42679B}" dt="2023-02-03T05:15:15.055" v="5474"/>
          <ac:spMkLst>
            <pc:docMk/>
            <pc:sldMk cId="489308797" sldId="397"/>
            <ac:spMk id="7" creationId="{C16891BF-F70F-5D1D-A034-93A8DB01CF76}"/>
          </ac:spMkLst>
        </pc:spChg>
        <pc:spChg chg="add mod">
          <ac:chgData name="Hakola Antti" userId="65992f85-13c6-4cb4-8e3e-57db52c3c016" providerId="ADAL" clId="{D3EB784A-6DD0-49AF-943A-D5091A42679B}" dt="2023-02-03T05:15:15.055" v="5474"/>
          <ac:spMkLst>
            <pc:docMk/>
            <pc:sldMk cId="489308797" sldId="397"/>
            <ac:spMk id="8" creationId="{41B8547F-98C1-C937-63FB-90F4C294FA44}"/>
          </ac:spMkLst>
        </pc:spChg>
        <pc:spChg chg="add del mod">
          <ac:chgData name="Hakola Antti" userId="65992f85-13c6-4cb4-8e3e-57db52c3c016" providerId="ADAL" clId="{D3EB784A-6DD0-49AF-943A-D5091A42679B}" dt="2023-02-03T05:20:00.495" v="5487" actId="478"/>
          <ac:spMkLst>
            <pc:docMk/>
            <pc:sldMk cId="489308797" sldId="397"/>
            <ac:spMk id="9" creationId="{A9813C84-4FA5-CFBE-3DFD-3DC75B8A7080}"/>
          </ac:spMkLst>
        </pc:spChg>
        <pc:spChg chg="add mod">
          <ac:chgData name="Hakola Antti" userId="65992f85-13c6-4cb4-8e3e-57db52c3c016" providerId="ADAL" clId="{D3EB784A-6DD0-49AF-943A-D5091A42679B}" dt="2023-02-03T05:19:52.807" v="5486"/>
          <ac:spMkLst>
            <pc:docMk/>
            <pc:sldMk cId="489308797" sldId="397"/>
            <ac:spMk id="10" creationId="{1E577869-E0FA-7D56-99DD-F34E3BF10863}"/>
          </ac:spMkLst>
        </pc:spChg>
        <pc:spChg chg="add mod">
          <ac:chgData name="Hakola Antti" userId="65992f85-13c6-4cb4-8e3e-57db52c3c016" providerId="ADAL" clId="{D3EB784A-6DD0-49AF-943A-D5091A42679B}" dt="2023-02-03T05:19:52.807" v="5486"/>
          <ac:spMkLst>
            <pc:docMk/>
            <pc:sldMk cId="489308797" sldId="397"/>
            <ac:spMk id="11" creationId="{B1327669-BEB8-1AA8-4C1E-B06F17E6A700}"/>
          </ac:spMkLst>
        </pc:spChg>
        <pc:spChg chg="add mod">
          <ac:chgData name="Hakola Antti" userId="65992f85-13c6-4cb4-8e3e-57db52c3c016" providerId="ADAL" clId="{D3EB784A-6DD0-49AF-943A-D5091A42679B}" dt="2023-02-04T16:20:29.649" v="9660" actId="20577"/>
          <ac:spMkLst>
            <pc:docMk/>
            <pc:sldMk cId="489308797" sldId="397"/>
            <ac:spMk id="12" creationId="{6C42B0E9-1054-EE37-F410-CF1EBEC8B9B4}"/>
          </ac:spMkLst>
        </pc:spChg>
        <pc:picChg chg="add mod">
          <ac:chgData name="Hakola Antti" userId="65992f85-13c6-4cb4-8e3e-57db52c3c016" providerId="ADAL" clId="{D3EB784A-6DD0-49AF-943A-D5091A42679B}" dt="2023-02-03T05:19:52.807" v="5486"/>
          <ac:picMkLst>
            <pc:docMk/>
            <pc:sldMk cId="489308797" sldId="397"/>
            <ac:picMk id="13" creationId="{98A5AC17-2C89-C8A0-76C7-5F6A2786564A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3T05:39:21.469" v="6016" actId="20577"/>
        <pc:sldMkLst>
          <pc:docMk/>
          <pc:sldMk cId="3234918194" sldId="398"/>
        </pc:sldMkLst>
        <pc:spChg chg="del">
          <ac:chgData name="Hakola Antti" userId="65992f85-13c6-4cb4-8e3e-57db52c3c016" providerId="ADAL" clId="{D3EB784A-6DD0-49AF-943A-D5091A42679B}" dt="2023-02-03T05:20:34.310" v="5494" actId="478"/>
          <ac:spMkLst>
            <pc:docMk/>
            <pc:sldMk cId="3234918194" sldId="398"/>
            <ac:spMk id="2" creationId="{53A2E3BA-4BA6-C0FE-25CE-3D4C1FD87BF3}"/>
          </ac:spMkLst>
        </pc:spChg>
        <pc:spChg chg="del">
          <ac:chgData name="Hakola Antti" userId="65992f85-13c6-4cb4-8e3e-57db52c3c016" providerId="ADAL" clId="{D3EB784A-6DD0-49AF-943A-D5091A42679B}" dt="2023-02-03T05:20:33.100" v="5493" actId="478"/>
          <ac:spMkLst>
            <pc:docMk/>
            <pc:sldMk cId="3234918194" sldId="398"/>
            <ac:spMk id="3" creationId="{7FDDF0AA-0B76-429A-1B74-9B6360635941}"/>
          </ac:spMkLst>
        </pc:spChg>
        <pc:spChg chg="add mod">
          <ac:chgData name="Hakola Antti" userId="65992f85-13c6-4cb4-8e3e-57db52c3c016" providerId="ADAL" clId="{D3EB784A-6DD0-49AF-943A-D5091A42679B}" dt="2023-02-03T05:20:41.092" v="5495"/>
          <ac:spMkLst>
            <pc:docMk/>
            <pc:sldMk cId="3234918194" sldId="398"/>
            <ac:spMk id="5" creationId="{924901F9-F498-2D60-84FD-66E38C3EA342}"/>
          </ac:spMkLst>
        </pc:spChg>
        <pc:spChg chg="add mod">
          <ac:chgData name="Hakola Antti" userId="65992f85-13c6-4cb4-8e3e-57db52c3c016" providerId="ADAL" clId="{D3EB784A-6DD0-49AF-943A-D5091A42679B}" dt="2023-02-03T05:20:41.092" v="5495"/>
          <ac:spMkLst>
            <pc:docMk/>
            <pc:sldMk cId="3234918194" sldId="398"/>
            <ac:spMk id="6" creationId="{4A2281C7-6A7F-2BBF-4D25-D61D1E514A09}"/>
          </ac:spMkLst>
        </pc:spChg>
        <pc:spChg chg="add mod">
          <ac:chgData name="Hakola Antti" userId="65992f85-13c6-4cb4-8e3e-57db52c3c016" providerId="ADAL" clId="{D3EB784A-6DD0-49AF-943A-D5091A42679B}" dt="2023-02-03T05:20:54.455" v="5496"/>
          <ac:spMkLst>
            <pc:docMk/>
            <pc:sldMk cId="3234918194" sldId="398"/>
            <ac:spMk id="7" creationId="{DCE2E8B9-6DC8-A1A7-5DF3-4594BAC39224}"/>
          </ac:spMkLst>
        </pc:spChg>
        <pc:spChg chg="add mod">
          <ac:chgData name="Hakola Antti" userId="65992f85-13c6-4cb4-8e3e-57db52c3c016" providerId="ADAL" clId="{D3EB784A-6DD0-49AF-943A-D5091A42679B}" dt="2023-02-03T05:20:54.455" v="5496"/>
          <ac:spMkLst>
            <pc:docMk/>
            <pc:sldMk cId="3234918194" sldId="398"/>
            <ac:spMk id="8" creationId="{3350A9E6-BEF0-B0D8-162B-532F59E2EFA8}"/>
          </ac:spMkLst>
        </pc:spChg>
        <pc:spChg chg="add mod">
          <ac:chgData name="Hakola Antti" userId="65992f85-13c6-4cb4-8e3e-57db52c3c016" providerId="ADAL" clId="{D3EB784A-6DD0-49AF-943A-D5091A42679B}" dt="2023-02-03T05:39:21.469" v="6016" actId="20577"/>
          <ac:spMkLst>
            <pc:docMk/>
            <pc:sldMk cId="3234918194" sldId="398"/>
            <ac:spMk id="9" creationId="{83FC7DE4-AB83-EBD8-8641-CA8F539C5D19}"/>
          </ac:spMkLst>
        </pc:spChg>
        <pc:spChg chg="add mod">
          <ac:chgData name="Hakola Antti" userId="65992f85-13c6-4cb4-8e3e-57db52c3c016" providerId="ADAL" clId="{D3EB784A-6DD0-49AF-943A-D5091A42679B}" dt="2023-02-03T05:27:44.369" v="5720" actId="20577"/>
          <ac:spMkLst>
            <pc:docMk/>
            <pc:sldMk cId="3234918194" sldId="398"/>
            <ac:spMk id="10" creationId="{D1C689ED-F779-6F8A-3743-704A3A7F537B}"/>
          </ac:spMkLst>
        </pc:spChg>
        <pc:spChg chg="add mod">
          <ac:chgData name="Hakola Antti" userId="65992f85-13c6-4cb4-8e3e-57db52c3c016" providerId="ADAL" clId="{D3EB784A-6DD0-49AF-943A-D5091A42679B}" dt="2023-02-03T05:25:17.837" v="5599" actId="1076"/>
          <ac:spMkLst>
            <pc:docMk/>
            <pc:sldMk cId="3234918194" sldId="398"/>
            <ac:spMk id="11" creationId="{B027A13C-B534-DA40-2C5E-3C6DDBE02706}"/>
          </ac:spMkLst>
        </pc:spChg>
        <pc:spChg chg="mod">
          <ac:chgData name="Hakola Antti" userId="65992f85-13c6-4cb4-8e3e-57db52c3c016" providerId="ADAL" clId="{D3EB784A-6DD0-49AF-943A-D5091A42679B}" dt="2023-02-03T05:24:33.505" v="5584" actId="255"/>
          <ac:spMkLst>
            <pc:docMk/>
            <pc:sldMk cId="3234918194" sldId="398"/>
            <ac:spMk id="14" creationId="{4837933B-E440-6B41-B787-0F21D74FBF6F}"/>
          </ac:spMkLst>
        </pc:spChg>
        <pc:spChg chg="mod">
          <ac:chgData name="Hakola Antti" userId="65992f85-13c6-4cb4-8e3e-57db52c3c016" providerId="ADAL" clId="{D3EB784A-6DD0-49AF-943A-D5091A42679B}" dt="2023-02-03T05:24:33.505" v="5584" actId="255"/>
          <ac:spMkLst>
            <pc:docMk/>
            <pc:sldMk cId="3234918194" sldId="398"/>
            <ac:spMk id="15" creationId="{BB4FB4D7-8C73-7415-FA34-89A0CCF4A16E}"/>
          </ac:spMkLst>
        </pc:spChg>
        <pc:spChg chg="mod">
          <ac:chgData name="Hakola Antti" userId="65992f85-13c6-4cb4-8e3e-57db52c3c016" providerId="ADAL" clId="{D3EB784A-6DD0-49AF-943A-D5091A42679B}" dt="2023-02-03T05:24:38.158" v="5585" actId="1076"/>
          <ac:spMkLst>
            <pc:docMk/>
            <pc:sldMk cId="3234918194" sldId="398"/>
            <ac:spMk id="20" creationId="{667CCF8E-5F35-AEED-3348-428ED2375E64}"/>
          </ac:spMkLst>
        </pc:spChg>
        <pc:spChg chg="mod">
          <ac:chgData name="Hakola Antti" userId="65992f85-13c6-4cb4-8e3e-57db52c3c016" providerId="ADAL" clId="{D3EB784A-6DD0-49AF-943A-D5091A42679B}" dt="2023-02-03T05:24:17.970" v="5582" actId="255"/>
          <ac:spMkLst>
            <pc:docMk/>
            <pc:sldMk cId="3234918194" sldId="398"/>
            <ac:spMk id="30" creationId="{680094F3-DC54-F82A-78F7-300AF3FF3642}"/>
          </ac:spMkLst>
        </pc:spChg>
        <pc:spChg chg="mod">
          <ac:chgData name="Hakola Antti" userId="65992f85-13c6-4cb4-8e3e-57db52c3c016" providerId="ADAL" clId="{D3EB784A-6DD0-49AF-943A-D5091A42679B}" dt="2023-02-03T05:24:17.970" v="5582" actId="255"/>
          <ac:spMkLst>
            <pc:docMk/>
            <pc:sldMk cId="3234918194" sldId="398"/>
            <ac:spMk id="31" creationId="{53FEDD52-4A25-BF0B-6688-43C378E6FF03}"/>
          </ac:spMkLst>
        </pc:spChg>
        <pc:spChg chg="mod">
          <ac:chgData name="Hakola Antti" userId="65992f85-13c6-4cb4-8e3e-57db52c3c016" providerId="ADAL" clId="{D3EB784A-6DD0-49AF-943A-D5091A42679B}" dt="2023-02-03T05:29:01.682" v="5732" actId="2711"/>
          <ac:spMkLst>
            <pc:docMk/>
            <pc:sldMk cId="3234918194" sldId="398"/>
            <ac:spMk id="36" creationId="{D2AC5EF6-4844-55FA-413B-FA04794DBC75}"/>
          </ac:spMkLst>
        </pc:spChg>
        <pc:spChg chg="mod">
          <ac:chgData name="Hakola Antti" userId="65992f85-13c6-4cb4-8e3e-57db52c3c016" providerId="ADAL" clId="{D3EB784A-6DD0-49AF-943A-D5091A42679B}" dt="2023-02-03T05:29:17.529" v="5735" actId="207"/>
          <ac:spMkLst>
            <pc:docMk/>
            <pc:sldMk cId="3234918194" sldId="398"/>
            <ac:spMk id="40" creationId="{B1AC712C-118D-3DF4-FD50-076FB02EFED7}"/>
          </ac:spMkLst>
        </pc:spChg>
        <pc:spChg chg="mod">
          <ac:chgData name="Hakola Antti" userId="65992f85-13c6-4cb4-8e3e-57db52c3c016" providerId="ADAL" clId="{D3EB784A-6DD0-49AF-943A-D5091A42679B}" dt="2023-02-03T05:29:17.529" v="5735" actId="207"/>
          <ac:spMkLst>
            <pc:docMk/>
            <pc:sldMk cId="3234918194" sldId="398"/>
            <ac:spMk id="41" creationId="{5D182F20-27BC-E7DF-6CDB-9E12910B937F}"/>
          </ac:spMkLst>
        </pc:spChg>
        <pc:spChg chg="mod">
          <ac:chgData name="Hakola Antti" userId="65992f85-13c6-4cb4-8e3e-57db52c3c016" providerId="ADAL" clId="{D3EB784A-6DD0-49AF-943A-D5091A42679B}" dt="2023-02-03T05:29:01.682" v="5732" actId="2711"/>
          <ac:spMkLst>
            <pc:docMk/>
            <pc:sldMk cId="3234918194" sldId="398"/>
            <ac:spMk id="42" creationId="{15A44452-F0AF-9462-25AD-8289ABF6941E}"/>
          </ac:spMkLst>
        </pc:spChg>
        <pc:grpChg chg="add mod">
          <ac:chgData name="Hakola Antti" userId="65992f85-13c6-4cb4-8e3e-57db52c3c016" providerId="ADAL" clId="{D3EB784A-6DD0-49AF-943A-D5091A42679B}" dt="2023-02-03T05:32:20.628" v="5770" actId="14100"/>
          <ac:grpSpMkLst>
            <pc:docMk/>
            <pc:sldMk cId="3234918194" sldId="398"/>
            <ac:grpSpMk id="12" creationId="{338B7438-D7B0-760C-34BE-345A8FE4F90E}"/>
          </ac:grpSpMkLst>
        </pc:grpChg>
        <pc:grpChg chg="mod">
          <ac:chgData name="Hakola Antti" userId="65992f85-13c6-4cb4-8e3e-57db52c3c016" providerId="ADAL" clId="{D3EB784A-6DD0-49AF-943A-D5091A42679B}" dt="2023-02-03T05:23:57.116" v="5577"/>
          <ac:grpSpMkLst>
            <pc:docMk/>
            <pc:sldMk cId="3234918194" sldId="398"/>
            <ac:grpSpMk id="13" creationId="{FF18E6B4-60AC-C86E-476C-F30C904BE532}"/>
          </ac:grpSpMkLst>
        </pc:grpChg>
        <pc:grpChg chg="mod">
          <ac:chgData name="Hakola Antti" userId="65992f85-13c6-4cb4-8e3e-57db52c3c016" providerId="ADAL" clId="{D3EB784A-6DD0-49AF-943A-D5091A42679B}" dt="2023-02-03T05:23:57.116" v="5577"/>
          <ac:grpSpMkLst>
            <pc:docMk/>
            <pc:sldMk cId="3234918194" sldId="398"/>
            <ac:grpSpMk id="18" creationId="{0054AF7B-59DD-816E-BBC5-5F6C6B3F776A}"/>
          </ac:grpSpMkLst>
        </pc:grpChg>
        <pc:grpChg chg="add mod">
          <ac:chgData name="Hakola Antti" userId="65992f85-13c6-4cb4-8e3e-57db52c3c016" providerId="ADAL" clId="{D3EB784A-6DD0-49AF-943A-D5091A42679B}" dt="2023-02-03T05:24:09.275" v="5581" actId="1076"/>
          <ac:grpSpMkLst>
            <pc:docMk/>
            <pc:sldMk cId="3234918194" sldId="398"/>
            <ac:grpSpMk id="21" creationId="{2A9B3928-81C8-9CD4-EA1D-0879209137D5}"/>
          </ac:grpSpMkLst>
        </pc:grpChg>
        <pc:grpChg chg="add mod">
          <ac:chgData name="Hakola Antti" userId="65992f85-13c6-4cb4-8e3e-57db52c3c016" providerId="ADAL" clId="{D3EB784A-6DD0-49AF-943A-D5091A42679B}" dt="2023-02-03T05:28:37.395" v="5726" actId="1076"/>
          <ac:grpSpMkLst>
            <pc:docMk/>
            <pc:sldMk cId="3234918194" sldId="398"/>
            <ac:grpSpMk id="34" creationId="{64D2E9EE-5576-1C0F-03AB-82E5F2F834EB}"/>
          </ac:grpSpMkLst>
        </pc:grpChg>
        <pc:grpChg chg="mod">
          <ac:chgData name="Hakola Antti" userId="65992f85-13c6-4cb4-8e3e-57db52c3c016" providerId="ADAL" clId="{D3EB784A-6DD0-49AF-943A-D5091A42679B}" dt="2023-02-03T05:28:16.026" v="5721"/>
          <ac:grpSpMkLst>
            <pc:docMk/>
            <pc:sldMk cId="3234918194" sldId="398"/>
            <ac:grpSpMk id="35" creationId="{6550E9EE-84C5-8761-979F-1AC5C5CE485C}"/>
          </ac:grpSpMkLst>
        </pc:grpChg>
        <pc:picChg chg="mod">
          <ac:chgData name="Hakola Antti" userId="65992f85-13c6-4cb4-8e3e-57db52c3c016" providerId="ADAL" clId="{D3EB784A-6DD0-49AF-943A-D5091A42679B}" dt="2023-02-03T05:23:57.116" v="5577"/>
          <ac:picMkLst>
            <pc:docMk/>
            <pc:sldMk cId="3234918194" sldId="398"/>
            <ac:picMk id="16" creationId="{9969CBC7-1A97-8822-3AC5-DA9EA4A9D8E3}"/>
          </ac:picMkLst>
        </pc:picChg>
        <pc:picChg chg="mod">
          <ac:chgData name="Hakola Antti" userId="65992f85-13c6-4cb4-8e3e-57db52c3c016" providerId="ADAL" clId="{D3EB784A-6DD0-49AF-943A-D5091A42679B}" dt="2023-02-03T05:23:57.116" v="5577"/>
          <ac:picMkLst>
            <pc:docMk/>
            <pc:sldMk cId="3234918194" sldId="398"/>
            <ac:picMk id="17" creationId="{926FE711-4DDB-1349-4FD2-C96448B156EE}"/>
          </ac:picMkLst>
        </pc:picChg>
        <pc:picChg chg="mod">
          <ac:chgData name="Hakola Antti" userId="65992f85-13c6-4cb4-8e3e-57db52c3c016" providerId="ADAL" clId="{D3EB784A-6DD0-49AF-943A-D5091A42679B}" dt="2023-02-03T05:23:57.116" v="5577"/>
          <ac:picMkLst>
            <pc:docMk/>
            <pc:sldMk cId="3234918194" sldId="398"/>
            <ac:picMk id="22" creationId="{E8326BBB-8E52-0A6B-F8D4-A3719A21B531}"/>
          </ac:picMkLst>
        </pc:picChg>
        <pc:picChg chg="mod">
          <ac:chgData name="Hakola Antti" userId="65992f85-13c6-4cb4-8e3e-57db52c3c016" providerId="ADAL" clId="{D3EB784A-6DD0-49AF-943A-D5091A42679B}" dt="2023-02-03T05:23:57.116" v="5577"/>
          <ac:picMkLst>
            <pc:docMk/>
            <pc:sldMk cId="3234918194" sldId="398"/>
            <ac:picMk id="23" creationId="{C0448465-00BD-3E45-F725-B3A88388F586}"/>
          </ac:picMkLst>
        </pc:picChg>
        <pc:picChg chg="mod">
          <ac:chgData name="Hakola Antti" userId="65992f85-13c6-4cb4-8e3e-57db52c3c016" providerId="ADAL" clId="{D3EB784A-6DD0-49AF-943A-D5091A42679B}" dt="2023-02-03T05:23:57.116" v="5577"/>
          <ac:picMkLst>
            <pc:docMk/>
            <pc:sldMk cId="3234918194" sldId="398"/>
            <ac:picMk id="24" creationId="{995BDE60-752E-1E44-2565-C90880EF3695}"/>
          </ac:picMkLst>
        </pc:picChg>
        <pc:picChg chg="mod">
          <ac:chgData name="Hakola Antti" userId="65992f85-13c6-4cb4-8e3e-57db52c3c016" providerId="ADAL" clId="{D3EB784A-6DD0-49AF-943A-D5091A42679B}" dt="2023-02-03T05:23:57.116" v="5577"/>
          <ac:picMkLst>
            <pc:docMk/>
            <pc:sldMk cId="3234918194" sldId="398"/>
            <ac:picMk id="25" creationId="{3BE22D8F-CED2-72FA-CC92-0AF408E00E86}"/>
          </ac:picMkLst>
        </pc:picChg>
        <pc:picChg chg="mod">
          <ac:chgData name="Hakola Antti" userId="65992f85-13c6-4cb4-8e3e-57db52c3c016" providerId="ADAL" clId="{D3EB784A-6DD0-49AF-943A-D5091A42679B}" dt="2023-02-03T05:28:16.026" v="5721"/>
          <ac:picMkLst>
            <pc:docMk/>
            <pc:sldMk cId="3234918194" sldId="398"/>
            <ac:picMk id="37" creationId="{A9DC418B-D430-56EF-8C9F-9F4DE44CF2C0}"/>
          </ac:picMkLst>
        </pc:picChg>
        <pc:cxnChg chg="mod">
          <ac:chgData name="Hakola Antti" userId="65992f85-13c6-4cb4-8e3e-57db52c3c016" providerId="ADAL" clId="{D3EB784A-6DD0-49AF-943A-D5091A42679B}" dt="2023-02-03T05:23:57.116" v="5577"/>
          <ac:cxnSpMkLst>
            <pc:docMk/>
            <pc:sldMk cId="3234918194" sldId="398"/>
            <ac:cxnSpMk id="19" creationId="{17D931C7-E919-0E4F-A040-C06DCFB6C59A}"/>
          </ac:cxnSpMkLst>
        </pc:cxnChg>
        <pc:cxnChg chg="mod">
          <ac:chgData name="Hakola Antti" userId="65992f85-13c6-4cb4-8e3e-57db52c3c016" providerId="ADAL" clId="{D3EB784A-6DD0-49AF-943A-D5091A42679B}" dt="2023-02-03T05:23:57.116" v="5577"/>
          <ac:cxnSpMkLst>
            <pc:docMk/>
            <pc:sldMk cId="3234918194" sldId="398"/>
            <ac:cxnSpMk id="26" creationId="{122EA2EF-F713-B758-3D13-8FA16FFB3712}"/>
          </ac:cxnSpMkLst>
        </pc:cxnChg>
        <pc:cxnChg chg="mod">
          <ac:chgData name="Hakola Antti" userId="65992f85-13c6-4cb4-8e3e-57db52c3c016" providerId="ADAL" clId="{D3EB784A-6DD0-49AF-943A-D5091A42679B}" dt="2023-02-03T05:23:57.116" v="5577"/>
          <ac:cxnSpMkLst>
            <pc:docMk/>
            <pc:sldMk cId="3234918194" sldId="398"/>
            <ac:cxnSpMk id="27" creationId="{6E7CA8A7-2B77-DBD7-8AA1-6187F0CB5697}"/>
          </ac:cxnSpMkLst>
        </pc:cxnChg>
        <pc:cxnChg chg="mod">
          <ac:chgData name="Hakola Antti" userId="65992f85-13c6-4cb4-8e3e-57db52c3c016" providerId="ADAL" clId="{D3EB784A-6DD0-49AF-943A-D5091A42679B}" dt="2023-02-03T05:23:57.116" v="5577"/>
          <ac:cxnSpMkLst>
            <pc:docMk/>
            <pc:sldMk cId="3234918194" sldId="398"/>
            <ac:cxnSpMk id="28" creationId="{3D0A4628-95D0-4CC4-09D7-18E8267D8B24}"/>
          </ac:cxnSpMkLst>
        </pc:cxnChg>
        <pc:cxnChg chg="mod">
          <ac:chgData name="Hakola Antti" userId="65992f85-13c6-4cb4-8e3e-57db52c3c016" providerId="ADAL" clId="{D3EB784A-6DD0-49AF-943A-D5091A42679B}" dt="2023-02-03T05:23:57.116" v="5577"/>
          <ac:cxnSpMkLst>
            <pc:docMk/>
            <pc:sldMk cId="3234918194" sldId="398"/>
            <ac:cxnSpMk id="29" creationId="{5522965C-35B5-1211-F423-30E79A035E5A}"/>
          </ac:cxnSpMkLst>
        </pc:cxnChg>
        <pc:cxnChg chg="mod">
          <ac:chgData name="Hakola Antti" userId="65992f85-13c6-4cb4-8e3e-57db52c3c016" providerId="ADAL" clId="{D3EB784A-6DD0-49AF-943A-D5091A42679B}" dt="2023-02-03T05:23:57.116" v="5577"/>
          <ac:cxnSpMkLst>
            <pc:docMk/>
            <pc:sldMk cId="3234918194" sldId="398"/>
            <ac:cxnSpMk id="32" creationId="{275F6858-2E1D-5FC8-D307-607417EFAAC6}"/>
          </ac:cxnSpMkLst>
        </pc:cxnChg>
        <pc:cxnChg chg="mod">
          <ac:chgData name="Hakola Antti" userId="65992f85-13c6-4cb4-8e3e-57db52c3c016" providerId="ADAL" clId="{D3EB784A-6DD0-49AF-943A-D5091A42679B}" dt="2023-02-03T05:23:57.116" v="5577"/>
          <ac:cxnSpMkLst>
            <pc:docMk/>
            <pc:sldMk cId="3234918194" sldId="398"/>
            <ac:cxnSpMk id="33" creationId="{37396E97-69BB-25BC-42EA-1E8B763C8BCB}"/>
          </ac:cxnSpMkLst>
        </pc:cxnChg>
        <pc:cxnChg chg="mod">
          <ac:chgData name="Hakola Antti" userId="65992f85-13c6-4cb4-8e3e-57db52c3c016" providerId="ADAL" clId="{D3EB784A-6DD0-49AF-943A-D5091A42679B}" dt="2023-02-03T05:28:16.026" v="5721"/>
          <ac:cxnSpMkLst>
            <pc:docMk/>
            <pc:sldMk cId="3234918194" sldId="398"/>
            <ac:cxnSpMk id="38" creationId="{348565C5-FA92-2305-7164-AD99A3857018}"/>
          </ac:cxnSpMkLst>
        </pc:cxnChg>
        <pc:cxnChg chg="mod">
          <ac:chgData name="Hakola Antti" userId="65992f85-13c6-4cb4-8e3e-57db52c3c016" providerId="ADAL" clId="{D3EB784A-6DD0-49AF-943A-D5091A42679B}" dt="2023-02-03T05:28:16.026" v="5721"/>
          <ac:cxnSpMkLst>
            <pc:docMk/>
            <pc:sldMk cId="3234918194" sldId="398"/>
            <ac:cxnSpMk id="39" creationId="{D19876B0-9413-1E1C-D1C0-54EF9E0E57FC}"/>
          </ac:cxnSpMkLst>
        </pc:cxnChg>
      </pc:sldChg>
      <pc:sldChg chg="addSp delSp modSp add mod modAnim">
        <pc:chgData name="Hakola Antti" userId="65992f85-13c6-4cb4-8e3e-57db52c3c016" providerId="ADAL" clId="{D3EB784A-6DD0-49AF-943A-D5091A42679B}" dt="2023-02-06T20:30:10.730" v="11067" actId="20577"/>
        <pc:sldMkLst>
          <pc:docMk/>
          <pc:sldMk cId="3477965402" sldId="399"/>
        </pc:sldMkLst>
        <pc:spChg chg="mod">
          <ac:chgData name="Hakola Antti" userId="65992f85-13c6-4cb4-8e3e-57db52c3c016" providerId="ADAL" clId="{D3EB784A-6DD0-49AF-943A-D5091A42679B}" dt="2023-02-03T05:39:15.236" v="6013" actId="20577"/>
          <ac:spMkLst>
            <pc:docMk/>
            <pc:sldMk cId="3477965402" sldId="399"/>
            <ac:spMk id="9" creationId="{83FC7DE4-AB83-EBD8-8641-CA8F539C5D19}"/>
          </ac:spMkLst>
        </pc:spChg>
        <pc:spChg chg="mod">
          <ac:chgData name="Hakola Antti" userId="65992f85-13c6-4cb4-8e3e-57db52c3c016" providerId="ADAL" clId="{D3EB784A-6DD0-49AF-943A-D5091A42679B}" dt="2023-02-06T20:30:10.730" v="11067" actId="20577"/>
          <ac:spMkLst>
            <pc:docMk/>
            <pc:sldMk cId="3477965402" sldId="399"/>
            <ac:spMk id="10" creationId="{D1C689ED-F779-6F8A-3743-704A3A7F537B}"/>
          </ac:spMkLst>
        </pc:spChg>
        <pc:spChg chg="mod">
          <ac:chgData name="Hakola Antti" userId="65992f85-13c6-4cb4-8e3e-57db52c3c016" providerId="ADAL" clId="{D3EB784A-6DD0-49AF-943A-D5091A42679B}" dt="2023-02-03T05:30:36.857" v="5755" actId="207"/>
          <ac:spMkLst>
            <pc:docMk/>
            <pc:sldMk cId="3477965402" sldId="399"/>
            <ac:spMk id="45" creationId="{6FC1E669-7D18-4ABD-780C-3CF22EA7DE2D}"/>
          </ac:spMkLst>
        </pc:spChg>
        <pc:spChg chg="mod">
          <ac:chgData name="Hakola Antti" userId="65992f85-13c6-4cb4-8e3e-57db52c3c016" providerId="ADAL" clId="{D3EB784A-6DD0-49AF-943A-D5091A42679B}" dt="2023-02-03T05:30:36.857" v="5755" actId="207"/>
          <ac:spMkLst>
            <pc:docMk/>
            <pc:sldMk cId="3477965402" sldId="399"/>
            <ac:spMk id="46" creationId="{3620B100-40B9-EAD1-D159-EA4846980860}"/>
          </ac:spMkLst>
        </pc:spChg>
        <pc:spChg chg="mod">
          <ac:chgData name="Hakola Antti" userId="65992f85-13c6-4cb4-8e3e-57db52c3c016" providerId="ADAL" clId="{D3EB784A-6DD0-49AF-943A-D5091A42679B}" dt="2023-02-03T05:30:16.424" v="5749" actId="255"/>
          <ac:spMkLst>
            <pc:docMk/>
            <pc:sldMk cId="3477965402" sldId="399"/>
            <ac:spMk id="47" creationId="{21372F87-A76C-1DA8-947F-79A487E5F766}"/>
          </ac:spMkLst>
        </pc:spChg>
        <pc:spChg chg="mod">
          <ac:chgData name="Hakola Antti" userId="65992f85-13c6-4cb4-8e3e-57db52c3c016" providerId="ADAL" clId="{D3EB784A-6DD0-49AF-943A-D5091A42679B}" dt="2023-02-03T05:31:52.850" v="5764"/>
          <ac:spMkLst>
            <pc:docMk/>
            <pc:sldMk cId="3477965402" sldId="399"/>
            <ac:spMk id="50" creationId="{69E87473-DBD3-A9F7-8376-95D7E85D6D45}"/>
          </ac:spMkLst>
        </pc:spChg>
        <pc:spChg chg="mod">
          <ac:chgData name="Hakola Antti" userId="65992f85-13c6-4cb4-8e3e-57db52c3c016" providerId="ADAL" clId="{D3EB784A-6DD0-49AF-943A-D5091A42679B}" dt="2023-02-03T05:31:52.850" v="5764"/>
          <ac:spMkLst>
            <pc:docMk/>
            <pc:sldMk cId="3477965402" sldId="399"/>
            <ac:spMk id="51" creationId="{1E3FDAE6-331D-727C-D6E0-6A10FDFC12CB}"/>
          </ac:spMkLst>
        </pc:spChg>
        <pc:spChg chg="mod">
          <ac:chgData name="Hakola Antti" userId="65992f85-13c6-4cb4-8e3e-57db52c3c016" providerId="ADAL" clId="{D3EB784A-6DD0-49AF-943A-D5091A42679B}" dt="2023-02-03T05:31:52.850" v="5764"/>
          <ac:spMkLst>
            <pc:docMk/>
            <pc:sldMk cId="3477965402" sldId="399"/>
            <ac:spMk id="55" creationId="{064F4A39-E9FB-9EF6-BA70-640615A47ACC}"/>
          </ac:spMkLst>
        </pc:spChg>
        <pc:spChg chg="add mod">
          <ac:chgData name="Hakola Antti" userId="65992f85-13c6-4cb4-8e3e-57db52c3c016" providerId="ADAL" clId="{D3EB784A-6DD0-49AF-943A-D5091A42679B}" dt="2023-02-04T16:20:59.802" v="9661" actId="113"/>
          <ac:spMkLst>
            <pc:docMk/>
            <pc:sldMk cId="3477965402" sldId="399"/>
            <ac:spMk id="56" creationId="{2E3443D1-828E-7DE4-A1F8-C6E7FCB64966}"/>
          </ac:spMkLst>
        </pc:spChg>
        <pc:grpChg chg="add mod">
          <ac:chgData name="Hakola Antti" userId="65992f85-13c6-4cb4-8e3e-57db52c3c016" providerId="ADAL" clId="{D3EB784A-6DD0-49AF-943A-D5091A42679B}" dt="2023-02-03T05:30:58.539" v="5759" actId="1038"/>
          <ac:grpSpMkLst>
            <pc:docMk/>
            <pc:sldMk cId="3477965402" sldId="399"/>
            <ac:grpSpMk id="2" creationId="{BFC761CC-903C-5B1C-73C7-01B3CFCEE2BA}"/>
          </ac:grpSpMkLst>
        </pc:grpChg>
        <pc:grpChg chg="del">
          <ac:chgData name="Hakola Antti" userId="65992f85-13c6-4cb4-8e3e-57db52c3c016" providerId="ADAL" clId="{D3EB784A-6DD0-49AF-943A-D5091A42679B}" dt="2023-02-03T05:31:29.451" v="5763" actId="478"/>
          <ac:grpSpMkLst>
            <pc:docMk/>
            <pc:sldMk cId="3477965402" sldId="399"/>
            <ac:grpSpMk id="12" creationId="{338B7438-D7B0-760C-34BE-345A8FE4F90E}"/>
          </ac:grpSpMkLst>
        </pc:grpChg>
        <pc:grpChg chg="del">
          <ac:chgData name="Hakola Antti" userId="65992f85-13c6-4cb4-8e3e-57db52c3c016" providerId="ADAL" clId="{D3EB784A-6DD0-49AF-943A-D5091A42679B}" dt="2023-02-03T05:31:27.940" v="5762" actId="478"/>
          <ac:grpSpMkLst>
            <pc:docMk/>
            <pc:sldMk cId="3477965402" sldId="399"/>
            <ac:grpSpMk id="21" creationId="{2A9B3928-81C8-9CD4-EA1D-0879209137D5}"/>
          </ac:grpSpMkLst>
        </pc:grpChg>
        <pc:grpChg chg="del">
          <ac:chgData name="Hakola Antti" userId="65992f85-13c6-4cb4-8e3e-57db52c3c016" providerId="ADAL" clId="{D3EB784A-6DD0-49AF-943A-D5091A42679B}" dt="2023-02-03T05:30:39.545" v="5756" actId="478"/>
          <ac:grpSpMkLst>
            <pc:docMk/>
            <pc:sldMk cId="3477965402" sldId="399"/>
            <ac:grpSpMk id="34" creationId="{64D2E9EE-5576-1C0F-03AB-82E5F2F834EB}"/>
          </ac:grpSpMkLst>
        </pc:grpChg>
        <pc:grpChg chg="add mod">
          <ac:chgData name="Hakola Antti" userId="65992f85-13c6-4cb4-8e3e-57db52c3c016" providerId="ADAL" clId="{D3EB784A-6DD0-49AF-943A-D5091A42679B}" dt="2023-02-03T05:32:15.070" v="5769" actId="14100"/>
          <ac:grpSpMkLst>
            <pc:docMk/>
            <pc:sldMk cId="3477965402" sldId="399"/>
            <ac:grpSpMk id="48" creationId="{EB123466-5A47-BE3B-8EFB-01D0AA22024F}"/>
          </ac:grpSpMkLst>
        </pc:grpChg>
        <pc:grpChg chg="mod">
          <ac:chgData name="Hakola Antti" userId="65992f85-13c6-4cb4-8e3e-57db52c3c016" providerId="ADAL" clId="{D3EB784A-6DD0-49AF-943A-D5091A42679B}" dt="2023-02-03T05:31:52.850" v="5764"/>
          <ac:grpSpMkLst>
            <pc:docMk/>
            <pc:sldMk cId="3477965402" sldId="399"/>
            <ac:grpSpMk id="49" creationId="{2F83F40F-0224-34B9-9ED8-FAECDAA44821}"/>
          </ac:grpSpMkLst>
        </pc:grpChg>
        <pc:picChg chg="mod">
          <ac:chgData name="Hakola Antti" userId="65992f85-13c6-4cb4-8e3e-57db52c3c016" providerId="ADAL" clId="{D3EB784A-6DD0-49AF-943A-D5091A42679B}" dt="2023-02-03T05:29:58.783" v="5744"/>
          <ac:picMkLst>
            <pc:docMk/>
            <pc:sldMk cId="3477965402" sldId="399"/>
            <ac:picMk id="3" creationId="{24515908-6FC1-130E-6B2B-7CE4D3C53C63}"/>
          </ac:picMkLst>
        </pc:picChg>
        <pc:picChg chg="mod">
          <ac:chgData name="Hakola Antti" userId="65992f85-13c6-4cb4-8e3e-57db52c3c016" providerId="ADAL" clId="{D3EB784A-6DD0-49AF-943A-D5091A42679B}" dt="2023-02-03T05:31:52.850" v="5764"/>
          <ac:picMkLst>
            <pc:docMk/>
            <pc:sldMk cId="3477965402" sldId="399"/>
            <ac:picMk id="52" creationId="{9C20EE18-EE7F-CE1A-8E25-2502FD64916F}"/>
          </ac:picMkLst>
        </pc:picChg>
        <pc:picChg chg="mod">
          <ac:chgData name="Hakola Antti" userId="65992f85-13c6-4cb4-8e3e-57db52c3c016" providerId="ADAL" clId="{D3EB784A-6DD0-49AF-943A-D5091A42679B}" dt="2023-02-03T05:31:52.850" v="5764"/>
          <ac:picMkLst>
            <pc:docMk/>
            <pc:sldMk cId="3477965402" sldId="399"/>
            <ac:picMk id="53" creationId="{BE3C66FF-BBA7-DD5F-8E64-4470A71593BD}"/>
          </ac:picMkLst>
        </pc:picChg>
        <pc:cxnChg chg="mod">
          <ac:chgData name="Hakola Antti" userId="65992f85-13c6-4cb4-8e3e-57db52c3c016" providerId="ADAL" clId="{D3EB784A-6DD0-49AF-943A-D5091A42679B}" dt="2023-02-03T05:29:58.783" v="5744"/>
          <ac:cxnSpMkLst>
            <pc:docMk/>
            <pc:sldMk cId="3477965402" sldId="399"/>
            <ac:cxnSpMk id="43" creationId="{7013D427-DAE6-D060-CF32-2B5B3ADBD4D6}"/>
          </ac:cxnSpMkLst>
        </pc:cxnChg>
        <pc:cxnChg chg="mod">
          <ac:chgData name="Hakola Antti" userId="65992f85-13c6-4cb4-8e3e-57db52c3c016" providerId="ADAL" clId="{D3EB784A-6DD0-49AF-943A-D5091A42679B}" dt="2023-02-03T05:29:58.783" v="5744"/>
          <ac:cxnSpMkLst>
            <pc:docMk/>
            <pc:sldMk cId="3477965402" sldId="399"/>
            <ac:cxnSpMk id="44" creationId="{52FEF86F-D2E6-7276-48A3-C78DA5B51589}"/>
          </ac:cxnSpMkLst>
        </pc:cxnChg>
        <pc:cxnChg chg="mod">
          <ac:chgData name="Hakola Antti" userId="65992f85-13c6-4cb4-8e3e-57db52c3c016" providerId="ADAL" clId="{D3EB784A-6DD0-49AF-943A-D5091A42679B}" dt="2023-02-03T05:31:52.850" v="5764"/>
          <ac:cxnSpMkLst>
            <pc:docMk/>
            <pc:sldMk cId="3477965402" sldId="399"/>
            <ac:cxnSpMk id="54" creationId="{29B936A9-6ADD-B1FD-5603-C484B0012651}"/>
          </ac:cxnSpMkLst>
        </pc:cxnChg>
      </pc:sldChg>
      <pc:sldChg chg="addSp modSp add mod">
        <pc:chgData name="Hakola Antti" userId="65992f85-13c6-4cb4-8e3e-57db52c3c016" providerId="ADAL" clId="{D3EB784A-6DD0-49AF-943A-D5091A42679B}" dt="2023-02-04T16:21:26.514" v="9684" actId="6549"/>
        <pc:sldMkLst>
          <pc:docMk/>
          <pc:sldMk cId="2399384931" sldId="400"/>
        </pc:sldMkLst>
        <pc:spChg chg="mod">
          <ac:chgData name="Hakola Antti" userId="65992f85-13c6-4cb4-8e3e-57db52c3c016" providerId="ADAL" clId="{D3EB784A-6DD0-49AF-943A-D5091A42679B}" dt="2023-02-03T05:39:09.378" v="6007" actId="20577"/>
          <ac:spMkLst>
            <pc:docMk/>
            <pc:sldMk cId="2399384931" sldId="400"/>
            <ac:spMk id="9" creationId="{83FC7DE4-AB83-EBD8-8641-CA8F539C5D19}"/>
          </ac:spMkLst>
        </pc:spChg>
        <pc:spChg chg="add mod">
          <ac:chgData name="Hakola Antti" userId="65992f85-13c6-4cb4-8e3e-57db52c3c016" providerId="ADAL" clId="{D3EB784A-6DD0-49AF-943A-D5091A42679B}" dt="2023-02-04T16:21:26.514" v="9684" actId="6549"/>
          <ac:spMkLst>
            <pc:docMk/>
            <pc:sldMk cId="2399384931" sldId="400"/>
            <ac:spMk id="12" creationId="{264B7A30-4AE5-2E9E-CAE5-C6261B409C70}"/>
          </ac:spMkLst>
        </pc:spChg>
      </pc:sldChg>
      <pc:sldChg chg="addSp delSp modSp new mod modAnim">
        <pc:chgData name="Hakola Antti" userId="65992f85-13c6-4cb4-8e3e-57db52c3c016" providerId="ADAL" clId="{D3EB784A-6DD0-49AF-943A-D5091A42679B}" dt="2023-02-04T16:22:12.376" v="9689" actId="113"/>
        <pc:sldMkLst>
          <pc:docMk/>
          <pc:sldMk cId="875535002" sldId="401"/>
        </pc:sldMkLst>
        <pc:spChg chg="del">
          <ac:chgData name="Hakola Antti" userId="65992f85-13c6-4cb4-8e3e-57db52c3c016" providerId="ADAL" clId="{D3EB784A-6DD0-49AF-943A-D5091A42679B}" dt="2023-02-03T05:38:38.159" v="5980" actId="478"/>
          <ac:spMkLst>
            <pc:docMk/>
            <pc:sldMk cId="875535002" sldId="401"/>
            <ac:spMk id="2" creationId="{93AC6B8A-0353-432E-FEAD-250515CB1798}"/>
          </ac:spMkLst>
        </pc:spChg>
        <pc:spChg chg="del">
          <ac:chgData name="Hakola Antti" userId="65992f85-13c6-4cb4-8e3e-57db52c3c016" providerId="ADAL" clId="{D3EB784A-6DD0-49AF-943A-D5091A42679B}" dt="2023-02-03T05:38:32.288" v="5979" actId="478"/>
          <ac:spMkLst>
            <pc:docMk/>
            <pc:sldMk cId="875535002" sldId="401"/>
            <ac:spMk id="3" creationId="{4AA48503-215A-B858-05D2-5DB0E30B6A4B}"/>
          </ac:spMkLst>
        </pc:spChg>
        <pc:spChg chg="add mod">
          <ac:chgData name="Hakola Antti" userId="65992f85-13c6-4cb4-8e3e-57db52c3c016" providerId="ADAL" clId="{D3EB784A-6DD0-49AF-943A-D5091A42679B}" dt="2023-02-03T05:38:46.290" v="5981"/>
          <ac:spMkLst>
            <pc:docMk/>
            <pc:sldMk cId="875535002" sldId="401"/>
            <ac:spMk id="5" creationId="{49A5953D-3FD5-F910-F2D3-6C597C312859}"/>
          </ac:spMkLst>
        </pc:spChg>
        <pc:spChg chg="add mod">
          <ac:chgData name="Hakola Antti" userId="65992f85-13c6-4cb4-8e3e-57db52c3c016" providerId="ADAL" clId="{D3EB784A-6DD0-49AF-943A-D5091A42679B}" dt="2023-02-03T05:38:46.290" v="5981"/>
          <ac:spMkLst>
            <pc:docMk/>
            <pc:sldMk cId="875535002" sldId="401"/>
            <ac:spMk id="6" creationId="{B867B168-C410-C9C6-41D5-5A054F93BF3E}"/>
          </ac:spMkLst>
        </pc:spChg>
        <pc:spChg chg="add mod">
          <ac:chgData name="Hakola Antti" userId="65992f85-13c6-4cb4-8e3e-57db52c3c016" providerId="ADAL" clId="{D3EB784A-6DD0-49AF-943A-D5091A42679B}" dt="2023-02-03T05:38:46.290" v="5981"/>
          <ac:spMkLst>
            <pc:docMk/>
            <pc:sldMk cId="875535002" sldId="401"/>
            <ac:spMk id="7" creationId="{5D877B43-8D2B-6462-1907-1F0511278C24}"/>
          </ac:spMkLst>
        </pc:spChg>
        <pc:spChg chg="add mod">
          <ac:chgData name="Hakola Antti" userId="65992f85-13c6-4cb4-8e3e-57db52c3c016" providerId="ADAL" clId="{D3EB784A-6DD0-49AF-943A-D5091A42679B}" dt="2023-02-03T05:38:46.290" v="5981"/>
          <ac:spMkLst>
            <pc:docMk/>
            <pc:sldMk cId="875535002" sldId="401"/>
            <ac:spMk id="8" creationId="{5CDD110C-BED7-CC98-B75A-F8742986B4B1}"/>
          </ac:spMkLst>
        </pc:spChg>
        <pc:spChg chg="add mod">
          <ac:chgData name="Hakola Antti" userId="65992f85-13c6-4cb4-8e3e-57db52c3c016" providerId="ADAL" clId="{D3EB784A-6DD0-49AF-943A-D5091A42679B}" dt="2023-02-03T05:39:03.641" v="6001" actId="20577"/>
          <ac:spMkLst>
            <pc:docMk/>
            <pc:sldMk cId="875535002" sldId="401"/>
            <ac:spMk id="9" creationId="{DAFB52F5-9B2F-73BF-D234-B84043E123B9}"/>
          </ac:spMkLst>
        </pc:spChg>
        <pc:spChg chg="add mod">
          <ac:chgData name="Hakola Antti" userId="65992f85-13c6-4cb4-8e3e-57db52c3c016" providerId="ADAL" clId="{D3EB784A-6DD0-49AF-943A-D5091A42679B}" dt="2023-02-04T16:22:12.376" v="9689" actId="113"/>
          <ac:spMkLst>
            <pc:docMk/>
            <pc:sldMk cId="875535002" sldId="401"/>
            <ac:spMk id="10" creationId="{D0B41C1A-E9DC-03AE-5329-414DF885525E}"/>
          </ac:spMkLst>
        </pc:spChg>
        <pc:picChg chg="add mod">
          <ac:chgData name="Hakola Antti" userId="65992f85-13c6-4cb4-8e3e-57db52c3c016" providerId="ADAL" clId="{D3EB784A-6DD0-49AF-943A-D5091A42679B}" dt="2023-02-03T05:44:52.176" v="6325" actId="1035"/>
          <ac:picMkLst>
            <pc:docMk/>
            <pc:sldMk cId="875535002" sldId="401"/>
            <ac:picMk id="12" creationId="{04D65CB6-1AA7-1CC5-EB04-D33FC5E30AE3}"/>
          </ac:picMkLst>
        </pc:picChg>
        <pc:picChg chg="add mod">
          <ac:chgData name="Hakola Antti" userId="65992f85-13c6-4cb4-8e3e-57db52c3c016" providerId="ADAL" clId="{D3EB784A-6DD0-49AF-943A-D5091A42679B}" dt="2023-02-03T05:44:54.948" v="6326" actId="1035"/>
          <ac:picMkLst>
            <pc:docMk/>
            <pc:sldMk cId="875535002" sldId="401"/>
            <ac:picMk id="14" creationId="{F186B125-EF43-F935-0923-BD16FA828F05}"/>
          </ac:picMkLst>
        </pc:picChg>
        <pc:picChg chg="add mod modCrop">
          <ac:chgData name="Hakola Antti" userId="65992f85-13c6-4cb4-8e3e-57db52c3c016" providerId="ADAL" clId="{D3EB784A-6DD0-49AF-943A-D5091A42679B}" dt="2023-02-03T05:45:30.490" v="6331" actId="1076"/>
          <ac:picMkLst>
            <pc:docMk/>
            <pc:sldMk cId="875535002" sldId="401"/>
            <ac:picMk id="15" creationId="{EE868953-27D7-47AE-538A-0391D73F2117}"/>
          </ac:picMkLst>
        </pc:picChg>
        <pc:cxnChg chg="add del">
          <ac:chgData name="Hakola Antti" userId="65992f85-13c6-4cb4-8e3e-57db52c3c016" providerId="ADAL" clId="{D3EB784A-6DD0-49AF-943A-D5091A42679B}" dt="2023-02-03T05:46:27.888" v="6336" actId="478"/>
          <ac:cxnSpMkLst>
            <pc:docMk/>
            <pc:sldMk cId="875535002" sldId="401"/>
            <ac:cxnSpMk id="17" creationId="{EAAA406D-4419-939A-F298-40E7A5B31757}"/>
          </ac:cxnSpMkLst>
        </pc:cxnChg>
        <pc:cxnChg chg="add del mod">
          <ac:chgData name="Hakola Antti" userId="65992f85-13c6-4cb4-8e3e-57db52c3c016" providerId="ADAL" clId="{D3EB784A-6DD0-49AF-943A-D5091A42679B}" dt="2023-02-03T05:46:26.456" v="6335" actId="478"/>
          <ac:cxnSpMkLst>
            <pc:docMk/>
            <pc:sldMk cId="875535002" sldId="401"/>
            <ac:cxnSpMk id="18" creationId="{3C807A5A-FD60-A456-940A-4142DFD97276}"/>
          </ac:cxnSpMkLst>
        </pc:cxnChg>
        <pc:cxnChg chg="add mod">
          <ac:chgData name="Hakola Antti" userId="65992f85-13c6-4cb4-8e3e-57db52c3c016" providerId="ADAL" clId="{D3EB784A-6DD0-49AF-943A-D5091A42679B}" dt="2023-02-03T05:46:47.649" v="6343" actId="692"/>
          <ac:cxnSpMkLst>
            <pc:docMk/>
            <pc:sldMk cId="875535002" sldId="401"/>
            <ac:cxnSpMk id="20" creationId="{89B57B16-082C-47DF-EE37-BCFFE52D3428}"/>
          </ac:cxnSpMkLst>
        </pc:cxnChg>
        <pc:cxnChg chg="add mod">
          <ac:chgData name="Hakola Antti" userId="65992f85-13c6-4cb4-8e3e-57db52c3c016" providerId="ADAL" clId="{D3EB784A-6DD0-49AF-943A-D5091A42679B}" dt="2023-02-03T05:46:59.347" v="6346" actId="14100"/>
          <ac:cxnSpMkLst>
            <pc:docMk/>
            <pc:sldMk cId="875535002" sldId="401"/>
            <ac:cxnSpMk id="21" creationId="{C5768391-FCF0-DC3A-3036-CE1DD5724330}"/>
          </ac:cxnSpMkLst>
        </pc:cxnChg>
      </pc:sldChg>
      <pc:sldChg chg="addSp delSp modSp new mod">
        <pc:chgData name="Hakola Antti" userId="65992f85-13c6-4cb4-8e3e-57db52c3c016" providerId="ADAL" clId="{D3EB784A-6DD0-49AF-943A-D5091A42679B}" dt="2023-02-03T05:48:17.665" v="6388" actId="1037"/>
        <pc:sldMkLst>
          <pc:docMk/>
          <pc:sldMk cId="1190849646" sldId="402"/>
        </pc:sldMkLst>
        <pc:spChg chg="del">
          <ac:chgData name="Hakola Antti" userId="65992f85-13c6-4cb4-8e3e-57db52c3c016" providerId="ADAL" clId="{D3EB784A-6DD0-49AF-943A-D5091A42679B}" dt="2023-02-03T05:47:34.844" v="6349" actId="478"/>
          <ac:spMkLst>
            <pc:docMk/>
            <pc:sldMk cId="1190849646" sldId="402"/>
            <ac:spMk id="2" creationId="{D0449C2A-5DCC-514F-67DE-45CBACEF6E5B}"/>
          </ac:spMkLst>
        </pc:spChg>
        <pc:spChg chg="del">
          <ac:chgData name="Hakola Antti" userId="65992f85-13c6-4cb4-8e3e-57db52c3c016" providerId="ADAL" clId="{D3EB784A-6DD0-49AF-943A-D5091A42679B}" dt="2023-02-03T05:47:33.088" v="6348" actId="478"/>
          <ac:spMkLst>
            <pc:docMk/>
            <pc:sldMk cId="1190849646" sldId="402"/>
            <ac:spMk id="3" creationId="{5B176E77-7A2E-B66A-75C7-436F1B3700CD}"/>
          </ac:spMkLst>
        </pc:spChg>
        <pc:spChg chg="add mod">
          <ac:chgData name="Hakola Antti" userId="65992f85-13c6-4cb4-8e3e-57db52c3c016" providerId="ADAL" clId="{D3EB784A-6DD0-49AF-943A-D5091A42679B}" dt="2023-02-03T05:48:17.665" v="6388" actId="1037"/>
          <ac:spMkLst>
            <pc:docMk/>
            <pc:sldMk cId="1190849646" sldId="402"/>
            <ac:spMk id="5" creationId="{10F5F2BA-4550-6631-ACEC-DB578918308D}"/>
          </ac:spMkLst>
        </pc:spChg>
      </pc:sldChg>
      <pc:sldChg chg="addSp delSp modSp new mod modAnim">
        <pc:chgData name="Hakola Antti" userId="65992f85-13c6-4cb4-8e3e-57db52c3c016" providerId="ADAL" clId="{D3EB784A-6DD0-49AF-943A-D5091A42679B}" dt="2023-02-06T14:56:52.751" v="10612" actId="6549"/>
        <pc:sldMkLst>
          <pc:docMk/>
          <pc:sldMk cId="3721914116" sldId="403"/>
        </pc:sldMkLst>
        <pc:spChg chg="del">
          <ac:chgData name="Hakola Antti" userId="65992f85-13c6-4cb4-8e3e-57db52c3c016" providerId="ADAL" clId="{D3EB784A-6DD0-49AF-943A-D5091A42679B}" dt="2023-02-03T05:48:28.826" v="6392" actId="478"/>
          <ac:spMkLst>
            <pc:docMk/>
            <pc:sldMk cId="3721914116" sldId="403"/>
            <ac:spMk id="2" creationId="{1F98F047-3973-1B52-E020-C7425F321027}"/>
          </ac:spMkLst>
        </pc:spChg>
        <pc:spChg chg="add mod">
          <ac:chgData name="Hakola Antti" userId="65992f85-13c6-4cb4-8e3e-57db52c3c016" providerId="ADAL" clId="{D3EB784A-6DD0-49AF-943A-D5091A42679B}" dt="2023-02-04T09:15:03.854" v="6948"/>
          <ac:spMkLst>
            <pc:docMk/>
            <pc:sldMk cId="3721914116" sldId="403"/>
            <ac:spMk id="2" creationId="{88EF2255-0EF5-67C2-E6D6-79BE000C699C}"/>
          </ac:spMkLst>
        </pc:spChg>
        <pc:spChg chg="del">
          <ac:chgData name="Hakola Antti" userId="65992f85-13c6-4cb4-8e3e-57db52c3c016" providerId="ADAL" clId="{D3EB784A-6DD0-49AF-943A-D5091A42679B}" dt="2023-02-03T05:48:27.303" v="6391" actId="478"/>
          <ac:spMkLst>
            <pc:docMk/>
            <pc:sldMk cId="3721914116" sldId="403"/>
            <ac:spMk id="3" creationId="{325B6B10-5CC7-5142-C772-87E3DADE9EB9}"/>
          </ac:spMkLst>
        </pc:spChg>
        <pc:spChg chg="add mod">
          <ac:chgData name="Hakola Antti" userId="65992f85-13c6-4cb4-8e3e-57db52c3c016" providerId="ADAL" clId="{D3EB784A-6DD0-49AF-943A-D5091A42679B}" dt="2023-02-04T09:15:03.854" v="6948"/>
          <ac:spMkLst>
            <pc:docMk/>
            <pc:sldMk cId="3721914116" sldId="403"/>
            <ac:spMk id="3" creationId="{607B30B7-6AF9-2155-B87A-AA323B5E4938}"/>
          </ac:spMkLst>
        </pc:spChg>
        <pc:spChg chg="add mod">
          <ac:chgData name="Hakola Antti" userId="65992f85-13c6-4cb4-8e3e-57db52c3c016" providerId="ADAL" clId="{D3EB784A-6DD0-49AF-943A-D5091A42679B}" dt="2023-02-04T09:15:03.854" v="6948"/>
          <ac:spMkLst>
            <pc:docMk/>
            <pc:sldMk cId="3721914116" sldId="403"/>
            <ac:spMk id="5" creationId="{15B3285F-93B1-F40F-E994-D157A190CD12}"/>
          </ac:spMkLst>
        </pc:spChg>
        <pc:spChg chg="add mod">
          <ac:chgData name="Hakola Antti" userId="65992f85-13c6-4cb4-8e3e-57db52c3c016" providerId="ADAL" clId="{D3EB784A-6DD0-49AF-943A-D5091A42679B}" dt="2023-02-06T14:56:52.751" v="10612" actId="6549"/>
          <ac:spMkLst>
            <pc:docMk/>
            <pc:sldMk cId="3721914116" sldId="403"/>
            <ac:spMk id="7" creationId="{E7472B8D-9368-2A3D-3156-C187B58E0669}"/>
          </ac:spMkLst>
        </pc:spChg>
        <pc:graphicFrameChg chg="add mod">
          <ac:chgData name="Hakola Antti" userId="65992f85-13c6-4cb4-8e3e-57db52c3c016" providerId="ADAL" clId="{D3EB784A-6DD0-49AF-943A-D5091A42679B}" dt="2023-02-04T09:15:03.854" v="6948"/>
          <ac:graphicFrameMkLst>
            <pc:docMk/>
            <pc:sldMk cId="3721914116" sldId="403"/>
            <ac:graphicFrameMk id="6" creationId="{33202092-5A6A-1E7F-FF0B-E02AD7A79539}"/>
          </ac:graphicFrameMkLst>
        </pc:graphicFrameChg>
      </pc:sldChg>
      <pc:sldChg chg="addSp delSp modSp new mod modAnim">
        <pc:chgData name="Hakola Antti" userId="65992f85-13c6-4cb4-8e3e-57db52c3c016" providerId="ADAL" clId="{D3EB784A-6DD0-49AF-943A-D5091A42679B}" dt="2023-02-04T15:57:45.351" v="9233" actId="20577"/>
        <pc:sldMkLst>
          <pc:docMk/>
          <pc:sldMk cId="3883261531" sldId="404"/>
        </pc:sldMkLst>
        <pc:spChg chg="del">
          <ac:chgData name="Hakola Antti" userId="65992f85-13c6-4cb4-8e3e-57db52c3c016" providerId="ADAL" clId="{D3EB784A-6DD0-49AF-943A-D5091A42679B}" dt="2023-02-04T08:57:15.863" v="6395" actId="478"/>
          <ac:spMkLst>
            <pc:docMk/>
            <pc:sldMk cId="3883261531" sldId="404"/>
            <ac:spMk id="2" creationId="{095301CB-6FB4-4320-015D-292046C44CFB}"/>
          </ac:spMkLst>
        </pc:spChg>
        <pc:spChg chg="del">
          <ac:chgData name="Hakola Antti" userId="65992f85-13c6-4cb4-8e3e-57db52c3c016" providerId="ADAL" clId="{D3EB784A-6DD0-49AF-943A-D5091A42679B}" dt="2023-02-04T08:57:14.146" v="6394" actId="478"/>
          <ac:spMkLst>
            <pc:docMk/>
            <pc:sldMk cId="3883261531" sldId="404"/>
            <ac:spMk id="3" creationId="{5763414A-0D2F-E2D2-03D5-501EA1B9AC6B}"/>
          </ac:spMkLst>
        </pc:spChg>
        <pc:spChg chg="add mod">
          <ac:chgData name="Hakola Antti" userId="65992f85-13c6-4cb4-8e3e-57db52c3c016" providerId="ADAL" clId="{D3EB784A-6DD0-49AF-943A-D5091A42679B}" dt="2023-02-04T09:08:16.522" v="6672" actId="14100"/>
          <ac:spMkLst>
            <pc:docMk/>
            <pc:sldMk cId="3883261531" sldId="404"/>
            <ac:spMk id="5" creationId="{1791FF01-3869-9055-5D48-531119BB6D6D}"/>
          </ac:spMkLst>
        </pc:spChg>
        <pc:spChg chg="add mod">
          <ac:chgData name="Hakola Antti" userId="65992f85-13c6-4cb4-8e3e-57db52c3c016" providerId="ADAL" clId="{D3EB784A-6DD0-49AF-943A-D5091A42679B}" dt="2023-02-04T09:00:29.494" v="6449" actId="6549"/>
          <ac:spMkLst>
            <pc:docMk/>
            <pc:sldMk cId="3883261531" sldId="404"/>
            <ac:spMk id="6" creationId="{CE7AF5E7-FE41-EC94-3D3A-B665579575E0}"/>
          </ac:spMkLst>
        </pc:spChg>
        <pc:spChg chg="add mod">
          <ac:chgData name="Hakola Antti" userId="65992f85-13c6-4cb4-8e3e-57db52c3c016" providerId="ADAL" clId="{D3EB784A-6DD0-49AF-943A-D5091A42679B}" dt="2023-02-04T08:59:57.621" v="6439" actId="20577"/>
          <ac:spMkLst>
            <pc:docMk/>
            <pc:sldMk cId="3883261531" sldId="404"/>
            <ac:spMk id="7" creationId="{E9F4BFEC-7E13-6060-4F6B-FB5C4D9D5BAB}"/>
          </ac:spMkLst>
        </pc:spChg>
        <pc:spChg chg="add mod">
          <ac:chgData name="Hakola Antti" userId="65992f85-13c6-4cb4-8e3e-57db52c3c016" providerId="ADAL" clId="{D3EB784A-6DD0-49AF-943A-D5091A42679B}" dt="2023-02-04T15:56:01.183" v="9147" actId="20577"/>
          <ac:spMkLst>
            <pc:docMk/>
            <pc:sldMk cId="3883261531" sldId="404"/>
            <ac:spMk id="8" creationId="{D2654F5A-5B57-D0F0-C184-F5520DBDD1BD}"/>
          </ac:spMkLst>
        </pc:spChg>
        <pc:spChg chg="add mod">
          <ac:chgData name="Hakola Antti" userId="65992f85-13c6-4cb4-8e3e-57db52c3c016" providerId="ADAL" clId="{D3EB784A-6DD0-49AF-943A-D5091A42679B}" dt="2023-02-04T15:57:45.351" v="9233" actId="20577"/>
          <ac:spMkLst>
            <pc:docMk/>
            <pc:sldMk cId="3883261531" sldId="404"/>
            <ac:spMk id="9" creationId="{933B4BAD-FABE-6053-F778-180208448A7E}"/>
          </ac:spMkLst>
        </pc:spChg>
        <pc:spChg chg="add mod">
          <ac:chgData name="Hakola Antti" userId="65992f85-13c6-4cb4-8e3e-57db52c3c016" providerId="ADAL" clId="{D3EB784A-6DD0-49AF-943A-D5091A42679B}" dt="2023-02-04T09:10:43.265" v="6832" actId="20577"/>
          <ac:spMkLst>
            <pc:docMk/>
            <pc:sldMk cId="3883261531" sldId="404"/>
            <ac:spMk id="12" creationId="{153829FE-C20F-46CC-653C-8BDE555DCAAB}"/>
          </ac:spMkLst>
        </pc:spChg>
        <pc:picChg chg="add mod">
          <ac:chgData name="Hakola Antti" userId="65992f85-13c6-4cb4-8e3e-57db52c3c016" providerId="ADAL" clId="{D3EB784A-6DD0-49AF-943A-D5091A42679B}" dt="2023-02-04T09:07:47.825" v="6668" actId="1076"/>
          <ac:picMkLst>
            <pc:docMk/>
            <pc:sldMk cId="3883261531" sldId="404"/>
            <ac:picMk id="10" creationId="{B9D24B24-EA5A-AC50-5AD6-0A199880D6A9}"/>
          </ac:picMkLst>
        </pc:picChg>
        <pc:picChg chg="add mod">
          <ac:chgData name="Hakola Antti" userId="65992f85-13c6-4cb4-8e3e-57db52c3c016" providerId="ADAL" clId="{D3EB784A-6DD0-49AF-943A-D5091A42679B}" dt="2023-02-04T09:07:50.852" v="6669" actId="1076"/>
          <ac:picMkLst>
            <pc:docMk/>
            <pc:sldMk cId="3883261531" sldId="404"/>
            <ac:picMk id="11" creationId="{FAB1EADC-1568-CFFA-C538-57244FF7D3CC}"/>
          </ac:picMkLst>
        </pc:picChg>
      </pc:sldChg>
      <pc:sldChg chg="addSp delSp modSp add del mod">
        <pc:chgData name="Hakola Antti" userId="65992f85-13c6-4cb4-8e3e-57db52c3c016" providerId="ADAL" clId="{D3EB784A-6DD0-49AF-943A-D5091A42679B}" dt="2023-02-04T15:58:08.136" v="9237" actId="47"/>
        <pc:sldMkLst>
          <pc:docMk/>
          <pc:sldMk cId="3989770530" sldId="405"/>
        </pc:sldMkLst>
        <pc:spChg chg="add del mod">
          <ac:chgData name="Hakola Antti" userId="65992f85-13c6-4cb4-8e3e-57db52c3c016" providerId="ADAL" clId="{D3EB784A-6DD0-49AF-943A-D5091A42679B}" dt="2023-02-04T09:12:09.301" v="6837" actId="478"/>
          <ac:spMkLst>
            <pc:docMk/>
            <pc:sldMk cId="3989770530" sldId="405"/>
            <ac:spMk id="3" creationId="{1BFDB96A-3960-B2A9-8580-B385041AFF43}"/>
          </ac:spMkLst>
        </pc:spChg>
        <pc:spChg chg="add del mod">
          <ac:chgData name="Hakola Antti" userId="65992f85-13c6-4cb4-8e3e-57db52c3c016" providerId="ADAL" clId="{D3EB784A-6DD0-49AF-943A-D5091A42679B}" dt="2023-02-04T15:58:02.940" v="9235" actId="21"/>
          <ac:spMkLst>
            <pc:docMk/>
            <pc:sldMk cId="3989770530" sldId="405"/>
            <ac:spMk id="13" creationId="{164108E6-7F53-9668-A65B-B45038E84755}"/>
          </ac:spMkLst>
        </pc:spChg>
      </pc:sldChg>
      <pc:sldChg chg="addSp modSp add mod">
        <pc:chgData name="Hakola Antti" userId="65992f85-13c6-4cb4-8e3e-57db52c3c016" providerId="ADAL" clId="{D3EB784A-6DD0-49AF-943A-D5091A42679B}" dt="2023-02-06T14:56:58.030" v="10613"/>
        <pc:sldMkLst>
          <pc:docMk/>
          <pc:sldMk cId="1372968714" sldId="406"/>
        </pc:sldMkLst>
        <pc:spChg chg="add mod">
          <ac:chgData name="Hakola Antti" userId="65992f85-13c6-4cb4-8e3e-57db52c3c016" providerId="ADAL" clId="{D3EB784A-6DD0-49AF-943A-D5091A42679B}" dt="2023-02-06T14:15:23.975" v="10365" actId="20577"/>
          <ac:spMkLst>
            <pc:docMk/>
            <pc:sldMk cId="1372968714" sldId="406"/>
            <ac:spMk id="7" creationId="{AF8F244F-1DE2-DEE5-2D6A-1502B0057B5C}"/>
          </ac:spMkLst>
        </pc:spChg>
        <pc:spChg chg="add mod">
          <ac:chgData name="Hakola Antti" userId="65992f85-13c6-4cb4-8e3e-57db52c3c016" providerId="ADAL" clId="{D3EB784A-6DD0-49AF-943A-D5091A42679B}" dt="2023-02-06T14:56:58.030" v="10613"/>
          <ac:spMkLst>
            <pc:docMk/>
            <pc:sldMk cId="1372968714" sldId="406"/>
            <ac:spMk id="8" creationId="{83AD02D6-124E-F849-BC79-1F46B5EE30B5}"/>
          </ac:spMkLst>
        </pc:spChg>
      </pc:sldChg>
      <pc:sldChg chg="addSp delSp modSp new mod delAnim modAnim">
        <pc:chgData name="Hakola Antti" userId="65992f85-13c6-4cb4-8e3e-57db52c3c016" providerId="ADAL" clId="{D3EB784A-6DD0-49AF-943A-D5091A42679B}" dt="2023-02-04T09:27:23.981" v="7179"/>
        <pc:sldMkLst>
          <pc:docMk/>
          <pc:sldMk cId="2704413734" sldId="407"/>
        </pc:sldMkLst>
        <pc:spChg chg="del">
          <ac:chgData name="Hakola Antti" userId="65992f85-13c6-4cb4-8e3e-57db52c3c016" providerId="ADAL" clId="{D3EB784A-6DD0-49AF-943A-D5091A42679B}" dt="2023-02-04T09:16:51.422" v="7163" actId="478"/>
          <ac:spMkLst>
            <pc:docMk/>
            <pc:sldMk cId="2704413734" sldId="407"/>
            <ac:spMk id="2" creationId="{1A1C7CC2-D0C7-9ABF-01A1-244F0B696A37}"/>
          </ac:spMkLst>
        </pc:spChg>
        <pc:spChg chg="del">
          <ac:chgData name="Hakola Antti" userId="65992f85-13c6-4cb4-8e3e-57db52c3c016" providerId="ADAL" clId="{D3EB784A-6DD0-49AF-943A-D5091A42679B}" dt="2023-02-04T09:16:50.120" v="7162" actId="478"/>
          <ac:spMkLst>
            <pc:docMk/>
            <pc:sldMk cId="2704413734" sldId="407"/>
            <ac:spMk id="3" creationId="{B72F29FD-924A-F9D3-4927-5ED98BA4A8D7}"/>
          </ac:spMkLst>
        </pc:spChg>
        <pc:spChg chg="add 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5" creationId="{30041E7C-32B5-3036-42F0-3FEC442FE02D}"/>
          </ac:spMkLst>
        </pc:spChg>
        <pc:spChg chg="add del mod">
          <ac:chgData name="Hakola Antti" userId="65992f85-13c6-4cb4-8e3e-57db52c3c016" providerId="ADAL" clId="{D3EB784A-6DD0-49AF-943A-D5091A42679B}" dt="2023-02-04T09:27:20.597" v="7177" actId="478"/>
          <ac:spMkLst>
            <pc:docMk/>
            <pc:sldMk cId="2704413734" sldId="407"/>
            <ac:spMk id="6" creationId="{2A344FA8-3902-6EB1-A47E-9CF43BECCBB5}"/>
          </ac:spMkLst>
        </pc:spChg>
        <pc:spChg chg="add del mod">
          <ac:chgData name="Hakola Antti" userId="65992f85-13c6-4cb4-8e3e-57db52c3c016" providerId="ADAL" clId="{D3EB784A-6DD0-49AF-943A-D5091A42679B}" dt="2023-02-04T09:27:23.421" v="7178" actId="478"/>
          <ac:spMkLst>
            <pc:docMk/>
            <pc:sldMk cId="2704413734" sldId="407"/>
            <ac:spMk id="7" creationId="{1C69B024-EA2F-F3BC-DB54-03E2EAC1AAEC}"/>
          </ac:spMkLst>
        </pc:spChg>
        <pc:spChg chg="add mod">
          <ac:chgData name="Hakola Antti" userId="65992f85-13c6-4cb4-8e3e-57db52c3c016" providerId="ADAL" clId="{D3EB784A-6DD0-49AF-943A-D5091A42679B}" dt="2023-02-04T09:25:50.180" v="7167"/>
          <ac:spMkLst>
            <pc:docMk/>
            <pc:sldMk cId="2704413734" sldId="407"/>
            <ac:spMk id="8" creationId="{5FD61408-61A8-AE72-0199-072948891932}"/>
          </ac:spMkLst>
        </pc:spChg>
        <pc:spChg chg="add 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9" creationId="{9367C5CB-2168-884B-74A8-54493EDBDD1B}"/>
          </ac:spMkLst>
        </pc:spChg>
        <pc:spChg chg="add 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14" creationId="{24ED6B7E-6BAE-4236-B52F-ABED54DF76E4}"/>
          </ac:spMkLst>
        </pc:spChg>
        <pc:spChg chg="add 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15" creationId="{C2885D21-E0FA-1688-4FA6-54085C345A29}"/>
          </ac:spMkLst>
        </pc:spChg>
        <pc:spChg chg="add 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16" creationId="{4BC0BC7B-3EDC-F2D1-D3FC-BA352A4B2B0C}"/>
          </ac:spMkLst>
        </pc:spChg>
        <pc:spChg chg="add 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17" creationId="{64A5014A-EE24-F181-1A4F-D39954B1E8CA}"/>
          </ac:spMkLst>
        </pc:spChg>
        <pc:spChg chg="add 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18" creationId="{364D59B8-17B6-DE89-40DE-85593D03C3A2}"/>
          </ac:spMkLst>
        </pc:spChg>
        <pc:spChg chg="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22" creationId="{6870D7E5-B920-9E6A-2597-77F59106B876}"/>
          </ac:spMkLst>
        </pc:spChg>
        <pc:spChg chg="add mod">
          <ac:chgData name="Hakola Antti" userId="65992f85-13c6-4cb4-8e3e-57db52c3c016" providerId="ADAL" clId="{D3EB784A-6DD0-49AF-943A-D5091A42679B}" dt="2023-02-04T09:26:59.640" v="7174" actId="1076"/>
          <ac:spMkLst>
            <pc:docMk/>
            <pc:sldMk cId="2704413734" sldId="407"/>
            <ac:spMk id="24" creationId="{FFA0FCC4-020C-9FC0-5B6A-5566AEDACFBD}"/>
          </ac:spMkLst>
        </pc:spChg>
        <pc:spChg chg="add mod">
          <ac:chgData name="Hakola Antti" userId="65992f85-13c6-4cb4-8e3e-57db52c3c016" providerId="ADAL" clId="{D3EB784A-6DD0-49AF-943A-D5091A42679B}" dt="2023-02-04T09:27:02.451" v="7175" actId="1076"/>
          <ac:spMkLst>
            <pc:docMk/>
            <pc:sldMk cId="2704413734" sldId="407"/>
            <ac:spMk id="25" creationId="{A4366C13-CCAE-94C8-D4B4-949B327CB1E3}"/>
          </ac:spMkLst>
        </pc:spChg>
        <pc:spChg chg="add mod">
          <ac:chgData name="Hakola Antti" userId="65992f85-13c6-4cb4-8e3e-57db52c3c016" providerId="ADAL" clId="{D3EB784A-6DD0-49AF-943A-D5091A42679B}" dt="2023-02-04T09:27:05.109" v="7176" actId="1076"/>
          <ac:spMkLst>
            <pc:docMk/>
            <pc:sldMk cId="2704413734" sldId="407"/>
            <ac:spMk id="26" creationId="{6A2E9C43-52B2-D6F7-8ACD-15365CF27201}"/>
          </ac:spMkLst>
        </pc:spChg>
        <pc:spChg chg="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29" creationId="{281AE2F0-15E5-0E75-93CF-AF04F967BBDE}"/>
          </ac:spMkLst>
        </pc:spChg>
        <pc:spChg chg="add mod">
          <ac:chgData name="Hakola Antti" userId="65992f85-13c6-4cb4-8e3e-57db52c3c016" providerId="ADAL" clId="{D3EB784A-6DD0-49AF-943A-D5091A42679B}" dt="2023-02-04T09:23:31.933" v="7164"/>
          <ac:spMkLst>
            <pc:docMk/>
            <pc:sldMk cId="2704413734" sldId="407"/>
            <ac:spMk id="31" creationId="{BAC7B65B-811D-EE17-FFF7-1622E9AE8DB3}"/>
          </ac:spMkLst>
        </pc:spChg>
        <pc:spChg chg="add mod">
          <ac:chgData name="Hakola Antti" userId="65992f85-13c6-4cb4-8e3e-57db52c3c016" providerId="ADAL" clId="{D3EB784A-6DD0-49AF-943A-D5091A42679B}" dt="2023-02-04T09:26:15.886" v="7171" actId="20577"/>
          <ac:spMkLst>
            <pc:docMk/>
            <pc:sldMk cId="2704413734" sldId="407"/>
            <ac:spMk id="33" creationId="{28A338B1-92A2-A583-41B2-8DD4804C216E}"/>
          </ac:spMkLst>
        </pc:spChg>
        <pc:spChg chg="add mod">
          <ac:chgData name="Hakola Antti" userId="65992f85-13c6-4cb4-8e3e-57db52c3c016" providerId="ADAL" clId="{D3EB784A-6DD0-49AF-943A-D5091A42679B}" dt="2023-02-04T09:27:23.981" v="7179"/>
          <ac:spMkLst>
            <pc:docMk/>
            <pc:sldMk cId="2704413734" sldId="407"/>
            <ac:spMk id="34" creationId="{E0D6959F-C90C-DE38-58A8-2C5EB4484180}"/>
          </ac:spMkLst>
        </pc:spChg>
        <pc:spChg chg="add mod">
          <ac:chgData name="Hakola Antti" userId="65992f85-13c6-4cb4-8e3e-57db52c3c016" providerId="ADAL" clId="{D3EB784A-6DD0-49AF-943A-D5091A42679B}" dt="2023-02-04T09:27:23.981" v="7179"/>
          <ac:spMkLst>
            <pc:docMk/>
            <pc:sldMk cId="2704413734" sldId="407"/>
            <ac:spMk id="35" creationId="{2A0CFFFC-3417-2C01-828C-C0947624B9E0}"/>
          </ac:spMkLst>
        </pc:spChg>
        <pc:grpChg chg="add mod">
          <ac:chgData name="Hakola Antti" userId="65992f85-13c6-4cb4-8e3e-57db52c3c016" providerId="ADAL" clId="{D3EB784A-6DD0-49AF-943A-D5091A42679B}" dt="2023-02-04T09:23:31.933" v="7164"/>
          <ac:grpSpMkLst>
            <pc:docMk/>
            <pc:sldMk cId="2704413734" sldId="407"/>
            <ac:grpSpMk id="21" creationId="{AC9C4B3B-2EB8-1297-C926-11CA8262AF96}"/>
          </ac:grpSpMkLst>
        </pc:grpChg>
        <pc:grpChg chg="add mod">
          <ac:chgData name="Hakola Antti" userId="65992f85-13c6-4cb4-8e3e-57db52c3c016" providerId="ADAL" clId="{D3EB784A-6DD0-49AF-943A-D5091A42679B}" dt="2023-02-04T09:23:31.933" v="7164"/>
          <ac:grpSpMkLst>
            <pc:docMk/>
            <pc:sldMk cId="2704413734" sldId="407"/>
            <ac:grpSpMk id="28" creationId="{44D910CE-13F6-D61F-6FDC-645B6913F7EA}"/>
          </ac:grpSpMkLst>
        </pc:grpChg>
        <pc:picChg chg="add mod">
          <ac:chgData name="Hakola Antti" userId="65992f85-13c6-4cb4-8e3e-57db52c3c016" providerId="ADAL" clId="{D3EB784A-6DD0-49AF-943A-D5091A42679B}" dt="2023-02-04T09:23:31.933" v="7164"/>
          <ac:picMkLst>
            <pc:docMk/>
            <pc:sldMk cId="2704413734" sldId="407"/>
            <ac:picMk id="10" creationId="{7E6AD78D-20CE-077E-A08A-2275A5D23A8D}"/>
          </ac:picMkLst>
        </pc:picChg>
        <pc:picChg chg="add mod">
          <ac:chgData name="Hakola Antti" userId="65992f85-13c6-4cb4-8e3e-57db52c3c016" providerId="ADAL" clId="{D3EB784A-6DD0-49AF-943A-D5091A42679B}" dt="2023-02-04T09:23:31.933" v="7164"/>
          <ac:picMkLst>
            <pc:docMk/>
            <pc:sldMk cId="2704413734" sldId="407"/>
            <ac:picMk id="11" creationId="{54FF19C7-EB9C-3F38-9540-35ECBFE74119}"/>
          </ac:picMkLst>
        </pc:picChg>
        <pc:picChg chg="add mod">
          <ac:chgData name="Hakola Antti" userId="65992f85-13c6-4cb4-8e3e-57db52c3c016" providerId="ADAL" clId="{D3EB784A-6DD0-49AF-943A-D5091A42679B}" dt="2023-02-04T09:23:31.933" v="7164"/>
          <ac:picMkLst>
            <pc:docMk/>
            <pc:sldMk cId="2704413734" sldId="407"/>
            <ac:picMk id="12" creationId="{5B15A03B-D153-A432-BD2D-E55EE3C2B076}"/>
          </ac:picMkLst>
        </pc:picChg>
        <pc:picChg chg="add mod">
          <ac:chgData name="Hakola Antti" userId="65992f85-13c6-4cb4-8e3e-57db52c3c016" providerId="ADAL" clId="{D3EB784A-6DD0-49AF-943A-D5091A42679B}" dt="2023-02-04T09:23:31.933" v="7164"/>
          <ac:picMkLst>
            <pc:docMk/>
            <pc:sldMk cId="2704413734" sldId="407"/>
            <ac:picMk id="13" creationId="{F52507E6-95AF-AA0B-54D2-4064E155EAF1}"/>
          </ac:picMkLst>
        </pc:picChg>
        <pc:picChg chg="add mod">
          <ac:chgData name="Hakola Antti" userId="65992f85-13c6-4cb4-8e3e-57db52c3c016" providerId="ADAL" clId="{D3EB784A-6DD0-49AF-943A-D5091A42679B}" dt="2023-02-04T09:23:31.933" v="7164"/>
          <ac:picMkLst>
            <pc:docMk/>
            <pc:sldMk cId="2704413734" sldId="407"/>
            <ac:picMk id="19" creationId="{D09675D2-9A98-DF08-1A60-3F9BC47763D4}"/>
          </ac:picMkLst>
        </pc:picChg>
        <pc:picChg chg="add mod">
          <ac:chgData name="Hakola Antti" userId="65992f85-13c6-4cb4-8e3e-57db52c3c016" providerId="ADAL" clId="{D3EB784A-6DD0-49AF-943A-D5091A42679B}" dt="2023-02-04T09:23:31.933" v="7164"/>
          <ac:picMkLst>
            <pc:docMk/>
            <pc:sldMk cId="2704413734" sldId="407"/>
            <ac:picMk id="20" creationId="{3AA1D8A9-2ABB-1E11-ED91-8DB65C7EF458}"/>
          </ac:picMkLst>
        </pc:picChg>
        <pc:picChg chg="add mod">
          <ac:chgData name="Hakola Antti" userId="65992f85-13c6-4cb4-8e3e-57db52c3c016" providerId="ADAL" clId="{D3EB784A-6DD0-49AF-943A-D5091A42679B}" dt="2023-02-04T09:23:31.933" v="7164"/>
          <ac:picMkLst>
            <pc:docMk/>
            <pc:sldMk cId="2704413734" sldId="407"/>
            <ac:picMk id="27" creationId="{920A011C-2AFE-2FBB-7F5D-6656BD511E0D}"/>
          </ac:picMkLst>
        </pc:picChg>
        <pc:picChg chg="add mod">
          <ac:chgData name="Hakola Antti" userId="65992f85-13c6-4cb4-8e3e-57db52c3c016" providerId="ADAL" clId="{D3EB784A-6DD0-49AF-943A-D5091A42679B}" dt="2023-02-04T09:26:42.465" v="7173" actId="1076"/>
          <ac:picMkLst>
            <pc:docMk/>
            <pc:sldMk cId="2704413734" sldId="407"/>
            <ac:picMk id="32" creationId="{D1943C4E-5494-E301-A532-5A1557405A36}"/>
          </ac:picMkLst>
        </pc:picChg>
        <pc:cxnChg chg="mod">
          <ac:chgData name="Hakola Antti" userId="65992f85-13c6-4cb4-8e3e-57db52c3c016" providerId="ADAL" clId="{D3EB784A-6DD0-49AF-943A-D5091A42679B}" dt="2023-02-04T09:23:31.933" v="7164"/>
          <ac:cxnSpMkLst>
            <pc:docMk/>
            <pc:sldMk cId="2704413734" sldId="407"/>
            <ac:cxnSpMk id="23" creationId="{8FD3B8AA-513A-5AC2-CBB3-857C47BB2F09}"/>
          </ac:cxnSpMkLst>
        </pc:cxnChg>
        <pc:cxnChg chg="mod">
          <ac:chgData name="Hakola Antti" userId="65992f85-13c6-4cb4-8e3e-57db52c3c016" providerId="ADAL" clId="{D3EB784A-6DD0-49AF-943A-D5091A42679B}" dt="2023-02-04T09:23:31.933" v="7164"/>
          <ac:cxnSpMkLst>
            <pc:docMk/>
            <pc:sldMk cId="2704413734" sldId="407"/>
            <ac:cxnSpMk id="30" creationId="{47F6D262-5CB7-3257-553D-76BF6ABFCB77}"/>
          </ac:cxnSpMkLst>
        </pc:cxnChg>
      </pc:sldChg>
      <pc:sldChg chg="addSp delSp modSp new mod">
        <pc:chgData name="Hakola Antti" userId="65992f85-13c6-4cb4-8e3e-57db52c3c016" providerId="ADAL" clId="{D3EB784A-6DD0-49AF-943A-D5091A42679B}" dt="2023-02-04T16:25:18.672" v="9765" actId="20577"/>
        <pc:sldMkLst>
          <pc:docMk/>
          <pc:sldMk cId="3132427002" sldId="408"/>
        </pc:sldMkLst>
        <pc:spChg chg="del">
          <ac:chgData name="Hakola Antti" userId="65992f85-13c6-4cb4-8e3e-57db52c3c016" providerId="ADAL" clId="{D3EB784A-6DD0-49AF-943A-D5091A42679B}" dt="2023-02-04T09:29:58.636" v="7184" actId="478"/>
          <ac:spMkLst>
            <pc:docMk/>
            <pc:sldMk cId="3132427002" sldId="408"/>
            <ac:spMk id="2" creationId="{07E34982-D76D-837B-1120-121E304DD8F6}"/>
          </ac:spMkLst>
        </pc:spChg>
        <pc:spChg chg="del">
          <ac:chgData name="Hakola Antti" userId="65992f85-13c6-4cb4-8e3e-57db52c3c016" providerId="ADAL" clId="{D3EB784A-6DD0-49AF-943A-D5091A42679B}" dt="2023-02-04T09:29:57.014" v="7183" actId="478"/>
          <ac:spMkLst>
            <pc:docMk/>
            <pc:sldMk cId="3132427002" sldId="408"/>
            <ac:spMk id="3" creationId="{61CAA1ED-96F2-02FB-FBD5-49F6F50B6CAA}"/>
          </ac:spMkLst>
        </pc:spChg>
        <pc:spChg chg="add mod">
          <ac:chgData name="Hakola Antti" userId="65992f85-13c6-4cb4-8e3e-57db52c3c016" providerId="ADAL" clId="{D3EB784A-6DD0-49AF-943A-D5091A42679B}" dt="2023-02-04T09:30:05.200" v="7185"/>
          <ac:spMkLst>
            <pc:docMk/>
            <pc:sldMk cId="3132427002" sldId="408"/>
            <ac:spMk id="5" creationId="{A18D23C3-1974-D137-1846-84270D085AA6}"/>
          </ac:spMkLst>
        </pc:spChg>
        <pc:spChg chg="add del mod">
          <ac:chgData name="Hakola Antti" userId="65992f85-13c6-4cb4-8e3e-57db52c3c016" providerId="ADAL" clId="{D3EB784A-6DD0-49AF-943A-D5091A42679B}" dt="2023-02-04T16:23:28.920" v="9719" actId="478"/>
          <ac:spMkLst>
            <pc:docMk/>
            <pc:sldMk cId="3132427002" sldId="408"/>
            <ac:spMk id="6" creationId="{6D0E170E-2966-14B4-F7A3-7E0676D4F28C}"/>
          </ac:spMkLst>
        </pc:spChg>
        <pc:spChg chg="add mod">
          <ac:chgData name="Hakola Antti" userId="65992f85-13c6-4cb4-8e3e-57db52c3c016" providerId="ADAL" clId="{D3EB784A-6DD0-49AF-943A-D5091A42679B}" dt="2023-02-04T16:25:18.672" v="9765" actId="20577"/>
          <ac:spMkLst>
            <pc:docMk/>
            <pc:sldMk cId="3132427002" sldId="408"/>
            <ac:spMk id="7" creationId="{CA42F4C2-43BA-22A7-A390-E51B4BAD92AA}"/>
          </ac:spMkLst>
        </pc:spChg>
        <pc:spChg chg="add mod">
          <ac:chgData name="Hakola Antti" userId="65992f85-13c6-4cb4-8e3e-57db52c3c016" providerId="ADAL" clId="{D3EB784A-6DD0-49AF-943A-D5091A42679B}" dt="2023-02-04T09:32:55.488" v="7230" actId="1076"/>
          <ac:spMkLst>
            <pc:docMk/>
            <pc:sldMk cId="3132427002" sldId="408"/>
            <ac:spMk id="10" creationId="{7CA72248-5D15-D9D2-4334-D47DB4C54193}"/>
          </ac:spMkLst>
        </pc:spChg>
        <pc:spChg chg="add mod">
          <ac:chgData name="Hakola Antti" userId="65992f85-13c6-4cb4-8e3e-57db52c3c016" providerId="ADAL" clId="{D3EB784A-6DD0-49AF-943A-D5091A42679B}" dt="2023-02-04T09:33:10.985" v="7235" actId="1076"/>
          <ac:spMkLst>
            <pc:docMk/>
            <pc:sldMk cId="3132427002" sldId="408"/>
            <ac:spMk id="11" creationId="{970E4970-1374-ABE2-F7C2-4304A09A55DB}"/>
          </ac:spMkLst>
        </pc:spChg>
        <pc:spChg chg="add mod">
          <ac:chgData name="Hakola Antti" userId="65992f85-13c6-4cb4-8e3e-57db52c3c016" providerId="ADAL" clId="{D3EB784A-6DD0-49AF-943A-D5091A42679B}" dt="2023-02-04T09:33:03.113" v="7233" actId="1076"/>
          <ac:spMkLst>
            <pc:docMk/>
            <pc:sldMk cId="3132427002" sldId="408"/>
            <ac:spMk id="13" creationId="{22D8AF8D-28D8-4496-ED76-7491903BE4A5}"/>
          </ac:spMkLst>
        </pc:spChg>
        <pc:picChg chg="add mod">
          <ac:chgData name="Hakola Antti" userId="65992f85-13c6-4cb4-8e3e-57db52c3c016" providerId="ADAL" clId="{D3EB784A-6DD0-49AF-943A-D5091A42679B}" dt="2023-02-04T09:32:57.651" v="7231" actId="1076"/>
          <ac:picMkLst>
            <pc:docMk/>
            <pc:sldMk cId="3132427002" sldId="408"/>
            <ac:picMk id="8" creationId="{BE577E9A-F9D2-DF57-65D9-AD803969320F}"/>
          </ac:picMkLst>
        </pc:picChg>
        <pc:picChg chg="add mod">
          <ac:chgData name="Hakola Antti" userId="65992f85-13c6-4cb4-8e3e-57db52c3c016" providerId="ADAL" clId="{D3EB784A-6DD0-49AF-943A-D5091A42679B}" dt="2023-02-04T09:32:52.821" v="7229" actId="1076"/>
          <ac:picMkLst>
            <pc:docMk/>
            <pc:sldMk cId="3132427002" sldId="408"/>
            <ac:picMk id="9" creationId="{A6485E0C-43E2-793C-6278-AD7A22550262}"/>
          </ac:picMkLst>
        </pc:picChg>
        <pc:picChg chg="add mod">
          <ac:chgData name="Hakola Antti" userId="65992f85-13c6-4cb4-8e3e-57db52c3c016" providerId="ADAL" clId="{D3EB784A-6DD0-49AF-943A-D5091A42679B}" dt="2023-02-04T09:33:00.588" v="7232" actId="1076"/>
          <ac:picMkLst>
            <pc:docMk/>
            <pc:sldMk cId="3132427002" sldId="408"/>
            <ac:picMk id="12" creationId="{BA6376B2-0E3D-7B10-F625-A71827C0C7B8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6T15:10:03.349" v="10842" actId="6549"/>
        <pc:sldMkLst>
          <pc:docMk/>
          <pc:sldMk cId="4077913035" sldId="409"/>
        </pc:sldMkLst>
        <pc:spChg chg="del">
          <ac:chgData name="Hakola Antti" userId="65992f85-13c6-4cb4-8e3e-57db52c3c016" providerId="ADAL" clId="{D3EB784A-6DD0-49AF-943A-D5091A42679B}" dt="2023-02-04T09:33:29.260" v="7239" actId="478"/>
          <ac:spMkLst>
            <pc:docMk/>
            <pc:sldMk cId="4077913035" sldId="409"/>
            <ac:spMk id="2" creationId="{BC5B666B-B012-3634-D514-61385F0901AB}"/>
          </ac:spMkLst>
        </pc:spChg>
        <pc:spChg chg="del">
          <ac:chgData name="Hakola Antti" userId="65992f85-13c6-4cb4-8e3e-57db52c3c016" providerId="ADAL" clId="{D3EB784A-6DD0-49AF-943A-D5091A42679B}" dt="2023-02-04T09:33:27.421" v="7238" actId="478"/>
          <ac:spMkLst>
            <pc:docMk/>
            <pc:sldMk cId="4077913035" sldId="409"/>
            <ac:spMk id="3" creationId="{BD065BEF-1D44-476F-8730-4759D2EF9871}"/>
          </ac:spMkLst>
        </pc:spChg>
        <pc:spChg chg="add mod">
          <ac:chgData name="Hakola Antti" userId="65992f85-13c6-4cb4-8e3e-57db52c3c016" providerId="ADAL" clId="{D3EB784A-6DD0-49AF-943A-D5091A42679B}" dt="2023-02-06T15:09:55.900" v="10837" actId="20577"/>
          <ac:spMkLst>
            <pc:docMk/>
            <pc:sldMk cId="4077913035" sldId="409"/>
            <ac:spMk id="5" creationId="{B98348E1-0A3D-E030-4BEE-82975FA0B6D7}"/>
          </ac:spMkLst>
        </pc:spChg>
        <pc:spChg chg="add mod">
          <ac:chgData name="Hakola Antti" userId="65992f85-13c6-4cb4-8e3e-57db52c3c016" providerId="ADAL" clId="{D3EB784A-6DD0-49AF-943A-D5091A42679B}" dt="2023-02-06T15:10:03.349" v="10842" actId="6549"/>
          <ac:spMkLst>
            <pc:docMk/>
            <pc:sldMk cId="4077913035" sldId="409"/>
            <ac:spMk id="6" creationId="{AA4E2B79-597F-3A4D-A93A-6946FD61ACE3}"/>
          </ac:spMkLst>
        </pc:spChg>
        <pc:spChg chg="add mod">
          <ac:chgData name="Hakola Antti" userId="65992f85-13c6-4cb4-8e3e-57db52c3c016" providerId="ADAL" clId="{D3EB784A-6DD0-49AF-943A-D5091A42679B}" dt="2023-02-04T09:36:08.790" v="7240"/>
          <ac:spMkLst>
            <pc:docMk/>
            <pc:sldMk cId="4077913035" sldId="409"/>
            <ac:spMk id="7" creationId="{C1D3D4C0-40F4-BAFE-F1B9-4D8B63EEA1A4}"/>
          </ac:spMkLst>
        </pc:spChg>
        <pc:spChg chg="add mod">
          <ac:chgData name="Hakola Antti" userId="65992f85-13c6-4cb4-8e3e-57db52c3c016" providerId="ADAL" clId="{D3EB784A-6DD0-49AF-943A-D5091A42679B}" dt="2023-02-04T09:36:08.790" v="7240"/>
          <ac:spMkLst>
            <pc:docMk/>
            <pc:sldMk cId="4077913035" sldId="409"/>
            <ac:spMk id="12" creationId="{6D4CC3BB-6782-00FB-DC7C-8DABB8367171}"/>
          </ac:spMkLst>
        </pc:spChg>
        <pc:spChg chg="add mod">
          <ac:chgData name="Hakola Antti" userId="65992f85-13c6-4cb4-8e3e-57db52c3c016" providerId="ADAL" clId="{D3EB784A-6DD0-49AF-943A-D5091A42679B}" dt="2023-02-04T09:36:08.790" v="7240"/>
          <ac:spMkLst>
            <pc:docMk/>
            <pc:sldMk cId="4077913035" sldId="409"/>
            <ac:spMk id="13" creationId="{6AB9C197-710B-ACCA-384C-8A8B47D632E3}"/>
          </ac:spMkLst>
        </pc:spChg>
        <pc:spChg chg="add mod">
          <ac:chgData name="Hakola Antti" userId="65992f85-13c6-4cb4-8e3e-57db52c3c016" providerId="ADAL" clId="{D3EB784A-6DD0-49AF-943A-D5091A42679B}" dt="2023-02-04T09:36:08.790" v="7240"/>
          <ac:spMkLst>
            <pc:docMk/>
            <pc:sldMk cId="4077913035" sldId="409"/>
            <ac:spMk id="14" creationId="{0CCAE8ED-505B-4957-20CC-BEB506914645}"/>
          </ac:spMkLst>
        </pc:spChg>
        <pc:spChg chg="add mod">
          <ac:chgData name="Hakola Antti" userId="65992f85-13c6-4cb4-8e3e-57db52c3c016" providerId="ADAL" clId="{D3EB784A-6DD0-49AF-943A-D5091A42679B}" dt="2023-02-04T09:36:08.790" v="7240"/>
          <ac:spMkLst>
            <pc:docMk/>
            <pc:sldMk cId="4077913035" sldId="409"/>
            <ac:spMk id="15" creationId="{635A2F7E-4FDD-A4C1-373E-97A4BBFC93A4}"/>
          </ac:spMkLst>
        </pc:spChg>
        <pc:spChg chg="add mod">
          <ac:chgData name="Hakola Antti" userId="65992f85-13c6-4cb4-8e3e-57db52c3c016" providerId="ADAL" clId="{D3EB784A-6DD0-49AF-943A-D5091A42679B}" dt="2023-02-04T09:36:17.479" v="7241"/>
          <ac:spMkLst>
            <pc:docMk/>
            <pc:sldMk cId="4077913035" sldId="409"/>
            <ac:spMk id="16" creationId="{98059A8D-71AD-09C8-E364-6F157E6B4F1F}"/>
          </ac:spMkLst>
        </pc:spChg>
        <pc:graphicFrameChg chg="add mod">
          <ac:chgData name="Hakola Antti" userId="65992f85-13c6-4cb4-8e3e-57db52c3c016" providerId="ADAL" clId="{D3EB784A-6DD0-49AF-943A-D5091A42679B}" dt="2023-02-04T09:36:08.790" v="7240"/>
          <ac:graphicFrameMkLst>
            <pc:docMk/>
            <pc:sldMk cId="4077913035" sldId="409"/>
            <ac:graphicFrameMk id="8" creationId="{A48ADBB9-B5C2-CCE2-CB9D-4EF5C5373D41}"/>
          </ac:graphicFrameMkLst>
        </pc:graphicFrameChg>
        <pc:graphicFrameChg chg="add mod">
          <ac:chgData name="Hakola Antti" userId="65992f85-13c6-4cb4-8e3e-57db52c3c016" providerId="ADAL" clId="{D3EB784A-6DD0-49AF-943A-D5091A42679B}" dt="2023-02-04T09:36:08.790" v="7240"/>
          <ac:graphicFrameMkLst>
            <pc:docMk/>
            <pc:sldMk cId="4077913035" sldId="409"/>
            <ac:graphicFrameMk id="9" creationId="{4578040D-2A33-9167-E4A8-4F2FD9820D70}"/>
          </ac:graphicFrameMkLst>
        </pc:graphicFrameChg>
        <pc:graphicFrameChg chg="add mod">
          <ac:chgData name="Hakola Antti" userId="65992f85-13c6-4cb4-8e3e-57db52c3c016" providerId="ADAL" clId="{D3EB784A-6DD0-49AF-943A-D5091A42679B}" dt="2023-02-04T09:36:08.790" v="7240"/>
          <ac:graphicFrameMkLst>
            <pc:docMk/>
            <pc:sldMk cId="4077913035" sldId="409"/>
            <ac:graphicFrameMk id="10" creationId="{A42812A7-9162-5EF4-9368-B2E8DCEEA848}"/>
          </ac:graphicFrameMkLst>
        </pc:graphicFrameChg>
        <pc:graphicFrameChg chg="add mod">
          <ac:chgData name="Hakola Antti" userId="65992f85-13c6-4cb4-8e3e-57db52c3c016" providerId="ADAL" clId="{D3EB784A-6DD0-49AF-943A-D5091A42679B}" dt="2023-02-04T09:36:08.790" v="7240"/>
          <ac:graphicFrameMkLst>
            <pc:docMk/>
            <pc:sldMk cId="4077913035" sldId="409"/>
            <ac:graphicFrameMk id="11" creationId="{554459FC-2DE7-44C1-D5AC-04135266E3BE}"/>
          </ac:graphicFrameMkLst>
        </pc:graphicFrameChg>
      </pc:sldChg>
      <pc:sldChg chg="addSp delSp modSp new mod delAnim modAnim">
        <pc:chgData name="Hakola Antti" userId="65992f85-13c6-4cb4-8e3e-57db52c3c016" providerId="ADAL" clId="{D3EB784A-6DD0-49AF-943A-D5091A42679B}" dt="2023-02-06T15:11:21.367" v="10863" actId="6549"/>
        <pc:sldMkLst>
          <pc:docMk/>
          <pc:sldMk cId="4147326805" sldId="410"/>
        </pc:sldMkLst>
        <pc:spChg chg="add mod">
          <ac:chgData name="Hakola Antti" userId="65992f85-13c6-4cb4-8e3e-57db52c3c016" providerId="ADAL" clId="{D3EB784A-6DD0-49AF-943A-D5091A42679B}" dt="2023-02-06T15:08:47.808" v="10734"/>
          <ac:spMkLst>
            <pc:docMk/>
            <pc:sldMk cId="4147326805" sldId="410"/>
            <ac:spMk id="2" creationId="{C0B6076E-A404-196E-469F-9C65C2C35314}"/>
          </ac:spMkLst>
        </pc:spChg>
        <pc:spChg chg="del">
          <ac:chgData name="Hakola Antti" userId="65992f85-13c6-4cb4-8e3e-57db52c3c016" providerId="ADAL" clId="{D3EB784A-6DD0-49AF-943A-D5091A42679B}" dt="2023-02-04T09:37:10.123" v="7245" actId="478"/>
          <ac:spMkLst>
            <pc:docMk/>
            <pc:sldMk cId="4147326805" sldId="410"/>
            <ac:spMk id="2" creationId="{EE594963-A7F0-8B0F-C55C-94F67D4FDA98}"/>
          </ac:spMkLst>
        </pc:spChg>
        <pc:spChg chg="del">
          <ac:chgData name="Hakola Antti" userId="65992f85-13c6-4cb4-8e3e-57db52c3c016" providerId="ADAL" clId="{D3EB784A-6DD0-49AF-943A-D5091A42679B}" dt="2023-02-04T09:37:08.796" v="7244" actId="478"/>
          <ac:spMkLst>
            <pc:docMk/>
            <pc:sldMk cId="4147326805" sldId="410"/>
            <ac:spMk id="3" creationId="{56885565-3BC9-48A9-DB7A-BA87A7B9F29F}"/>
          </ac:spMkLst>
        </pc:spChg>
        <pc:spChg chg="add mod">
          <ac:chgData name="Hakola Antti" userId="65992f85-13c6-4cb4-8e3e-57db52c3c016" providerId="ADAL" clId="{D3EB784A-6DD0-49AF-943A-D5091A42679B}" dt="2023-02-04T09:37:54.405" v="7246"/>
          <ac:spMkLst>
            <pc:docMk/>
            <pc:sldMk cId="4147326805" sldId="410"/>
            <ac:spMk id="5" creationId="{3BC1DA64-7178-DA8B-253B-ADAFA1EC13EF}"/>
          </ac:spMkLst>
        </pc:spChg>
        <pc:spChg chg="add mod">
          <ac:chgData name="Hakola Antti" userId="65992f85-13c6-4cb4-8e3e-57db52c3c016" providerId="ADAL" clId="{D3EB784A-6DD0-49AF-943A-D5091A42679B}" dt="2023-02-06T15:11:21.367" v="10863" actId="6549"/>
          <ac:spMkLst>
            <pc:docMk/>
            <pc:sldMk cId="4147326805" sldId="410"/>
            <ac:spMk id="6" creationId="{B9940349-D728-437B-FE9C-D32FE2A20858}"/>
          </ac:spMkLst>
        </pc:spChg>
        <pc:spChg chg="add del mod">
          <ac:chgData name="Hakola Antti" userId="65992f85-13c6-4cb4-8e3e-57db52c3c016" providerId="ADAL" clId="{D3EB784A-6DD0-49AF-943A-D5091A42679B}" dt="2023-02-06T15:08:47.025" v="10733" actId="478"/>
          <ac:spMkLst>
            <pc:docMk/>
            <pc:sldMk cId="4147326805" sldId="410"/>
            <ac:spMk id="7" creationId="{0347FDCF-8D64-96E3-E8B2-E6591CB5205E}"/>
          </ac:spMkLst>
        </pc:spChg>
        <pc:spChg chg="add mod">
          <ac:chgData name="Hakola Antti" userId="65992f85-13c6-4cb4-8e3e-57db52c3c016" providerId="ADAL" clId="{D3EB784A-6DD0-49AF-943A-D5091A42679B}" dt="2023-02-06T15:01:57.383" v="10659" actId="14100"/>
          <ac:spMkLst>
            <pc:docMk/>
            <pc:sldMk cId="4147326805" sldId="410"/>
            <ac:spMk id="8" creationId="{2AD2713D-467F-5268-E2EC-7AB4E650719D}"/>
          </ac:spMkLst>
        </pc:spChg>
        <pc:spChg chg="add mod">
          <ac:chgData name="Hakola Antti" userId="65992f85-13c6-4cb4-8e3e-57db52c3c016" providerId="ADAL" clId="{D3EB784A-6DD0-49AF-943A-D5091A42679B}" dt="2023-02-04T09:37:54.405" v="7246"/>
          <ac:spMkLst>
            <pc:docMk/>
            <pc:sldMk cId="4147326805" sldId="410"/>
            <ac:spMk id="12" creationId="{144B8F34-4983-A402-734F-54BD1DE4AFD8}"/>
          </ac:spMkLst>
        </pc:spChg>
        <pc:spChg chg="add mod">
          <ac:chgData name="Hakola Antti" userId="65992f85-13c6-4cb4-8e3e-57db52c3c016" providerId="ADAL" clId="{D3EB784A-6DD0-49AF-943A-D5091A42679B}" dt="2023-02-04T09:37:54.405" v="7246"/>
          <ac:spMkLst>
            <pc:docMk/>
            <pc:sldMk cId="4147326805" sldId="410"/>
            <ac:spMk id="13" creationId="{799B2033-11B2-2D12-24EB-24E442A59F25}"/>
          </ac:spMkLst>
        </pc:spChg>
        <pc:spChg chg="add mod">
          <ac:chgData name="Hakola Antti" userId="65992f85-13c6-4cb4-8e3e-57db52c3c016" providerId="ADAL" clId="{D3EB784A-6DD0-49AF-943A-D5091A42679B}" dt="2023-02-04T09:37:54.405" v="7246"/>
          <ac:spMkLst>
            <pc:docMk/>
            <pc:sldMk cId="4147326805" sldId="410"/>
            <ac:spMk id="14" creationId="{FC97166B-574C-BC1B-497A-2F0DEA3878A1}"/>
          </ac:spMkLst>
        </pc:spChg>
        <pc:spChg chg="add mod">
          <ac:chgData name="Hakola Antti" userId="65992f85-13c6-4cb4-8e3e-57db52c3c016" providerId="ADAL" clId="{D3EB784A-6DD0-49AF-943A-D5091A42679B}" dt="2023-02-04T09:37:54.405" v="7246"/>
          <ac:spMkLst>
            <pc:docMk/>
            <pc:sldMk cId="4147326805" sldId="410"/>
            <ac:spMk id="15" creationId="{E0764083-7486-9882-CC8B-92223864FA2E}"/>
          </ac:spMkLst>
        </pc:spChg>
        <pc:graphicFrameChg chg="add mod">
          <ac:chgData name="Hakola Antti" userId="65992f85-13c6-4cb4-8e3e-57db52c3c016" providerId="ADAL" clId="{D3EB784A-6DD0-49AF-943A-D5091A42679B}" dt="2023-02-04T09:37:54.405" v="7246"/>
          <ac:graphicFrameMkLst>
            <pc:docMk/>
            <pc:sldMk cId="4147326805" sldId="410"/>
            <ac:graphicFrameMk id="9" creationId="{F29C7568-2863-97F7-488D-BB94AA19B6E0}"/>
          </ac:graphicFrameMkLst>
        </pc:graphicFrameChg>
        <pc:graphicFrameChg chg="add mod">
          <ac:chgData name="Hakola Antti" userId="65992f85-13c6-4cb4-8e3e-57db52c3c016" providerId="ADAL" clId="{D3EB784A-6DD0-49AF-943A-D5091A42679B}" dt="2023-02-04T09:37:54.405" v="7246"/>
          <ac:graphicFrameMkLst>
            <pc:docMk/>
            <pc:sldMk cId="4147326805" sldId="410"/>
            <ac:graphicFrameMk id="10" creationId="{683964AA-3226-356E-FDF3-592A8AB98ADD}"/>
          </ac:graphicFrameMkLst>
        </pc:graphicFrameChg>
        <pc:graphicFrameChg chg="add mod">
          <ac:chgData name="Hakola Antti" userId="65992f85-13c6-4cb4-8e3e-57db52c3c016" providerId="ADAL" clId="{D3EB784A-6DD0-49AF-943A-D5091A42679B}" dt="2023-02-04T09:37:54.405" v="7246"/>
          <ac:graphicFrameMkLst>
            <pc:docMk/>
            <pc:sldMk cId="4147326805" sldId="410"/>
            <ac:graphicFrameMk id="11" creationId="{1413E019-6023-93AB-B0DC-B9ACF0BD6BA3}"/>
          </ac:graphicFrameMkLst>
        </pc:graphicFrameChg>
      </pc:sldChg>
      <pc:sldChg chg="addSp delSp modSp new mod delAnim modAnim">
        <pc:chgData name="Hakola Antti" userId="65992f85-13c6-4cb4-8e3e-57db52c3c016" providerId="ADAL" clId="{D3EB784A-6DD0-49AF-943A-D5091A42679B}" dt="2023-02-06T15:11:15.943" v="10858" actId="20577"/>
        <pc:sldMkLst>
          <pc:docMk/>
          <pc:sldMk cId="719280307" sldId="411"/>
        </pc:sldMkLst>
        <pc:spChg chg="del">
          <ac:chgData name="Hakola Antti" userId="65992f85-13c6-4cb4-8e3e-57db52c3c016" providerId="ADAL" clId="{D3EB784A-6DD0-49AF-943A-D5091A42679B}" dt="2023-02-04T09:38:46.317" v="7252" actId="478"/>
          <ac:spMkLst>
            <pc:docMk/>
            <pc:sldMk cId="719280307" sldId="411"/>
            <ac:spMk id="2" creationId="{69B9C582-391D-2FDB-9194-EA72325FB7CF}"/>
          </ac:spMkLst>
        </pc:spChg>
        <pc:spChg chg="add del mod">
          <ac:chgData name="Hakola Antti" userId="65992f85-13c6-4cb4-8e3e-57db52c3c016" providerId="ADAL" clId="{D3EB784A-6DD0-49AF-943A-D5091A42679B}" dt="2023-02-06T15:02:11.604" v="10661" actId="478"/>
          <ac:spMkLst>
            <pc:docMk/>
            <pc:sldMk cId="719280307" sldId="411"/>
            <ac:spMk id="2" creationId="{FF5D54A5-754F-449C-15EA-4D887CA74573}"/>
          </ac:spMkLst>
        </pc:spChg>
        <pc:spChg chg="del">
          <ac:chgData name="Hakola Antti" userId="65992f85-13c6-4cb4-8e3e-57db52c3c016" providerId="ADAL" clId="{D3EB784A-6DD0-49AF-943A-D5091A42679B}" dt="2023-02-04T09:38:44.660" v="7251" actId="478"/>
          <ac:spMkLst>
            <pc:docMk/>
            <pc:sldMk cId="719280307" sldId="411"/>
            <ac:spMk id="3" creationId="{5C338586-C159-7CF7-6BC0-F3EC0401D664}"/>
          </ac:spMkLst>
        </pc:spChg>
        <pc:spChg chg="add del mod">
          <ac:chgData name="Hakola Antti" userId="65992f85-13c6-4cb4-8e3e-57db52c3c016" providerId="ADAL" clId="{D3EB784A-6DD0-49AF-943A-D5091A42679B}" dt="2023-02-06T15:02:28.195" v="10664" actId="478"/>
          <ac:spMkLst>
            <pc:docMk/>
            <pc:sldMk cId="719280307" sldId="411"/>
            <ac:spMk id="3" creationId="{B079EE6C-7E3E-85BD-EF48-AF00510F3390}"/>
          </ac:spMkLst>
        </pc:spChg>
        <pc:spChg chg="add mod">
          <ac:chgData name="Hakola Antti" userId="65992f85-13c6-4cb4-8e3e-57db52c3c016" providerId="ADAL" clId="{D3EB784A-6DD0-49AF-943A-D5091A42679B}" dt="2023-02-04T09:38:57.118" v="7253"/>
          <ac:spMkLst>
            <pc:docMk/>
            <pc:sldMk cId="719280307" sldId="411"/>
            <ac:spMk id="5" creationId="{849884E0-E442-D124-1D25-AC0A2F0DF502}"/>
          </ac:spMkLst>
        </pc:spChg>
        <pc:spChg chg="add mod">
          <ac:chgData name="Hakola Antti" userId="65992f85-13c6-4cb4-8e3e-57db52c3c016" providerId="ADAL" clId="{D3EB784A-6DD0-49AF-943A-D5091A42679B}" dt="2023-02-04T09:38:57.118" v="7253"/>
          <ac:spMkLst>
            <pc:docMk/>
            <pc:sldMk cId="719280307" sldId="411"/>
            <ac:spMk id="6" creationId="{4E549F7F-EBC6-FE1D-CF6D-25CABB87B0DF}"/>
          </ac:spMkLst>
        </pc:spChg>
        <pc:spChg chg="add mod">
          <ac:chgData name="Hakola Antti" userId="65992f85-13c6-4cb4-8e3e-57db52c3c016" providerId="ADAL" clId="{D3EB784A-6DD0-49AF-943A-D5091A42679B}" dt="2023-02-04T09:38:57.118" v="7253"/>
          <ac:spMkLst>
            <pc:docMk/>
            <pc:sldMk cId="719280307" sldId="411"/>
            <ac:spMk id="7" creationId="{82DFE47D-77DA-9DB7-9F28-EE5676A33FD0}"/>
          </ac:spMkLst>
        </pc:spChg>
        <pc:spChg chg="add del mod">
          <ac:chgData name="Hakola Antti" userId="65992f85-13c6-4cb4-8e3e-57db52c3c016" providerId="ADAL" clId="{D3EB784A-6DD0-49AF-943A-D5091A42679B}" dt="2023-02-06T15:10:24.013" v="10843" actId="478"/>
          <ac:spMkLst>
            <pc:docMk/>
            <pc:sldMk cId="719280307" sldId="411"/>
            <ac:spMk id="9" creationId="{EC68B264-9E59-5FF6-CA25-5863B25913EA}"/>
          </ac:spMkLst>
        </pc:spChg>
        <pc:spChg chg="add del mod">
          <ac:chgData name="Hakola Antti" userId="65992f85-13c6-4cb4-8e3e-57db52c3c016" providerId="ADAL" clId="{D3EB784A-6DD0-49AF-943A-D5091A42679B}" dt="2023-02-06T15:10:24.013" v="10843" actId="478"/>
          <ac:spMkLst>
            <pc:docMk/>
            <pc:sldMk cId="719280307" sldId="411"/>
            <ac:spMk id="10" creationId="{2A59BB2E-797D-9D4E-715E-E8ABC457B92A}"/>
          </ac:spMkLst>
        </pc:spChg>
        <pc:spChg chg="add del mod">
          <ac:chgData name="Hakola Antti" userId="65992f85-13c6-4cb4-8e3e-57db52c3c016" providerId="ADAL" clId="{D3EB784A-6DD0-49AF-943A-D5091A42679B}" dt="2023-02-06T15:03:24.475" v="10667" actId="478"/>
          <ac:spMkLst>
            <pc:docMk/>
            <pc:sldMk cId="719280307" sldId="411"/>
            <ac:spMk id="11" creationId="{E7F6F4CE-A5E4-0B6F-12C7-53BB14BC923A}"/>
          </ac:spMkLst>
        </pc:spChg>
        <pc:spChg chg="add mod">
          <ac:chgData name="Hakola Antti" userId="65992f85-13c6-4cb4-8e3e-57db52c3c016" providerId="ADAL" clId="{D3EB784A-6DD0-49AF-943A-D5091A42679B}" dt="2023-02-04T09:38:57.118" v="7253"/>
          <ac:spMkLst>
            <pc:docMk/>
            <pc:sldMk cId="719280307" sldId="411"/>
            <ac:spMk id="15" creationId="{987BACDF-9628-E148-ED50-B19A2B65D1CF}"/>
          </ac:spMkLst>
        </pc:spChg>
        <pc:spChg chg="add mod">
          <ac:chgData name="Hakola Antti" userId="65992f85-13c6-4cb4-8e3e-57db52c3c016" providerId="ADAL" clId="{D3EB784A-6DD0-49AF-943A-D5091A42679B}" dt="2023-02-04T09:38:57.118" v="7253"/>
          <ac:spMkLst>
            <pc:docMk/>
            <pc:sldMk cId="719280307" sldId="411"/>
            <ac:spMk id="16" creationId="{802AAD39-F10A-DE42-C004-6B5A4F82F3DC}"/>
          </ac:spMkLst>
        </pc:spChg>
        <pc:spChg chg="add mod">
          <ac:chgData name="Hakola Antti" userId="65992f85-13c6-4cb4-8e3e-57db52c3c016" providerId="ADAL" clId="{D3EB784A-6DD0-49AF-943A-D5091A42679B}" dt="2023-02-04T09:38:57.118" v="7253"/>
          <ac:spMkLst>
            <pc:docMk/>
            <pc:sldMk cId="719280307" sldId="411"/>
            <ac:spMk id="17" creationId="{E4D19CD8-F7D9-3CB2-1088-700020D7DD52}"/>
          </ac:spMkLst>
        </pc:spChg>
        <pc:spChg chg="add mod">
          <ac:chgData name="Hakola Antti" userId="65992f85-13c6-4cb4-8e3e-57db52c3c016" providerId="ADAL" clId="{D3EB784A-6DD0-49AF-943A-D5091A42679B}" dt="2023-02-06T15:03:20.912" v="10666" actId="1076"/>
          <ac:spMkLst>
            <pc:docMk/>
            <pc:sldMk cId="719280307" sldId="411"/>
            <ac:spMk id="18" creationId="{2D721228-E45A-E02E-6B77-6AC667D08955}"/>
          </ac:spMkLst>
        </pc:spChg>
        <pc:spChg chg="add mod">
          <ac:chgData name="Hakola Antti" userId="65992f85-13c6-4cb4-8e3e-57db52c3c016" providerId="ADAL" clId="{D3EB784A-6DD0-49AF-943A-D5091A42679B}" dt="2023-02-06T15:11:15.943" v="10858" actId="20577"/>
          <ac:spMkLst>
            <pc:docMk/>
            <pc:sldMk cId="719280307" sldId="411"/>
            <ac:spMk id="19" creationId="{E461C0AB-83EA-0F02-5782-B6C8EC3C6246}"/>
          </ac:spMkLst>
        </pc:spChg>
        <pc:spChg chg="add mod">
          <ac:chgData name="Hakola Antti" userId="65992f85-13c6-4cb4-8e3e-57db52c3c016" providerId="ADAL" clId="{D3EB784A-6DD0-49AF-943A-D5091A42679B}" dt="2023-02-06T15:10:24.798" v="10844"/>
          <ac:spMkLst>
            <pc:docMk/>
            <pc:sldMk cId="719280307" sldId="411"/>
            <ac:spMk id="20" creationId="{67652F70-D187-A16B-DAF9-30CA8803EE4E}"/>
          </ac:spMkLst>
        </pc:spChg>
        <pc:graphicFrameChg chg="add mod">
          <ac:chgData name="Hakola Antti" userId="65992f85-13c6-4cb4-8e3e-57db52c3c016" providerId="ADAL" clId="{D3EB784A-6DD0-49AF-943A-D5091A42679B}" dt="2023-02-04T09:38:57.118" v="7253"/>
          <ac:graphicFrameMkLst>
            <pc:docMk/>
            <pc:sldMk cId="719280307" sldId="411"/>
            <ac:graphicFrameMk id="12" creationId="{6F02C995-1652-83CB-6518-8FAE7E3FEEEA}"/>
          </ac:graphicFrameMkLst>
        </pc:graphicFrameChg>
        <pc:graphicFrameChg chg="add mod">
          <ac:chgData name="Hakola Antti" userId="65992f85-13c6-4cb4-8e3e-57db52c3c016" providerId="ADAL" clId="{D3EB784A-6DD0-49AF-943A-D5091A42679B}" dt="2023-02-04T09:38:57.118" v="7253"/>
          <ac:graphicFrameMkLst>
            <pc:docMk/>
            <pc:sldMk cId="719280307" sldId="411"/>
            <ac:graphicFrameMk id="13" creationId="{0FAE7E4B-5B74-0A0D-3605-E8726E9207B4}"/>
          </ac:graphicFrameMkLst>
        </pc:graphicFrameChg>
        <pc:picChg chg="add mod">
          <ac:chgData name="Hakola Antti" userId="65992f85-13c6-4cb4-8e3e-57db52c3c016" providerId="ADAL" clId="{D3EB784A-6DD0-49AF-943A-D5091A42679B}" dt="2023-02-04T09:38:57.118" v="7253"/>
          <ac:picMkLst>
            <pc:docMk/>
            <pc:sldMk cId="719280307" sldId="411"/>
            <ac:picMk id="8" creationId="{C18E1769-EABF-5CDD-CE11-79B8463E649B}"/>
          </ac:picMkLst>
        </pc:picChg>
        <pc:picChg chg="add mod">
          <ac:chgData name="Hakola Antti" userId="65992f85-13c6-4cb4-8e3e-57db52c3c016" providerId="ADAL" clId="{D3EB784A-6DD0-49AF-943A-D5091A42679B}" dt="2023-02-04T09:38:57.118" v="7253"/>
          <ac:picMkLst>
            <pc:docMk/>
            <pc:sldMk cId="719280307" sldId="411"/>
            <ac:picMk id="14" creationId="{6800F047-5D9D-2DA8-F273-549502934B43}"/>
          </ac:picMkLst>
        </pc:picChg>
      </pc:sldChg>
      <pc:sldChg chg="add del">
        <pc:chgData name="Hakola Antti" userId="65992f85-13c6-4cb4-8e3e-57db52c3c016" providerId="ADAL" clId="{D3EB784A-6DD0-49AF-943A-D5091A42679B}" dt="2023-02-04T09:38:40.448" v="7249" actId="2890"/>
        <pc:sldMkLst>
          <pc:docMk/>
          <pc:sldMk cId="3284013133" sldId="411"/>
        </pc:sldMkLst>
      </pc:sldChg>
      <pc:sldChg chg="addSp delSp modSp add mod delAnim modAnim">
        <pc:chgData name="Hakola Antti" userId="65992f85-13c6-4cb4-8e3e-57db52c3c016" providerId="ADAL" clId="{D3EB784A-6DD0-49AF-943A-D5091A42679B}" dt="2023-02-06T15:11:09.438" v="10851" actId="6549"/>
        <pc:sldMkLst>
          <pc:docMk/>
          <pc:sldMk cId="2552413713" sldId="412"/>
        </pc:sldMkLst>
        <pc:spChg chg="add mod">
          <ac:chgData name="Hakola Antti" userId="65992f85-13c6-4cb4-8e3e-57db52c3c016" providerId="ADAL" clId="{D3EB784A-6DD0-49AF-943A-D5091A42679B}" dt="2023-02-06T14:16:18.801" v="10527" actId="14100"/>
          <ac:spMkLst>
            <pc:docMk/>
            <pc:sldMk cId="2552413713" sldId="412"/>
            <ac:spMk id="2" creationId="{E3E991CA-713C-A4B1-70F4-4524FB3DA5E7}"/>
          </ac:spMkLst>
        </pc:spChg>
        <pc:spChg chg="add mod">
          <ac:chgData name="Hakola Antti" userId="65992f85-13c6-4cb4-8e3e-57db52c3c016" providerId="ADAL" clId="{D3EB784A-6DD0-49AF-943A-D5091A42679B}" dt="2023-02-06T15:03:29.699" v="10668"/>
          <ac:spMkLst>
            <pc:docMk/>
            <pc:sldMk cId="2552413713" sldId="412"/>
            <ac:spMk id="3" creationId="{53A3ED1E-D454-88B5-961C-BC16DD4781B3}"/>
          </ac:spMkLst>
        </pc:spChg>
        <pc:spChg chg="del">
          <ac:chgData name="Hakola Antti" userId="65992f85-13c6-4cb4-8e3e-57db52c3c016" providerId="ADAL" clId="{D3EB784A-6DD0-49AF-943A-D5091A42679B}" dt="2023-02-06T15:10:29.724" v="10845" actId="478"/>
          <ac:spMkLst>
            <pc:docMk/>
            <pc:sldMk cId="2552413713" sldId="412"/>
            <ac:spMk id="9" creationId="{EC68B264-9E59-5FF6-CA25-5863B25913EA}"/>
          </ac:spMkLst>
        </pc:spChg>
        <pc:spChg chg="del">
          <ac:chgData name="Hakola Antti" userId="65992f85-13c6-4cb4-8e3e-57db52c3c016" providerId="ADAL" clId="{D3EB784A-6DD0-49AF-943A-D5091A42679B}" dt="2023-02-06T15:10:29.724" v="10845" actId="478"/>
          <ac:spMkLst>
            <pc:docMk/>
            <pc:sldMk cId="2552413713" sldId="412"/>
            <ac:spMk id="10" creationId="{2A59BB2E-797D-9D4E-715E-E8ABC457B92A}"/>
          </ac:spMkLst>
        </pc:spChg>
        <pc:spChg chg="del">
          <ac:chgData name="Hakola Antti" userId="65992f85-13c6-4cb4-8e3e-57db52c3c016" providerId="ADAL" clId="{D3EB784A-6DD0-49AF-943A-D5091A42679B}" dt="2023-02-06T15:03:32.815" v="10669" actId="478"/>
          <ac:spMkLst>
            <pc:docMk/>
            <pc:sldMk cId="2552413713" sldId="412"/>
            <ac:spMk id="11" creationId="{E7F6F4CE-A5E4-0B6F-12C7-53BB14BC923A}"/>
          </ac:spMkLst>
        </pc:spChg>
        <pc:spChg chg="add mod">
          <ac:chgData name="Hakola Antti" userId="65992f85-13c6-4cb4-8e3e-57db52c3c016" providerId="ADAL" clId="{D3EB784A-6DD0-49AF-943A-D5091A42679B}" dt="2023-02-06T15:11:09.438" v="10851" actId="6549"/>
          <ac:spMkLst>
            <pc:docMk/>
            <pc:sldMk cId="2552413713" sldId="412"/>
            <ac:spMk id="18" creationId="{C660DCC9-9979-04EF-5375-9CAFAC1EC70D}"/>
          </ac:spMkLst>
        </pc:spChg>
        <pc:spChg chg="add mod">
          <ac:chgData name="Hakola Antti" userId="65992f85-13c6-4cb4-8e3e-57db52c3c016" providerId="ADAL" clId="{D3EB784A-6DD0-49AF-943A-D5091A42679B}" dt="2023-02-06T15:10:30.793" v="10846"/>
          <ac:spMkLst>
            <pc:docMk/>
            <pc:sldMk cId="2552413713" sldId="412"/>
            <ac:spMk id="19" creationId="{8AFEB8BE-EDC8-ACB2-419D-D3A27CC70D89}"/>
          </ac:spMkLst>
        </pc:spChg>
      </pc:sldChg>
      <pc:sldChg chg="addSp delSp modSp new mod modAnim">
        <pc:chgData name="Hakola Antti" userId="65992f85-13c6-4cb4-8e3e-57db52c3c016" providerId="ADAL" clId="{D3EB784A-6DD0-49AF-943A-D5091A42679B}" dt="2023-02-04T16:27:54.080" v="9869" actId="207"/>
        <pc:sldMkLst>
          <pc:docMk/>
          <pc:sldMk cId="3276323378" sldId="413"/>
        </pc:sldMkLst>
        <pc:spChg chg="del">
          <ac:chgData name="Hakola Antti" userId="65992f85-13c6-4cb4-8e3e-57db52c3c016" providerId="ADAL" clId="{D3EB784A-6DD0-49AF-943A-D5091A42679B}" dt="2023-02-04T09:41:14.925" v="7345" actId="478"/>
          <ac:spMkLst>
            <pc:docMk/>
            <pc:sldMk cId="3276323378" sldId="413"/>
            <ac:spMk id="2" creationId="{986863BD-D2FF-3B1E-A28D-DF72FA53FDBE}"/>
          </ac:spMkLst>
        </pc:spChg>
        <pc:spChg chg="del">
          <ac:chgData name="Hakola Antti" userId="65992f85-13c6-4cb4-8e3e-57db52c3c016" providerId="ADAL" clId="{D3EB784A-6DD0-49AF-943A-D5091A42679B}" dt="2023-02-04T09:41:13.532" v="7344" actId="478"/>
          <ac:spMkLst>
            <pc:docMk/>
            <pc:sldMk cId="3276323378" sldId="413"/>
            <ac:spMk id="3" creationId="{C60480C2-62B5-25C8-A96D-5E68FCC56DE3}"/>
          </ac:spMkLst>
        </pc:spChg>
        <pc:spChg chg="add mod">
          <ac:chgData name="Hakola Antti" userId="65992f85-13c6-4cb4-8e3e-57db52c3c016" providerId="ADAL" clId="{D3EB784A-6DD0-49AF-943A-D5091A42679B}" dt="2023-02-04T09:43:55.411" v="7357"/>
          <ac:spMkLst>
            <pc:docMk/>
            <pc:sldMk cId="3276323378" sldId="413"/>
            <ac:spMk id="7" creationId="{90A2E6A7-7298-959D-3B0F-76C02E8F98E9}"/>
          </ac:spMkLst>
        </pc:spChg>
        <pc:spChg chg="add mod">
          <ac:chgData name="Hakola Antti" userId="65992f85-13c6-4cb4-8e3e-57db52c3c016" providerId="ADAL" clId="{D3EB784A-6DD0-49AF-943A-D5091A42679B}" dt="2023-02-04T09:43:55.411" v="7357"/>
          <ac:spMkLst>
            <pc:docMk/>
            <pc:sldMk cId="3276323378" sldId="413"/>
            <ac:spMk id="8" creationId="{F702FBB3-A0A4-5175-B939-737E16DE04CD}"/>
          </ac:spMkLst>
        </pc:spChg>
        <pc:spChg chg="add mod">
          <ac:chgData name="Hakola Antti" userId="65992f85-13c6-4cb4-8e3e-57db52c3c016" providerId="ADAL" clId="{D3EB784A-6DD0-49AF-943A-D5091A42679B}" dt="2023-02-04T09:43:55.411" v="7357"/>
          <ac:spMkLst>
            <pc:docMk/>
            <pc:sldMk cId="3276323378" sldId="413"/>
            <ac:spMk id="9" creationId="{D0491EA5-C106-34D2-39F2-CD8EC21A247E}"/>
          </ac:spMkLst>
        </pc:spChg>
        <pc:spChg chg="add mod">
          <ac:chgData name="Hakola Antti" userId="65992f85-13c6-4cb4-8e3e-57db52c3c016" providerId="ADAL" clId="{D3EB784A-6DD0-49AF-943A-D5091A42679B}" dt="2023-02-04T09:43:55.411" v="7357"/>
          <ac:spMkLst>
            <pc:docMk/>
            <pc:sldMk cId="3276323378" sldId="413"/>
            <ac:spMk id="10" creationId="{75F314A1-9E31-CF26-16BB-1F6A83B4DA4A}"/>
          </ac:spMkLst>
        </pc:spChg>
        <pc:spChg chg="add mod">
          <ac:chgData name="Hakola Antti" userId="65992f85-13c6-4cb4-8e3e-57db52c3c016" providerId="ADAL" clId="{D3EB784A-6DD0-49AF-943A-D5091A42679B}" dt="2023-02-04T16:27:54.080" v="9869" actId="207"/>
          <ac:spMkLst>
            <pc:docMk/>
            <pc:sldMk cId="3276323378" sldId="413"/>
            <ac:spMk id="11" creationId="{C611A5B1-50B1-B5C4-6821-E84B896E4E25}"/>
          </ac:spMkLst>
        </pc:spChg>
        <pc:picChg chg="add del">
          <ac:chgData name="Hakola Antti" userId="65992f85-13c6-4cb4-8e3e-57db52c3c016" providerId="ADAL" clId="{D3EB784A-6DD0-49AF-943A-D5091A42679B}" dt="2023-02-04T09:42:37.373" v="7347"/>
          <ac:picMkLst>
            <pc:docMk/>
            <pc:sldMk cId="3276323378" sldId="413"/>
            <ac:picMk id="5" creationId="{309B0F5A-F8A5-442D-3E2D-3C8F792CDA57}"/>
          </ac:picMkLst>
        </pc:picChg>
        <pc:picChg chg="add mod modCrop">
          <ac:chgData name="Hakola Antti" userId="65992f85-13c6-4cb4-8e3e-57db52c3c016" providerId="ADAL" clId="{D3EB784A-6DD0-49AF-943A-D5091A42679B}" dt="2023-02-04T09:44:10.046" v="7359" actId="1076"/>
          <ac:picMkLst>
            <pc:docMk/>
            <pc:sldMk cId="3276323378" sldId="413"/>
            <ac:picMk id="6" creationId="{CB7D39B5-581A-34A2-1C79-BA0F25D53B47}"/>
          </ac:picMkLst>
        </pc:picChg>
      </pc:sldChg>
      <pc:sldChg chg="addSp delSp modSp new mod modAnim">
        <pc:chgData name="Hakola Antti" userId="65992f85-13c6-4cb4-8e3e-57db52c3c016" providerId="ADAL" clId="{D3EB784A-6DD0-49AF-943A-D5091A42679B}" dt="2023-02-06T15:20:16.996" v="11013" actId="20577"/>
        <pc:sldMkLst>
          <pc:docMk/>
          <pc:sldMk cId="2770048994" sldId="414"/>
        </pc:sldMkLst>
        <pc:spChg chg="del">
          <ac:chgData name="Hakola Antti" userId="65992f85-13c6-4cb4-8e3e-57db52c3c016" providerId="ADAL" clId="{D3EB784A-6DD0-49AF-943A-D5091A42679B}" dt="2023-02-04T09:46:15.027" v="7366" actId="478"/>
          <ac:spMkLst>
            <pc:docMk/>
            <pc:sldMk cId="2770048994" sldId="414"/>
            <ac:spMk id="2" creationId="{04B0D11A-D7CC-084B-D98D-E95937AC7F01}"/>
          </ac:spMkLst>
        </pc:spChg>
        <pc:spChg chg="del">
          <ac:chgData name="Hakola Antti" userId="65992f85-13c6-4cb4-8e3e-57db52c3c016" providerId="ADAL" clId="{D3EB784A-6DD0-49AF-943A-D5091A42679B}" dt="2023-02-04T09:46:13.771" v="7365" actId="478"/>
          <ac:spMkLst>
            <pc:docMk/>
            <pc:sldMk cId="2770048994" sldId="414"/>
            <ac:spMk id="3" creationId="{61F5AC1E-DE1C-DA2D-4BCC-125787BA9E1A}"/>
          </ac:spMkLst>
        </pc:spChg>
        <pc:spChg chg="add mod">
          <ac:chgData name="Hakola Antti" userId="65992f85-13c6-4cb4-8e3e-57db52c3c016" providerId="ADAL" clId="{D3EB784A-6DD0-49AF-943A-D5091A42679B}" dt="2023-02-04T09:47:07.804" v="7367"/>
          <ac:spMkLst>
            <pc:docMk/>
            <pc:sldMk cId="2770048994" sldId="414"/>
            <ac:spMk id="5" creationId="{26D0F1AC-62E5-EA44-D389-96EACC1C8029}"/>
          </ac:spMkLst>
        </pc:spChg>
        <pc:spChg chg="add mod">
          <ac:chgData name="Hakola Antti" userId="65992f85-13c6-4cb4-8e3e-57db52c3c016" providerId="ADAL" clId="{D3EB784A-6DD0-49AF-943A-D5091A42679B}" dt="2023-02-06T15:17:57.073" v="10995" actId="20577"/>
          <ac:spMkLst>
            <pc:docMk/>
            <pc:sldMk cId="2770048994" sldId="414"/>
            <ac:spMk id="6" creationId="{DD177F95-6E8C-CDF7-C765-7D994D704E7A}"/>
          </ac:spMkLst>
        </pc:spChg>
        <pc:spChg chg="add mod">
          <ac:chgData name="Hakola Antti" userId="65992f85-13c6-4cb4-8e3e-57db52c3c016" providerId="ADAL" clId="{D3EB784A-6DD0-49AF-943A-D5091A42679B}" dt="2023-02-06T15:13:14.711" v="10901" actId="20577"/>
          <ac:spMkLst>
            <pc:docMk/>
            <pc:sldMk cId="2770048994" sldId="414"/>
            <ac:spMk id="7" creationId="{01CCA41E-7861-EE0B-2792-B1BC8A5673B9}"/>
          </ac:spMkLst>
        </pc:spChg>
        <pc:spChg chg="add mod">
          <ac:chgData name="Hakola Antti" userId="65992f85-13c6-4cb4-8e3e-57db52c3c016" providerId="ADAL" clId="{D3EB784A-6DD0-49AF-943A-D5091A42679B}" dt="2023-02-06T15:13:51.444" v="10968" actId="6549"/>
          <ac:spMkLst>
            <pc:docMk/>
            <pc:sldMk cId="2770048994" sldId="414"/>
            <ac:spMk id="8" creationId="{EA0899E2-B0EA-C0C3-089C-C63D19B11503}"/>
          </ac:spMkLst>
        </pc:spChg>
        <pc:spChg chg="add mod">
          <ac:chgData name="Hakola Antti" userId="65992f85-13c6-4cb4-8e3e-57db52c3c016" providerId="ADAL" clId="{D3EB784A-6DD0-49AF-943A-D5091A42679B}" dt="2023-02-06T15:20:16.996" v="11013" actId="20577"/>
          <ac:spMkLst>
            <pc:docMk/>
            <pc:sldMk cId="2770048994" sldId="414"/>
            <ac:spMk id="9" creationId="{6F1352AB-D62F-D6A4-E8A4-81E27C74CECF}"/>
          </ac:spMkLst>
        </pc:spChg>
        <pc:spChg chg="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15" creationId="{F60DCC5C-DDB3-C39D-85EE-8C88A2EED6BD}"/>
          </ac:spMkLst>
        </pc:spChg>
        <pc:spChg chg="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17" creationId="{A7219B58-B050-6050-AC79-F2F327EF2E6B}"/>
          </ac:spMkLst>
        </pc:spChg>
        <pc:spChg chg="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18" creationId="{90838EAE-BF36-97CD-1BC9-9703A50B9335}"/>
          </ac:spMkLst>
        </pc:spChg>
        <pc:spChg chg="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19" creationId="{664069F7-126B-A767-C990-568B871A23E2}"/>
          </ac:spMkLst>
        </pc:spChg>
        <pc:spChg chg="add 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20" creationId="{D0B9F6B2-AFA4-9243-117B-101AB6AB8627}"/>
          </ac:spMkLst>
        </pc:spChg>
        <pc:spChg chg="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24" creationId="{01628189-D9FA-D2F8-7787-D4ABF87D0A96}"/>
          </ac:spMkLst>
        </pc:spChg>
        <pc:spChg chg="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26" creationId="{3456B70B-F8D9-2817-C0E5-E590B5B7516C}"/>
          </ac:spMkLst>
        </pc:spChg>
        <pc:spChg chg="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27" creationId="{11773BA9-4AAE-C205-680D-B33B5AC18805}"/>
          </ac:spMkLst>
        </pc:spChg>
        <pc:spChg chg="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28" creationId="{DA29E075-BDD5-14DD-8424-110D90B71C8C}"/>
          </ac:spMkLst>
        </pc:spChg>
        <pc:spChg chg="add mod">
          <ac:chgData name="Hakola Antti" userId="65992f85-13c6-4cb4-8e3e-57db52c3c016" providerId="ADAL" clId="{D3EB784A-6DD0-49AF-943A-D5091A42679B}" dt="2023-02-04T09:47:23.718" v="7368"/>
          <ac:spMkLst>
            <pc:docMk/>
            <pc:sldMk cId="2770048994" sldId="414"/>
            <ac:spMk id="29" creationId="{EEFB5A27-F9ED-E2CA-73DD-CEDC7E10AD45}"/>
          </ac:spMkLst>
        </pc:spChg>
        <pc:grpChg chg="add mod">
          <ac:chgData name="Hakola Antti" userId="65992f85-13c6-4cb4-8e3e-57db52c3c016" providerId="ADAL" clId="{D3EB784A-6DD0-49AF-943A-D5091A42679B}" dt="2023-02-04T09:47:23.718" v="7368"/>
          <ac:grpSpMkLst>
            <pc:docMk/>
            <pc:sldMk cId="2770048994" sldId="414"/>
            <ac:grpSpMk id="12" creationId="{9DA83B78-9488-F008-3F8E-E583C969FCE8}"/>
          </ac:grpSpMkLst>
        </pc:grpChg>
        <pc:grpChg chg="add mod">
          <ac:chgData name="Hakola Antti" userId="65992f85-13c6-4cb4-8e3e-57db52c3c016" providerId="ADAL" clId="{D3EB784A-6DD0-49AF-943A-D5091A42679B}" dt="2023-02-04T09:47:23.718" v="7368"/>
          <ac:grpSpMkLst>
            <pc:docMk/>
            <pc:sldMk cId="2770048994" sldId="414"/>
            <ac:grpSpMk id="21" creationId="{3D501C80-85F5-FFD2-2E7D-A10CB8D16DD2}"/>
          </ac:grpSpMkLst>
        </pc:grpChg>
        <pc:picChg chg="add mod">
          <ac:chgData name="Hakola Antti" userId="65992f85-13c6-4cb4-8e3e-57db52c3c016" providerId="ADAL" clId="{D3EB784A-6DD0-49AF-943A-D5091A42679B}" dt="2023-02-04T09:47:23.718" v="7368"/>
          <ac:picMkLst>
            <pc:docMk/>
            <pc:sldMk cId="2770048994" sldId="414"/>
            <ac:picMk id="10" creationId="{2A1C9DD0-8815-F553-7D60-C122B8F1F30A}"/>
          </ac:picMkLst>
        </pc:picChg>
        <pc:picChg chg="add mod">
          <ac:chgData name="Hakola Antti" userId="65992f85-13c6-4cb4-8e3e-57db52c3c016" providerId="ADAL" clId="{D3EB784A-6DD0-49AF-943A-D5091A42679B}" dt="2023-02-04T09:47:33.094" v="7370" actId="1076"/>
          <ac:picMkLst>
            <pc:docMk/>
            <pc:sldMk cId="2770048994" sldId="414"/>
            <ac:picMk id="11" creationId="{8173C0EA-9B9C-30DD-F8B6-712BF89DDC4A}"/>
          </ac:picMkLst>
        </pc:picChg>
        <pc:picChg chg="mod">
          <ac:chgData name="Hakola Antti" userId="65992f85-13c6-4cb4-8e3e-57db52c3c016" providerId="ADAL" clId="{D3EB784A-6DD0-49AF-943A-D5091A42679B}" dt="2023-02-04T09:47:23.718" v="7368"/>
          <ac:picMkLst>
            <pc:docMk/>
            <pc:sldMk cId="2770048994" sldId="414"/>
            <ac:picMk id="13" creationId="{EA3D3ECC-478D-61DA-8761-5FBB092E0C63}"/>
          </ac:picMkLst>
        </pc:picChg>
        <pc:picChg chg="mod">
          <ac:chgData name="Hakola Antti" userId="65992f85-13c6-4cb4-8e3e-57db52c3c016" providerId="ADAL" clId="{D3EB784A-6DD0-49AF-943A-D5091A42679B}" dt="2023-02-04T09:47:23.718" v="7368"/>
          <ac:picMkLst>
            <pc:docMk/>
            <pc:sldMk cId="2770048994" sldId="414"/>
            <ac:picMk id="22" creationId="{ACB4A3B9-7D66-5D50-645C-9ECAEF382F7A}"/>
          </ac:picMkLst>
        </pc:picChg>
        <pc:cxnChg chg="mod">
          <ac:chgData name="Hakola Antti" userId="65992f85-13c6-4cb4-8e3e-57db52c3c016" providerId="ADAL" clId="{D3EB784A-6DD0-49AF-943A-D5091A42679B}" dt="2023-02-04T09:47:23.718" v="7368"/>
          <ac:cxnSpMkLst>
            <pc:docMk/>
            <pc:sldMk cId="2770048994" sldId="414"/>
            <ac:cxnSpMk id="14" creationId="{13FFA878-6019-4B24-1743-E2DCF5B828E7}"/>
          </ac:cxnSpMkLst>
        </pc:cxnChg>
        <pc:cxnChg chg="mod">
          <ac:chgData name="Hakola Antti" userId="65992f85-13c6-4cb4-8e3e-57db52c3c016" providerId="ADAL" clId="{D3EB784A-6DD0-49AF-943A-D5091A42679B}" dt="2023-02-04T09:47:23.718" v="7368"/>
          <ac:cxnSpMkLst>
            <pc:docMk/>
            <pc:sldMk cId="2770048994" sldId="414"/>
            <ac:cxnSpMk id="16" creationId="{C4F07470-F5A2-7883-A8A2-410BF7F578C6}"/>
          </ac:cxnSpMkLst>
        </pc:cxnChg>
        <pc:cxnChg chg="mod">
          <ac:chgData name="Hakola Antti" userId="65992f85-13c6-4cb4-8e3e-57db52c3c016" providerId="ADAL" clId="{D3EB784A-6DD0-49AF-943A-D5091A42679B}" dt="2023-02-04T09:47:23.718" v="7368"/>
          <ac:cxnSpMkLst>
            <pc:docMk/>
            <pc:sldMk cId="2770048994" sldId="414"/>
            <ac:cxnSpMk id="23" creationId="{83DA2482-40BA-143D-08AC-C25D9CE923CF}"/>
          </ac:cxnSpMkLst>
        </pc:cxnChg>
        <pc:cxnChg chg="mod">
          <ac:chgData name="Hakola Antti" userId="65992f85-13c6-4cb4-8e3e-57db52c3c016" providerId="ADAL" clId="{D3EB784A-6DD0-49AF-943A-D5091A42679B}" dt="2023-02-04T09:47:23.718" v="7368"/>
          <ac:cxnSpMkLst>
            <pc:docMk/>
            <pc:sldMk cId="2770048994" sldId="414"/>
            <ac:cxnSpMk id="25" creationId="{B791C133-E65B-9285-9315-61D9C6BB5197}"/>
          </ac:cxnSpMkLst>
        </pc:cxnChg>
      </pc:sldChg>
      <pc:sldChg chg="modSp add del">
        <pc:chgData name="Hakola Antti" userId="65992f85-13c6-4cb4-8e3e-57db52c3c016" providerId="ADAL" clId="{D3EB784A-6DD0-49AF-943A-D5091A42679B}" dt="2023-02-04T09:48:57.331" v="7383" actId="47"/>
        <pc:sldMkLst>
          <pc:docMk/>
          <pc:sldMk cId="2491365848" sldId="415"/>
        </pc:sldMkLst>
        <pc:spChg chg="mod">
          <ac:chgData name="Hakola Antti" userId="65992f85-13c6-4cb4-8e3e-57db52c3c016" providerId="ADAL" clId="{D3EB784A-6DD0-49AF-943A-D5091A42679B}" dt="2023-02-04T09:48:06.603" v="7377" actId="20577"/>
          <ac:spMkLst>
            <pc:docMk/>
            <pc:sldMk cId="2491365848" sldId="415"/>
            <ac:spMk id="9" creationId="{6F1352AB-D62F-D6A4-E8A4-81E27C74CECF}"/>
          </ac:spMkLst>
        </pc:spChg>
      </pc:sldChg>
      <pc:sldChg chg="addSp delSp modSp new mod delAnim modAnim">
        <pc:chgData name="Hakola Antti" userId="65992f85-13c6-4cb4-8e3e-57db52c3c016" providerId="ADAL" clId="{D3EB784A-6DD0-49AF-943A-D5091A42679B}" dt="2023-02-06T15:20:12.075" v="11008" actId="20577"/>
        <pc:sldMkLst>
          <pc:docMk/>
          <pc:sldMk cId="3645851496" sldId="415"/>
        </pc:sldMkLst>
        <pc:spChg chg="del">
          <ac:chgData name="Hakola Antti" userId="65992f85-13c6-4cb4-8e3e-57db52c3c016" providerId="ADAL" clId="{D3EB784A-6DD0-49AF-943A-D5091A42679B}" dt="2023-02-04T09:49:05.206" v="7386" actId="478"/>
          <ac:spMkLst>
            <pc:docMk/>
            <pc:sldMk cId="3645851496" sldId="415"/>
            <ac:spMk id="2" creationId="{1C1EB533-059E-14D6-B763-4FF184CB70E5}"/>
          </ac:spMkLst>
        </pc:spChg>
        <pc:spChg chg="add mod">
          <ac:chgData name="Hakola Antti" userId="65992f85-13c6-4cb4-8e3e-57db52c3c016" providerId="ADAL" clId="{D3EB784A-6DD0-49AF-943A-D5091A42679B}" dt="2023-02-06T15:18:18.803" v="10997"/>
          <ac:spMkLst>
            <pc:docMk/>
            <pc:sldMk cId="3645851496" sldId="415"/>
            <ac:spMk id="2" creationId="{C3469666-E4C7-F58C-E930-BD694F11F3CC}"/>
          </ac:spMkLst>
        </pc:spChg>
        <pc:spChg chg="add mod">
          <ac:chgData name="Hakola Antti" userId="65992f85-13c6-4cb4-8e3e-57db52c3c016" providerId="ADAL" clId="{D3EB784A-6DD0-49AF-943A-D5091A42679B}" dt="2023-02-06T15:18:28.889" v="10999"/>
          <ac:spMkLst>
            <pc:docMk/>
            <pc:sldMk cId="3645851496" sldId="415"/>
            <ac:spMk id="3" creationId="{EAFE6FF1-EB43-1A16-525D-CFDDC9D98A1E}"/>
          </ac:spMkLst>
        </pc:spChg>
        <pc:spChg chg="del">
          <ac:chgData name="Hakola Antti" userId="65992f85-13c6-4cb4-8e3e-57db52c3c016" providerId="ADAL" clId="{D3EB784A-6DD0-49AF-943A-D5091A42679B}" dt="2023-02-04T09:49:03.318" v="7385" actId="478"/>
          <ac:spMkLst>
            <pc:docMk/>
            <pc:sldMk cId="3645851496" sldId="415"/>
            <ac:spMk id="3" creationId="{FE8FB28D-BDD0-751B-F2B7-0294540F4EF5}"/>
          </ac:spMkLst>
        </pc:spChg>
        <pc:spChg chg="add mod">
          <ac:chgData name="Hakola Antti" userId="65992f85-13c6-4cb4-8e3e-57db52c3c016" providerId="ADAL" clId="{D3EB784A-6DD0-49AF-943A-D5091A42679B}" dt="2023-02-04T09:52:22.423" v="7404"/>
          <ac:spMkLst>
            <pc:docMk/>
            <pc:sldMk cId="3645851496" sldId="415"/>
            <ac:spMk id="5" creationId="{5B9F560E-D41F-6F5D-06FC-3766C175157D}"/>
          </ac:spMkLst>
        </pc:spChg>
        <pc:spChg chg="add mod">
          <ac:chgData name="Hakola Antti" userId="65992f85-13c6-4cb4-8e3e-57db52c3c016" providerId="ADAL" clId="{D3EB784A-6DD0-49AF-943A-D5091A42679B}" dt="2023-02-04T09:52:22.423" v="7404"/>
          <ac:spMkLst>
            <pc:docMk/>
            <pc:sldMk cId="3645851496" sldId="415"/>
            <ac:spMk id="8" creationId="{AFD06444-5079-1EBA-744D-5E2E218D2EFC}"/>
          </ac:spMkLst>
        </pc:spChg>
        <pc:spChg chg="add mod">
          <ac:chgData name="Hakola Antti" userId="65992f85-13c6-4cb4-8e3e-57db52c3c016" providerId="ADAL" clId="{D3EB784A-6DD0-49AF-943A-D5091A42679B}" dt="2023-02-04T09:52:22.423" v="7404"/>
          <ac:spMkLst>
            <pc:docMk/>
            <pc:sldMk cId="3645851496" sldId="415"/>
            <ac:spMk id="9" creationId="{58361370-647F-639A-2159-6A6DB2AAA3E4}"/>
          </ac:spMkLst>
        </pc:spChg>
        <pc:spChg chg="add mod">
          <ac:chgData name="Hakola Antti" userId="65992f85-13c6-4cb4-8e3e-57db52c3c016" providerId="ADAL" clId="{D3EB784A-6DD0-49AF-943A-D5091A42679B}" dt="2023-02-04T09:52:22.423" v="7404"/>
          <ac:spMkLst>
            <pc:docMk/>
            <pc:sldMk cId="3645851496" sldId="415"/>
            <ac:spMk id="12" creationId="{D266E726-41BB-C4A5-0EC3-8A24046486B7}"/>
          </ac:spMkLst>
        </pc:spChg>
        <pc:spChg chg="add mod">
          <ac:chgData name="Hakola Antti" userId="65992f85-13c6-4cb4-8e3e-57db52c3c016" providerId="ADAL" clId="{D3EB784A-6DD0-49AF-943A-D5091A42679B}" dt="2023-02-04T09:52:22.423" v="7404"/>
          <ac:spMkLst>
            <pc:docMk/>
            <pc:sldMk cId="3645851496" sldId="415"/>
            <ac:spMk id="17" creationId="{02EC1528-533C-A8A4-3B80-DF8F74E4C582}"/>
          </ac:spMkLst>
        </pc:spChg>
        <pc:spChg chg="add mod">
          <ac:chgData name="Hakola Antti" userId="65992f85-13c6-4cb4-8e3e-57db52c3c016" providerId="ADAL" clId="{D3EB784A-6DD0-49AF-943A-D5091A42679B}" dt="2023-02-04T09:52:22.423" v="7404"/>
          <ac:spMkLst>
            <pc:docMk/>
            <pc:sldMk cId="3645851496" sldId="415"/>
            <ac:spMk id="18" creationId="{A91AAAAB-2383-6F05-B9F1-D19B459E9106}"/>
          </ac:spMkLst>
        </pc:spChg>
        <pc:spChg chg="add mod">
          <ac:chgData name="Hakola Antti" userId="65992f85-13c6-4cb4-8e3e-57db52c3c016" providerId="ADAL" clId="{D3EB784A-6DD0-49AF-943A-D5091A42679B}" dt="2023-02-04T09:52:22.423" v="7404"/>
          <ac:spMkLst>
            <pc:docMk/>
            <pc:sldMk cId="3645851496" sldId="415"/>
            <ac:spMk id="19" creationId="{178B4552-DFF7-5368-1015-1E37AA617C30}"/>
          </ac:spMkLst>
        </pc:spChg>
        <pc:spChg chg="add mod">
          <ac:chgData name="Hakola Antti" userId="65992f85-13c6-4cb4-8e3e-57db52c3c016" providerId="ADAL" clId="{D3EB784A-6DD0-49AF-943A-D5091A42679B}" dt="2023-02-04T09:52:22.423" v="7404"/>
          <ac:spMkLst>
            <pc:docMk/>
            <pc:sldMk cId="3645851496" sldId="415"/>
            <ac:spMk id="20" creationId="{C58227E1-051F-656F-CD4E-35C63C7985E0}"/>
          </ac:spMkLst>
        </pc:spChg>
        <pc:spChg chg="add mod">
          <ac:chgData name="Hakola Antti" userId="65992f85-13c6-4cb4-8e3e-57db52c3c016" providerId="ADAL" clId="{D3EB784A-6DD0-49AF-943A-D5091A42679B}" dt="2023-02-04T09:52:22.423" v="7404"/>
          <ac:spMkLst>
            <pc:docMk/>
            <pc:sldMk cId="3645851496" sldId="415"/>
            <ac:spMk id="21" creationId="{2DD1574C-7365-8609-E191-64A52671E9CA}"/>
          </ac:spMkLst>
        </pc:spChg>
        <pc:spChg chg="add mod">
          <ac:chgData name="Hakola Antti" userId="65992f85-13c6-4cb4-8e3e-57db52c3c016" providerId="ADAL" clId="{D3EB784A-6DD0-49AF-943A-D5091A42679B}" dt="2023-02-06T15:18:28.889" v="10999"/>
          <ac:spMkLst>
            <pc:docMk/>
            <pc:sldMk cId="3645851496" sldId="415"/>
            <ac:spMk id="22" creationId="{587894A0-9175-DB39-E71E-E4A843C865A8}"/>
          </ac:spMkLst>
        </pc:spChg>
        <pc:spChg chg="add del mod">
          <ac:chgData name="Hakola Antti" userId="65992f85-13c6-4cb4-8e3e-57db52c3c016" providerId="ADAL" clId="{D3EB784A-6DD0-49AF-943A-D5091A42679B}" dt="2023-02-06T15:18:22.621" v="10998" actId="478"/>
          <ac:spMkLst>
            <pc:docMk/>
            <pc:sldMk cId="3645851496" sldId="415"/>
            <ac:spMk id="24" creationId="{E11B08E1-B4AA-C061-CAA1-7768845313BD}"/>
          </ac:spMkLst>
        </pc:spChg>
        <pc:spChg chg="add del mod">
          <ac:chgData name="Hakola Antti" userId="65992f85-13c6-4cb4-8e3e-57db52c3c016" providerId="ADAL" clId="{D3EB784A-6DD0-49AF-943A-D5091A42679B}" dt="2023-02-06T15:18:22.621" v="10998" actId="478"/>
          <ac:spMkLst>
            <pc:docMk/>
            <pc:sldMk cId="3645851496" sldId="415"/>
            <ac:spMk id="25" creationId="{7A93E97D-ED33-DFEC-868E-64CB87874B0C}"/>
          </ac:spMkLst>
        </pc:spChg>
        <pc:spChg chg="add mod">
          <ac:chgData name="Hakola Antti" userId="65992f85-13c6-4cb4-8e3e-57db52c3c016" providerId="ADAL" clId="{D3EB784A-6DD0-49AF-943A-D5091A42679B}" dt="2023-02-06T15:20:12.075" v="11008" actId="20577"/>
          <ac:spMkLst>
            <pc:docMk/>
            <pc:sldMk cId="3645851496" sldId="415"/>
            <ac:spMk id="26" creationId="{45B2E0E9-D6F6-5A3A-8BF4-508BF9D3C2B7}"/>
          </ac:spMkLst>
        </pc:spChg>
        <pc:spChg chg="add del mod">
          <ac:chgData name="Hakola Antti" userId="65992f85-13c6-4cb4-8e3e-57db52c3c016" providerId="ADAL" clId="{D3EB784A-6DD0-49AF-943A-D5091A42679B}" dt="2023-02-06T15:18:17.977" v="10996" actId="478"/>
          <ac:spMkLst>
            <pc:docMk/>
            <pc:sldMk cId="3645851496" sldId="415"/>
            <ac:spMk id="27" creationId="{492B9FD1-5644-61E8-BCF8-E1F91C544867}"/>
          </ac:spMkLst>
        </pc:spChg>
        <pc:spChg chg="add mod">
          <ac:chgData name="Hakola Antti" userId="65992f85-13c6-4cb4-8e3e-57db52c3c016" providerId="ADAL" clId="{D3EB784A-6DD0-49AF-943A-D5091A42679B}" dt="2023-02-04T09:54:21.951" v="7459" actId="1076"/>
          <ac:spMkLst>
            <pc:docMk/>
            <pc:sldMk cId="3645851496" sldId="415"/>
            <ac:spMk id="29" creationId="{4386D156-A64A-9E06-97C6-2068AF103501}"/>
          </ac:spMkLst>
        </pc:spChg>
        <pc:spChg chg="add mod">
          <ac:chgData name="Hakola Antti" userId="65992f85-13c6-4cb4-8e3e-57db52c3c016" providerId="ADAL" clId="{D3EB784A-6DD0-49AF-943A-D5091A42679B}" dt="2023-02-04T09:54:54.698" v="7465" actId="1076"/>
          <ac:spMkLst>
            <pc:docMk/>
            <pc:sldMk cId="3645851496" sldId="415"/>
            <ac:spMk id="30" creationId="{BFFD2ABA-2174-7D53-A400-75789C163380}"/>
          </ac:spMkLst>
        </pc:spChg>
        <pc:spChg chg="add mod">
          <ac:chgData name="Hakola Antti" userId="65992f85-13c6-4cb4-8e3e-57db52c3c016" providerId="ADAL" clId="{D3EB784A-6DD0-49AF-943A-D5091A42679B}" dt="2023-02-04T09:55:11.869" v="7470" actId="1076"/>
          <ac:spMkLst>
            <pc:docMk/>
            <pc:sldMk cId="3645851496" sldId="415"/>
            <ac:spMk id="31" creationId="{A44BBDAE-BF4F-E59B-A386-D1F9BE8B9A29}"/>
          </ac:spMkLst>
        </pc:spChg>
        <pc:picChg chg="add mod">
          <ac:chgData name="Hakola Antti" userId="65992f85-13c6-4cb4-8e3e-57db52c3c016" providerId="ADAL" clId="{D3EB784A-6DD0-49AF-943A-D5091A42679B}" dt="2023-02-04T09:52:22.423" v="7404"/>
          <ac:picMkLst>
            <pc:docMk/>
            <pc:sldMk cId="3645851496" sldId="415"/>
            <ac:picMk id="6" creationId="{176AA3FB-D02C-A54A-69E3-5F5524BB05A6}"/>
          </ac:picMkLst>
        </pc:picChg>
        <pc:picChg chg="add mod">
          <ac:chgData name="Hakola Antti" userId="65992f85-13c6-4cb4-8e3e-57db52c3c016" providerId="ADAL" clId="{D3EB784A-6DD0-49AF-943A-D5091A42679B}" dt="2023-02-04T09:52:22.423" v="7404"/>
          <ac:picMkLst>
            <pc:docMk/>
            <pc:sldMk cId="3645851496" sldId="415"/>
            <ac:picMk id="10" creationId="{31D8E8FF-3DD2-593C-E2DE-F61B5541ECF6}"/>
          </ac:picMkLst>
        </pc:picChg>
        <pc:picChg chg="add mod">
          <ac:chgData name="Hakola Antti" userId="65992f85-13c6-4cb4-8e3e-57db52c3c016" providerId="ADAL" clId="{D3EB784A-6DD0-49AF-943A-D5091A42679B}" dt="2023-02-04T09:52:22.423" v="7404"/>
          <ac:picMkLst>
            <pc:docMk/>
            <pc:sldMk cId="3645851496" sldId="415"/>
            <ac:picMk id="11" creationId="{97C0C5D9-F3A6-6EA0-F711-39E1BABF0449}"/>
          </ac:picMkLst>
        </pc:picChg>
        <pc:picChg chg="add mod">
          <ac:chgData name="Hakola Antti" userId="65992f85-13c6-4cb4-8e3e-57db52c3c016" providerId="ADAL" clId="{D3EB784A-6DD0-49AF-943A-D5091A42679B}" dt="2023-02-04T09:52:22.423" v="7404"/>
          <ac:picMkLst>
            <pc:docMk/>
            <pc:sldMk cId="3645851496" sldId="415"/>
            <ac:picMk id="13" creationId="{68CC5DEE-CC0F-85B2-EEB2-1565AB09535B}"/>
          </ac:picMkLst>
        </pc:picChg>
        <pc:picChg chg="add del mod">
          <ac:chgData name="Hakola Antti" userId="65992f85-13c6-4cb4-8e3e-57db52c3c016" providerId="ADAL" clId="{D3EB784A-6DD0-49AF-943A-D5091A42679B}" dt="2023-02-04T09:52:47.179" v="7407" actId="478"/>
          <ac:picMkLst>
            <pc:docMk/>
            <pc:sldMk cId="3645851496" sldId="415"/>
            <ac:picMk id="22" creationId="{D3714FCE-622E-D3F4-FCB2-91A3DBF95010}"/>
          </ac:picMkLst>
        </pc:picChg>
        <pc:picChg chg="add mod">
          <ac:chgData name="Hakola Antti" userId="65992f85-13c6-4cb4-8e3e-57db52c3c016" providerId="ADAL" clId="{D3EB784A-6DD0-49AF-943A-D5091A42679B}" dt="2023-02-04T09:55:07.957" v="7469" actId="1076"/>
          <ac:picMkLst>
            <pc:docMk/>
            <pc:sldMk cId="3645851496" sldId="415"/>
            <ac:picMk id="23" creationId="{AC9186C9-BF15-2E9E-2C00-CAEDDEBC0B1B}"/>
          </ac:picMkLst>
        </pc:picChg>
        <pc:picChg chg="add mod">
          <ac:chgData name="Hakola Antti" userId="65992f85-13c6-4cb4-8e3e-57db52c3c016" providerId="ADAL" clId="{D3EB784A-6DD0-49AF-943A-D5091A42679B}" dt="2023-02-04T09:53:16.296" v="7412" actId="1076"/>
          <ac:picMkLst>
            <pc:docMk/>
            <pc:sldMk cId="3645851496" sldId="415"/>
            <ac:picMk id="28" creationId="{EFC8DAB9-5606-A607-A8D9-CBFFBFA0FEE5}"/>
          </ac:picMkLst>
        </pc:picChg>
        <pc:cxnChg chg="add mod">
          <ac:chgData name="Hakola Antti" userId="65992f85-13c6-4cb4-8e3e-57db52c3c016" providerId="ADAL" clId="{D3EB784A-6DD0-49AF-943A-D5091A42679B}" dt="2023-02-04T09:52:22.423" v="7404"/>
          <ac:cxnSpMkLst>
            <pc:docMk/>
            <pc:sldMk cId="3645851496" sldId="415"/>
            <ac:cxnSpMk id="7" creationId="{D77A8DD9-6BAB-054A-49D7-F4365B85B1F0}"/>
          </ac:cxnSpMkLst>
        </pc:cxnChg>
        <pc:cxnChg chg="add mod">
          <ac:chgData name="Hakola Antti" userId="65992f85-13c6-4cb4-8e3e-57db52c3c016" providerId="ADAL" clId="{D3EB784A-6DD0-49AF-943A-D5091A42679B}" dt="2023-02-04T09:52:22.423" v="7404"/>
          <ac:cxnSpMkLst>
            <pc:docMk/>
            <pc:sldMk cId="3645851496" sldId="415"/>
            <ac:cxnSpMk id="14" creationId="{F64743B1-B4D8-D81D-6FB0-E29167476A9E}"/>
          </ac:cxnSpMkLst>
        </pc:cxnChg>
        <pc:cxnChg chg="add mod">
          <ac:chgData name="Hakola Antti" userId="65992f85-13c6-4cb4-8e3e-57db52c3c016" providerId="ADAL" clId="{D3EB784A-6DD0-49AF-943A-D5091A42679B}" dt="2023-02-04T09:52:22.423" v="7404"/>
          <ac:cxnSpMkLst>
            <pc:docMk/>
            <pc:sldMk cId="3645851496" sldId="415"/>
            <ac:cxnSpMk id="15" creationId="{0E4AFD85-C181-76E6-D805-3E5A191A3B0B}"/>
          </ac:cxnSpMkLst>
        </pc:cxnChg>
        <pc:cxnChg chg="add mod">
          <ac:chgData name="Hakola Antti" userId="65992f85-13c6-4cb4-8e3e-57db52c3c016" providerId="ADAL" clId="{D3EB784A-6DD0-49AF-943A-D5091A42679B}" dt="2023-02-04T09:52:22.423" v="7404"/>
          <ac:cxnSpMkLst>
            <pc:docMk/>
            <pc:sldMk cId="3645851496" sldId="415"/>
            <ac:cxnSpMk id="16" creationId="{ED8D182E-FE81-DBE4-E53F-A9873CB18C07}"/>
          </ac:cxnSpMkLst>
        </pc:cxnChg>
      </pc:sldChg>
      <pc:sldChg chg="addSp delSp modSp new mod">
        <pc:chgData name="Hakola Antti" userId="65992f85-13c6-4cb4-8e3e-57db52c3c016" providerId="ADAL" clId="{D3EB784A-6DD0-49AF-943A-D5091A42679B}" dt="2023-02-04T09:58:32.807" v="7496" actId="6549"/>
        <pc:sldMkLst>
          <pc:docMk/>
          <pc:sldMk cId="96365836" sldId="416"/>
        </pc:sldMkLst>
        <pc:spChg chg="del">
          <ac:chgData name="Hakola Antti" userId="65992f85-13c6-4cb4-8e3e-57db52c3c016" providerId="ADAL" clId="{D3EB784A-6DD0-49AF-943A-D5091A42679B}" dt="2023-02-04T09:57:24.084" v="7474" actId="478"/>
          <ac:spMkLst>
            <pc:docMk/>
            <pc:sldMk cId="96365836" sldId="416"/>
            <ac:spMk id="2" creationId="{3FBC54B6-D0C8-5B95-B222-9E1BFA76A8F9}"/>
          </ac:spMkLst>
        </pc:spChg>
        <pc:spChg chg="del">
          <ac:chgData name="Hakola Antti" userId="65992f85-13c6-4cb4-8e3e-57db52c3c016" providerId="ADAL" clId="{D3EB784A-6DD0-49AF-943A-D5091A42679B}" dt="2023-02-04T09:57:22.708" v="7473" actId="478"/>
          <ac:spMkLst>
            <pc:docMk/>
            <pc:sldMk cId="96365836" sldId="416"/>
            <ac:spMk id="3" creationId="{7B4AF4E9-9F2F-38BE-99E8-10BE90F62E4D}"/>
          </ac:spMkLst>
        </pc:spChg>
        <pc:spChg chg="add mod">
          <ac:chgData name="Hakola Antti" userId="65992f85-13c6-4cb4-8e3e-57db52c3c016" providerId="ADAL" clId="{D3EB784A-6DD0-49AF-943A-D5091A42679B}" dt="2023-02-04T09:58:32.807" v="7496" actId="6549"/>
          <ac:spMkLst>
            <pc:docMk/>
            <pc:sldMk cId="96365836" sldId="416"/>
            <ac:spMk id="5" creationId="{8C99B292-1A59-3D1E-AAA6-ADFEFC4FCAD5}"/>
          </ac:spMkLst>
        </pc:spChg>
      </pc:sldChg>
      <pc:sldChg chg="addSp delSp modSp new mod modAnim">
        <pc:chgData name="Hakola Antti" userId="65992f85-13c6-4cb4-8e3e-57db52c3c016" providerId="ADAL" clId="{D3EB784A-6DD0-49AF-943A-D5091A42679B}" dt="2023-02-04T16:29:24.486" v="9906" actId="113"/>
        <pc:sldMkLst>
          <pc:docMk/>
          <pc:sldMk cId="1218770390" sldId="417"/>
        </pc:sldMkLst>
        <pc:spChg chg="del">
          <ac:chgData name="Hakola Antti" userId="65992f85-13c6-4cb4-8e3e-57db52c3c016" providerId="ADAL" clId="{D3EB784A-6DD0-49AF-943A-D5091A42679B}" dt="2023-02-04T09:58:43.333" v="7500" actId="478"/>
          <ac:spMkLst>
            <pc:docMk/>
            <pc:sldMk cId="1218770390" sldId="417"/>
            <ac:spMk id="2" creationId="{3B2FC914-2A20-6A5A-9447-8F5833136E6B}"/>
          </ac:spMkLst>
        </pc:spChg>
        <pc:spChg chg="del">
          <ac:chgData name="Hakola Antti" userId="65992f85-13c6-4cb4-8e3e-57db52c3c016" providerId="ADAL" clId="{D3EB784A-6DD0-49AF-943A-D5091A42679B}" dt="2023-02-04T09:58:41.972" v="7499" actId="478"/>
          <ac:spMkLst>
            <pc:docMk/>
            <pc:sldMk cId="1218770390" sldId="417"/>
            <ac:spMk id="3" creationId="{AD9CF0DD-BA36-D4EB-CBA1-928D99A1B876}"/>
          </ac:spMkLst>
        </pc:spChg>
        <pc:spChg chg="add mod">
          <ac:chgData name="Hakola Antti" userId="65992f85-13c6-4cb4-8e3e-57db52c3c016" providerId="ADAL" clId="{D3EB784A-6DD0-49AF-943A-D5091A42679B}" dt="2023-02-04T16:29:24.486" v="9906" actId="113"/>
          <ac:spMkLst>
            <pc:docMk/>
            <pc:sldMk cId="1218770390" sldId="417"/>
            <ac:spMk id="5" creationId="{6459B7EA-DCCD-10A9-13D3-88F97522C2B9}"/>
          </ac:spMkLst>
        </pc:spChg>
        <pc:spChg chg="add mod">
          <ac:chgData name="Hakola Antti" userId="65992f85-13c6-4cb4-8e3e-57db52c3c016" providerId="ADAL" clId="{D3EB784A-6DD0-49AF-943A-D5091A42679B}" dt="2023-02-04T10:10:26.528" v="7552" actId="20577"/>
          <ac:spMkLst>
            <pc:docMk/>
            <pc:sldMk cId="1218770390" sldId="417"/>
            <ac:spMk id="6" creationId="{9A8DA4C2-AC4B-D638-8307-ECC8AF6672D5}"/>
          </ac:spMkLst>
        </pc:spChg>
      </pc:sldChg>
      <pc:sldChg chg="addSp modSp add mod">
        <pc:chgData name="Hakola Antti" userId="65992f85-13c6-4cb4-8e3e-57db52c3c016" providerId="ADAL" clId="{D3EB784A-6DD0-49AF-943A-D5091A42679B}" dt="2023-02-04T16:04:16.966" v="9396" actId="20577"/>
        <pc:sldMkLst>
          <pc:docMk/>
          <pc:sldMk cId="2362616825" sldId="418"/>
        </pc:sldMkLst>
        <pc:spChg chg="add mod">
          <ac:chgData name="Hakola Antti" userId="65992f85-13c6-4cb4-8e3e-57db52c3c016" providerId="ADAL" clId="{D3EB784A-6DD0-49AF-943A-D5091A42679B}" dt="2023-02-04T16:04:16.966" v="9396" actId="20577"/>
          <ac:spMkLst>
            <pc:docMk/>
            <pc:sldMk cId="2362616825" sldId="418"/>
            <ac:spMk id="2" creationId="{4F045C94-CF78-43F9-6D4E-8289D5A01D36}"/>
          </ac:spMkLst>
        </pc:spChg>
      </pc:sldChg>
      <pc:sldChg chg="addSp delSp modSp new del mod modAnim">
        <pc:chgData name="Hakola Antti" userId="65992f85-13c6-4cb4-8e3e-57db52c3c016" providerId="ADAL" clId="{D3EB784A-6DD0-49AF-943A-D5091A42679B}" dt="2023-02-06T15:20:23.551" v="11014" actId="47"/>
        <pc:sldMkLst>
          <pc:docMk/>
          <pc:sldMk cId="2804287364" sldId="419"/>
        </pc:sldMkLst>
        <pc:spChg chg="del">
          <ac:chgData name="Hakola Antti" userId="65992f85-13c6-4cb4-8e3e-57db52c3c016" providerId="ADAL" clId="{D3EB784A-6DD0-49AF-943A-D5091A42679B}" dt="2023-02-06T15:18:57.875" v="11002" actId="478"/>
          <ac:spMkLst>
            <pc:docMk/>
            <pc:sldMk cId="2804287364" sldId="419"/>
            <ac:spMk id="2" creationId="{31F3529B-42FB-ED20-0871-643C85C0BD2E}"/>
          </ac:spMkLst>
        </pc:spChg>
        <pc:spChg chg="del">
          <ac:chgData name="Hakola Antti" userId="65992f85-13c6-4cb4-8e3e-57db52c3c016" providerId="ADAL" clId="{D3EB784A-6DD0-49AF-943A-D5091A42679B}" dt="2023-02-06T15:18:56.604" v="11001" actId="478"/>
          <ac:spMkLst>
            <pc:docMk/>
            <pc:sldMk cId="2804287364" sldId="419"/>
            <ac:spMk id="3" creationId="{078CF451-BF1A-8C4C-2019-8FDDDB724EA7}"/>
          </ac:spMkLst>
        </pc:spChg>
        <pc:spChg chg="add mod">
          <ac:chgData name="Hakola Antti" userId="65992f85-13c6-4cb4-8e3e-57db52c3c016" providerId="ADAL" clId="{D3EB784A-6DD0-49AF-943A-D5091A42679B}" dt="2023-02-06T15:19:20.018" v="11003"/>
          <ac:spMkLst>
            <pc:docMk/>
            <pc:sldMk cId="2804287364" sldId="419"/>
            <ac:spMk id="5" creationId="{5E66AF60-C8D6-F737-D825-239D0B1FC2A5}"/>
          </ac:spMkLst>
        </pc:spChg>
        <pc:spChg chg="add mod">
          <ac:chgData name="Hakola Antti" userId="65992f85-13c6-4cb4-8e3e-57db52c3c016" providerId="ADAL" clId="{D3EB784A-6DD0-49AF-943A-D5091A42679B}" dt="2023-02-06T15:19:20.018" v="11003"/>
          <ac:spMkLst>
            <pc:docMk/>
            <pc:sldMk cId="2804287364" sldId="419"/>
            <ac:spMk id="6" creationId="{4A9805D1-3002-061F-FB4B-F1A12294FD28}"/>
          </ac:spMkLst>
        </pc:spChg>
        <pc:spChg chg="add mod">
          <ac:chgData name="Hakola Antti" userId="65992f85-13c6-4cb4-8e3e-57db52c3c016" providerId="ADAL" clId="{D3EB784A-6DD0-49AF-943A-D5091A42679B}" dt="2023-02-06T15:19:20.018" v="11003"/>
          <ac:spMkLst>
            <pc:docMk/>
            <pc:sldMk cId="2804287364" sldId="419"/>
            <ac:spMk id="7" creationId="{AC7E8904-5B5B-AB90-1A8A-11914C1E3BA5}"/>
          </ac:spMkLst>
        </pc:spChg>
        <pc:spChg chg="add mod">
          <ac:chgData name="Hakola Antti" userId="65992f85-13c6-4cb4-8e3e-57db52c3c016" providerId="ADAL" clId="{D3EB784A-6DD0-49AF-943A-D5091A42679B}" dt="2023-02-06T15:19:20.018" v="11003"/>
          <ac:spMkLst>
            <pc:docMk/>
            <pc:sldMk cId="2804287364" sldId="419"/>
            <ac:spMk id="8" creationId="{BF96EC13-9E38-892F-1513-1EFC0FBA8465}"/>
          </ac:spMkLst>
        </pc:spChg>
        <pc:spChg chg="add mod">
          <ac:chgData name="Hakola Antti" userId="65992f85-13c6-4cb4-8e3e-57db52c3c016" providerId="ADAL" clId="{D3EB784A-6DD0-49AF-943A-D5091A42679B}" dt="2023-02-06T15:19:20.018" v="11003"/>
          <ac:spMkLst>
            <pc:docMk/>
            <pc:sldMk cId="2804287364" sldId="419"/>
            <ac:spMk id="9" creationId="{E106895C-CBA7-6006-71D6-B8EE571E3AF6}"/>
          </ac:spMkLst>
        </pc:spChg>
      </pc:sldChg>
      <pc:sldMasterChg chg="modSldLayout">
        <pc:chgData name="Hakola Antti" userId="65992f85-13c6-4cb4-8e3e-57db52c3c016" providerId="ADAL" clId="{D3EB784A-6DD0-49AF-943A-D5091A42679B}" dt="2023-01-29T15:29:48.526" v="38" actId="20577"/>
        <pc:sldMasterMkLst>
          <pc:docMk/>
          <pc:sldMasterMk cId="886642047" sldId="2147483648"/>
        </pc:sldMasterMkLst>
        <pc:sldLayoutChg chg="modSp mod">
          <pc:chgData name="Hakola Antti" userId="65992f85-13c6-4cb4-8e3e-57db52c3c016" providerId="ADAL" clId="{D3EB784A-6DD0-49AF-943A-D5091A42679B}" dt="2023-01-29T15:29:48.526" v="38" actId="20577"/>
          <pc:sldLayoutMkLst>
            <pc:docMk/>
            <pc:sldMasterMk cId="886642047" sldId="2147483648"/>
            <pc:sldLayoutMk cId="1996975160" sldId="2147483650"/>
          </pc:sldLayoutMkLst>
          <pc:spChg chg="mod">
            <ac:chgData name="Hakola Antti" userId="65992f85-13c6-4cb4-8e3e-57db52c3c016" providerId="ADAL" clId="{D3EB784A-6DD0-49AF-943A-D5091A42679B}" dt="2023-01-29T15:29:48.526" v="38" actId="20577"/>
            <ac:spMkLst>
              <pc:docMk/>
              <pc:sldMasterMk cId="886642047" sldId="2147483648"/>
              <pc:sldLayoutMk cId="1996975160" sldId="2147483650"/>
              <ac:spMk id="8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06/02/2023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06/02/2023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subproject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464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49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7" y="4268763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1A0936-9B05-4C93-A57C-7963E33F8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50" y="4295410"/>
            <a:ext cx="3627746" cy="7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609" y="82253"/>
            <a:ext cx="7543800" cy="3429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135"/>
            <a:ext cx="8229600" cy="367240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Antti Hakola | WPPWIE Review Meeting  | </a:t>
            </a:r>
            <a:r>
              <a:rPr lang="en-GB" dirty="0" err="1"/>
              <a:t>Jülich</a:t>
            </a:r>
            <a:r>
              <a:rPr lang="en-GB" dirty="0"/>
              <a:t> | 6-9 February 2023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  <p:pic>
        <p:nvPicPr>
          <p:cNvPr id="7" name="Picture 6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70180"/>
            <a:ext cx="367958" cy="3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467544" y="4908928"/>
            <a:ext cx="8240228" cy="201104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YOUR NAME</a:t>
            </a:r>
            <a:r>
              <a:rPr lang="en-GB" dirty="0"/>
              <a:t>| Project Board WP PWIE  | Zoom | 22.06.2021 | Page </a:t>
            </a:r>
            <a:fld id="{6A6D9FA1-99C7-4910-8E32-B85D378B0060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doi.org/10.1103/PhysRevMaterials.6.07540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surfin.2022.101924" TargetMode="Externa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euro-fusion.org/category/325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tiff"/><Relationship Id="rId7" Type="http://schemas.microsoft.com/office/2007/relationships/hdphoto" Target="../media/hdphoto2.wdp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10" Type="http://schemas.openxmlformats.org/officeDocument/2006/relationships/image" Target="../media/image55.tiff"/><Relationship Id="rId4" Type="http://schemas.openxmlformats.org/officeDocument/2006/relationships/image" Target="../media/image52.png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tiff"/><Relationship Id="rId7" Type="http://schemas.openxmlformats.org/officeDocument/2006/relationships/image" Target="../media/image91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tiff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tif"/><Relationship Id="rId3" Type="http://schemas.openxmlformats.org/officeDocument/2006/relationships/image" Target="../media/image98.jpeg"/><Relationship Id="rId7" Type="http://schemas.openxmlformats.org/officeDocument/2006/relationships/image" Target="../media/image102.t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tiff"/><Relationship Id="rId4" Type="http://schemas.openxmlformats.org/officeDocument/2006/relationships/image" Target="../media/image99.tiff"/><Relationship Id="rId9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7" Type="http://schemas.openxmlformats.org/officeDocument/2006/relationships/image" Target="../media/image11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6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7" Type="http://schemas.openxmlformats.org/officeDocument/2006/relationships/image" Target="../media/image113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12.emf"/><Relationship Id="rId4" Type="http://schemas.openxmlformats.org/officeDocument/2006/relationships/oleObject" Target="../embeddings/oleObject9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117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5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117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15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WP PWIE: SP B final reporting 2022 / </a:t>
            </a:r>
            <a:br>
              <a:rPr lang="en-US" sz="2800" dirty="0"/>
            </a:br>
            <a:r>
              <a:rPr lang="en-US" sz="2800" dirty="0"/>
              <a:t>                  SP B elaborated plans for 2023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219822"/>
            <a:ext cx="8064896" cy="864096"/>
          </a:xfrm>
        </p:spPr>
        <p:txBody>
          <a:bodyPr>
            <a:normAutofit/>
          </a:bodyPr>
          <a:lstStyle/>
          <a:p>
            <a:r>
              <a:rPr lang="en-US" dirty="0"/>
              <a:t>SPL B: Antti Hakola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8B5EB-7674-47D1-A8D1-108F7D2752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8" t="18730" r="9897" b="21738"/>
          <a:stretch/>
        </p:blipFill>
        <p:spPr>
          <a:xfrm>
            <a:off x="179512" y="4299942"/>
            <a:ext cx="1368152" cy="72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4BC3D-5E7D-45C2-767B-C5E7BD80C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494F9B5-0E61-7A69-A9F6-9A474838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Effective sputtering yields of W model systems and re-deposits in lab conditions</a:t>
            </a:r>
            <a:endParaRPr lang="de-DE" sz="2000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E3BA72EF-287B-3A99-4A8A-7C1847601094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PWIE.SPB.1.T002.D004, D006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5 days accelerator (VR)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3ED5D767-8CE9-AA9A-9312-107824D2A88F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5 PM + 3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ÖAW, VR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ENR-MAT.01.VR, SP D.2.T002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502F9-3BE9-4515-7E6E-4C05E47A7032}"/>
              </a:ext>
            </a:extLst>
          </p:cNvPr>
          <p:cNvSpPr txBox="1"/>
          <p:nvPr/>
        </p:nvSpPr>
        <p:spPr>
          <a:xfrm>
            <a:off x="-29525" y="4891746"/>
            <a:ext cx="3299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C. Cupak et al. (ÖAW), D. Primetzhofer et al. (VR)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C1DB9F-017C-C4E2-7662-CF93B5DE8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08" y="610334"/>
            <a:ext cx="6590724" cy="1484164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de-AT" sz="1400" b="1" dirty="0">
                <a:latin typeface="+mn-lt"/>
              </a:rPr>
              <a:t>Key </a:t>
            </a:r>
            <a:r>
              <a:rPr lang="de-AT" sz="1400" b="1" dirty="0" err="1">
                <a:latin typeface="+mn-lt"/>
              </a:rPr>
              <a:t>goals</a:t>
            </a:r>
            <a:r>
              <a:rPr lang="de-AT" sz="1400" b="1" dirty="0">
                <a:latin typeface="+mn-lt"/>
              </a:rPr>
              <a:t> for </a:t>
            </a:r>
            <a:r>
              <a:rPr lang="de-AT" sz="1400" b="1" dirty="0" err="1">
                <a:latin typeface="+mn-lt"/>
              </a:rPr>
              <a:t>the</a:t>
            </a:r>
            <a:r>
              <a:rPr lang="de-AT" sz="1400" b="1" dirty="0">
                <a:latin typeface="+mn-lt"/>
              </a:rPr>
              <a:t> 2022 </a:t>
            </a:r>
            <a:r>
              <a:rPr lang="de-AT" sz="1400" b="1" dirty="0" err="1">
                <a:latin typeface="+mn-lt"/>
              </a:rPr>
              <a:t>task</a:t>
            </a:r>
            <a:r>
              <a:rPr lang="de-AT" sz="1400" dirty="0">
                <a:latin typeface="+mn-lt"/>
              </a:rPr>
              <a:t>:  </a:t>
            </a:r>
          </a:p>
          <a:p>
            <a:pPr marL="285750" lvl="1"/>
            <a:r>
              <a:rPr lang="de-AT" sz="1400" dirty="0" err="1">
                <a:latin typeface="+mn-lt"/>
              </a:rPr>
              <a:t>Describe</a:t>
            </a:r>
            <a:r>
              <a:rPr lang="de-AT" sz="1400" dirty="0">
                <a:latin typeface="+mn-lt"/>
              </a:rPr>
              <a:t> </a:t>
            </a:r>
            <a:r>
              <a:rPr lang="de-AT" sz="1400" b="1" dirty="0" err="1">
                <a:solidFill>
                  <a:srgbClr val="FF0000"/>
                </a:solidFill>
                <a:latin typeface="+mn-lt"/>
              </a:rPr>
              <a:t>influence</a:t>
            </a:r>
            <a:r>
              <a:rPr lang="de-AT" sz="1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AT" sz="1400" b="1" dirty="0" err="1">
                <a:solidFill>
                  <a:srgbClr val="FF0000"/>
                </a:solidFill>
                <a:latin typeface="+mn-lt"/>
              </a:rPr>
              <a:t>of</a:t>
            </a:r>
            <a:r>
              <a:rPr lang="de-AT" sz="1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AT" sz="1400" b="1" dirty="0" err="1">
                <a:solidFill>
                  <a:srgbClr val="FF0000"/>
                </a:solidFill>
                <a:latin typeface="+mn-lt"/>
              </a:rPr>
              <a:t>morphology</a:t>
            </a:r>
            <a:r>
              <a:rPr lang="de-AT" sz="1400" b="1" dirty="0">
                <a:solidFill>
                  <a:srgbClr val="FF0000"/>
                </a:solidFill>
                <a:latin typeface="+mn-lt"/>
              </a:rPr>
              <a:t> on </a:t>
            </a:r>
            <a:r>
              <a:rPr lang="de-AT" sz="1400" b="1" dirty="0" err="1">
                <a:solidFill>
                  <a:srgbClr val="FF0000"/>
                </a:solidFill>
                <a:latin typeface="+mn-lt"/>
              </a:rPr>
              <a:t>sputtering</a:t>
            </a:r>
            <a:r>
              <a:rPr lang="de-AT" sz="1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AT" sz="1400" dirty="0">
                <a:latin typeface="+mn-lt"/>
              </a:rPr>
              <a:t>for </a:t>
            </a:r>
            <a:r>
              <a:rPr lang="de-AT" sz="1400" dirty="0" err="1">
                <a:latin typeface="+mn-lt"/>
              </a:rPr>
              <a:t>Gaussian</a:t>
            </a:r>
            <a:r>
              <a:rPr lang="de-AT" sz="1400" dirty="0">
                <a:latin typeface="+mn-lt"/>
              </a:rPr>
              <a:t> </a:t>
            </a:r>
            <a:r>
              <a:rPr lang="de-AT" sz="1400" dirty="0" err="1">
                <a:latin typeface="+mn-lt"/>
              </a:rPr>
              <a:t>rough</a:t>
            </a:r>
            <a:r>
              <a:rPr lang="de-AT" sz="1400" dirty="0">
                <a:latin typeface="+mn-lt"/>
              </a:rPr>
              <a:t> </a:t>
            </a:r>
            <a:r>
              <a:rPr lang="de-AT" sz="1400" dirty="0" err="1">
                <a:latin typeface="+mn-lt"/>
              </a:rPr>
              <a:t>surfaces</a:t>
            </a:r>
            <a:endParaRPr lang="de-AT" sz="1400" dirty="0">
              <a:latin typeface="+mn-lt"/>
            </a:endParaRPr>
          </a:p>
          <a:p>
            <a:pPr marL="285750" lvl="1"/>
            <a:r>
              <a:rPr lang="de-AT" sz="1400" b="1" dirty="0" err="1">
                <a:solidFill>
                  <a:srgbClr val="0070C0"/>
                </a:solidFill>
                <a:latin typeface="+mn-lt"/>
              </a:rPr>
              <a:t>Cooperation</a:t>
            </a:r>
            <a:r>
              <a:rPr lang="de-AT" sz="1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de-AT" sz="1400" b="1" dirty="0" err="1">
                <a:solidFill>
                  <a:srgbClr val="0070C0"/>
                </a:solidFill>
                <a:latin typeface="+mn-lt"/>
              </a:rPr>
              <a:t>with</a:t>
            </a:r>
            <a:r>
              <a:rPr lang="de-AT" sz="1400" b="1" dirty="0">
                <a:solidFill>
                  <a:srgbClr val="0070C0"/>
                </a:solidFill>
                <a:latin typeface="+mn-lt"/>
              </a:rPr>
              <a:t> UPM</a:t>
            </a:r>
            <a:r>
              <a:rPr lang="de-AT" sz="1400" dirty="0">
                <a:latin typeface="+mn-lt"/>
              </a:rPr>
              <a:t>: </a:t>
            </a:r>
            <a:r>
              <a:rPr lang="de-AT" sz="1400" dirty="0" err="1">
                <a:latin typeface="+mn-lt"/>
              </a:rPr>
              <a:t>created</a:t>
            </a:r>
            <a:r>
              <a:rPr lang="de-AT" sz="1400" dirty="0">
                <a:latin typeface="+mn-lt"/>
              </a:rPr>
              <a:t> </a:t>
            </a:r>
            <a:r>
              <a:rPr lang="de-AT" sz="1400" dirty="0" err="1">
                <a:latin typeface="+mn-lt"/>
              </a:rPr>
              <a:t>oriented</a:t>
            </a:r>
            <a:r>
              <a:rPr lang="de-AT" sz="1400" dirty="0">
                <a:latin typeface="+mn-lt"/>
              </a:rPr>
              <a:t> </a:t>
            </a:r>
            <a:r>
              <a:rPr lang="de-AT" sz="1400" dirty="0" err="1">
                <a:latin typeface="+mn-lt"/>
              </a:rPr>
              <a:t>nanocolumnar</a:t>
            </a:r>
            <a:r>
              <a:rPr lang="de-AT" sz="1400" dirty="0">
                <a:latin typeface="+mn-lt"/>
              </a:rPr>
              <a:t> W (NCW) on QCM </a:t>
            </a:r>
            <a:r>
              <a:rPr lang="de-AT" sz="1400" dirty="0" err="1">
                <a:latin typeface="+mn-lt"/>
              </a:rPr>
              <a:t>samples</a:t>
            </a:r>
            <a:endParaRPr lang="de-AT" sz="1400" dirty="0">
              <a:latin typeface="+mn-lt"/>
            </a:endParaRPr>
          </a:p>
          <a:p>
            <a:pPr marL="685800" lvl="2">
              <a:buFont typeface="Wingdings" panose="05000000000000000000" pitchFamily="2" charset="2"/>
              <a:buChar char="ü"/>
            </a:pPr>
            <a:r>
              <a:rPr lang="de-AT" sz="1200" dirty="0">
                <a:latin typeface="+mn-lt"/>
              </a:rPr>
              <a:t>QCM </a:t>
            </a:r>
            <a:r>
              <a:rPr lang="de-AT" sz="1200" dirty="0" err="1">
                <a:latin typeface="+mn-lt"/>
              </a:rPr>
              <a:t>experiments</a:t>
            </a:r>
            <a:r>
              <a:rPr lang="de-AT" sz="1200" dirty="0">
                <a:latin typeface="+mn-lt"/>
              </a:rPr>
              <a:t> </a:t>
            </a:r>
            <a:r>
              <a:rPr lang="de-AT" sz="1200" dirty="0" err="1">
                <a:latin typeface="+mn-lt"/>
              </a:rPr>
              <a:t>with</a:t>
            </a:r>
            <a:r>
              <a:rPr lang="de-AT" sz="1200" dirty="0">
                <a:latin typeface="+mn-lt"/>
              </a:rPr>
              <a:t> Ar and D </a:t>
            </a:r>
            <a:r>
              <a:rPr lang="de-AT" sz="1200" dirty="0" err="1">
                <a:latin typeface="+mn-lt"/>
              </a:rPr>
              <a:t>bombardment</a:t>
            </a:r>
            <a:r>
              <a:rPr lang="de-AT" sz="1200" dirty="0">
                <a:latin typeface="+mn-lt"/>
              </a:rPr>
              <a:t> </a:t>
            </a:r>
            <a:r>
              <a:rPr lang="de-AT" sz="1200" dirty="0" err="1">
                <a:latin typeface="+mn-lt"/>
              </a:rPr>
              <a:t>of</a:t>
            </a:r>
            <a:r>
              <a:rPr lang="de-AT" sz="1200" dirty="0">
                <a:latin typeface="+mn-lt"/>
              </a:rPr>
              <a:t> NCW at TU Wien</a:t>
            </a:r>
          </a:p>
          <a:p>
            <a:pPr marL="285750" lvl="1"/>
            <a:r>
              <a:rPr lang="de-AT" sz="1400" b="1" dirty="0" err="1">
                <a:solidFill>
                  <a:srgbClr val="FF0000"/>
                </a:solidFill>
                <a:latin typeface="+mn-lt"/>
              </a:rPr>
              <a:t>Cooperation</a:t>
            </a:r>
            <a:r>
              <a:rPr lang="de-AT" sz="1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AT" sz="1400" b="1" dirty="0" err="1">
                <a:solidFill>
                  <a:srgbClr val="FF0000"/>
                </a:solidFill>
                <a:latin typeface="+mn-lt"/>
              </a:rPr>
              <a:t>with</a:t>
            </a:r>
            <a:r>
              <a:rPr lang="de-AT" sz="1400" b="1" dirty="0">
                <a:solidFill>
                  <a:srgbClr val="FF0000"/>
                </a:solidFill>
                <a:latin typeface="+mn-lt"/>
              </a:rPr>
              <a:t> University </a:t>
            </a:r>
            <a:r>
              <a:rPr lang="de-AT" sz="1400" b="1" dirty="0" err="1">
                <a:solidFill>
                  <a:srgbClr val="FF0000"/>
                </a:solidFill>
                <a:latin typeface="+mn-lt"/>
              </a:rPr>
              <a:t>of</a:t>
            </a:r>
            <a:r>
              <a:rPr lang="de-AT" sz="1400" b="1" dirty="0">
                <a:solidFill>
                  <a:srgbClr val="FF0000"/>
                </a:solidFill>
                <a:latin typeface="+mn-lt"/>
              </a:rPr>
              <a:t> Helsinki</a:t>
            </a:r>
            <a:r>
              <a:rPr lang="de-AT" sz="1400" dirty="0">
                <a:latin typeface="+mn-lt"/>
              </a:rPr>
              <a:t> for MD </a:t>
            </a:r>
            <a:r>
              <a:rPr lang="de-AT" sz="1400" dirty="0" err="1">
                <a:latin typeface="+mn-lt"/>
              </a:rPr>
              <a:t>simulations</a:t>
            </a:r>
            <a:r>
              <a:rPr lang="de-AT" sz="1400" dirty="0">
                <a:latin typeface="+mn-lt"/>
              </a:rPr>
              <a:t> </a:t>
            </a:r>
            <a:r>
              <a:rPr lang="de-AT" sz="1400" dirty="0" err="1">
                <a:latin typeface="+mn-lt"/>
              </a:rPr>
              <a:t>of</a:t>
            </a:r>
            <a:r>
              <a:rPr lang="de-AT" sz="1400" dirty="0">
                <a:latin typeface="+mn-lt"/>
              </a:rPr>
              <a:t> NCW</a:t>
            </a:r>
          </a:p>
          <a:p>
            <a:pPr marL="685800" lvl="2">
              <a:buFont typeface="Wingdings" panose="05000000000000000000" pitchFamily="2" charset="2"/>
              <a:buChar char="ü"/>
            </a:pPr>
            <a:r>
              <a:rPr lang="de-AT" sz="1200" dirty="0" err="1">
                <a:latin typeface="+mn-lt"/>
              </a:rPr>
              <a:t>Comparison</a:t>
            </a:r>
            <a:r>
              <a:rPr lang="de-AT" sz="1200" dirty="0">
                <a:latin typeface="+mn-lt"/>
              </a:rPr>
              <a:t> </a:t>
            </a:r>
            <a:r>
              <a:rPr lang="de-AT" sz="1200" dirty="0" err="1">
                <a:latin typeface="+mn-lt"/>
              </a:rPr>
              <a:t>with</a:t>
            </a:r>
            <a:r>
              <a:rPr lang="de-AT" sz="1200" dirty="0">
                <a:latin typeface="+mn-lt"/>
              </a:rPr>
              <a:t> SPRAY (</a:t>
            </a:r>
            <a:r>
              <a:rPr lang="de-AT" sz="1200" dirty="0" err="1">
                <a:latin typeface="+mn-lt"/>
              </a:rPr>
              <a:t>see</a:t>
            </a:r>
            <a:r>
              <a:rPr lang="de-AT" sz="1200" dirty="0">
                <a:latin typeface="+mn-lt"/>
              </a:rPr>
              <a:t> SP D </a:t>
            </a:r>
            <a:r>
              <a:rPr lang="de-AT" sz="1200" dirty="0" err="1">
                <a:latin typeface="+mn-lt"/>
              </a:rPr>
              <a:t>task</a:t>
            </a:r>
            <a:r>
              <a:rPr lang="de-AT" sz="1200" dirty="0">
                <a:latin typeface="+mn-lt"/>
              </a:rPr>
              <a:t> 2022) and MD-PARCAS, SDTrimSP-3D</a:t>
            </a:r>
          </a:p>
          <a:p>
            <a:pPr marL="0" lvl="1" indent="0">
              <a:buNone/>
            </a:pPr>
            <a:endParaRPr lang="de-AT" sz="1400" dirty="0">
              <a:latin typeface="+mn-lt"/>
            </a:endParaRPr>
          </a:p>
        </p:txBody>
      </p:sp>
      <p:grpSp>
        <p:nvGrpSpPr>
          <p:cNvPr id="21" name="Gruppieren 7">
            <a:extLst>
              <a:ext uri="{FF2B5EF4-FFF2-40B4-BE49-F238E27FC236}">
                <a16:creationId xmlns:a16="http://schemas.microsoft.com/office/drawing/2014/main" id="{85EAF551-617A-B8EE-7D73-0C8345473E4A}"/>
              </a:ext>
            </a:extLst>
          </p:cNvPr>
          <p:cNvGrpSpPr/>
          <p:nvPr/>
        </p:nvGrpSpPr>
        <p:grpSpPr>
          <a:xfrm>
            <a:off x="107504" y="2201632"/>
            <a:ext cx="3024336" cy="2088651"/>
            <a:chOff x="404553" y="3473825"/>
            <a:chExt cx="3813964" cy="2802279"/>
          </a:xfrm>
        </p:grpSpPr>
        <p:pic>
          <p:nvPicPr>
            <p:cNvPr id="22" name="Grafik 5">
              <a:extLst>
                <a:ext uri="{FF2B5EF4-FFF2-40B4-BE49-F238E27FC236}">
                  <a16:creationId xmlns:a16="http://schemas.microsoft.com/office/drawing/2014/main" id="{00A82195-7172-2779-F807-3620EA5C5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553" y="3473825"/>
              <a:ext cx="3813964" cy="2802279"/>
            </a:xfrm>
            <a:prstGeom prst="rect">
              <a:avLst/>
            </a:prstGeom>
          </p:spPr>
        </p:pic>
        <p:sp>
          <p:nvSpPr>
            <p:cNvPr id="23" name="Rechteck 4">
              <a:extLst>
                <a:ext uri="{FF2B5EF4-FFF2-40B4-BE49-F238E27FC236}">
                  <a16:creationId xmlns:a16="http://schemas.microsoft.com/office/drawing/2014/main" id="{876A7681-DE26-829B-9AF4-4E8686B509CA}"/>
                </a:ext>
              </a:extLst>
            </p:cNvPr>
            <p:cNvSpPr/>
            <p:nvPr/>
          </p:nvSpPr>
          <p:spPr>
            <a:xfrm>
              <a:off x="3155502" y="3752850"/>
              <a:ext cx="57208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pic>
        <p:nvPicPr>
          <p:cNvPr id="24" name="Grafik 11">
            <a:extLst>
              <a:ext uri="{FF2B5EF4-FFF2-40B4-BE49-F238E27FC236}">
                <a16:creationId xmlns:a16="http://schemas.microsoft.com/office/drawing/2014/main" id="{36FDF438-A78F-643F-FDC8-18A8C7F6A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266759"/>
            <a:ext cx="2639374" cy="2005856"/>
          </a:xfrm>
          <a:prstGeom prst="rect">
            <a:avLst/>
          </a:prstGeom>
        </p:spPr>
      </p:pic>
      <p:sp>
        <p:nvSpPr>
          <p:cNvPr id="25" name="Textfeld 6">
            <a:extLst>
              <a:ext uri="{FF2B5EF4-FFF2-40B4-BE49-F238E27FC236}">
                <a16:creationId xmlns:a16="http://schemas.microsoft.com/office/drawing/2014/main" id="{7F14A8A0-9F18-2365-84BA-87783A71E6F8}"/>
              </a:ext>
            </a:extLst>
          </p:cNvPr>
          <p:cNvSpPr txBox="1"/>
          <p:nvPr/>
        </p:nvSpPr>
        <p:spPr>
          <a:xfrm>
            <a:off x="827585" y="2062236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/>
              <a:t>QCM vs. </a:t>
            </a:r>
            <a:r>
              <a:rPr lang="de-AT" sz="1100" dirty="0" err="1"/>
              <a:t>simulations</a:t>
            </a:r>
            <a:r>
              <a:rPr lang="de-AT" sz="1100" dirty="0"/>
              <a:t> 1keV Ar</a:t>
            </a:r>
            <a:r>
              <a:rPr lang="de-AT" sz="1100" baseline="30000" dirty="0"/>
              <a:t>+</a:t>
            </a:r>
            <a:endParaRPr lang="en-US" sz="1100" baseline="30000" dirty="0"/>
          </a:p>
        </p:txBody>
      </p:sp>
      <p:sp>
        <p:nvSpPr>
          <p:cNvPr id="26" name="Textfeld 9">
            <a:extLst>
              <a:ext uri="{FF2B5EF4-FFF2-40B4-BE49-F238E27FC236}">
                <a16:creationId xmlns:a16="http://schemas.microsoft.com/office/drawing/2014/main" id="{347ED538-4D37-31CB-7248-E8CCBE42C8F7}"/>
              </a:ext>
            </a:extLst>
          </p:cNvPr>
          <p:cNvSpPr txBox="1"/>
          <p:nvPr/>
        </p:nvSpPr>
        <p:spPr>
          <a:xfrm>
            <a:off x="3870998" y="2055448"/>
            <a:ext cx="1872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/>
              <a:t>QCM vs. </a:t>
            </a:r>
            <a:r>
              <a:rPr lang="de-AT" sz="1100" dirty="0" err="1"/>
              <a:t>simulations</a:t>
            </a:r>
            <a:r>
              <a:rPr lang="de-AT" sz="1100" dirty="0"/>
              <a:t> 1keV D</a:t>
            </a:r>
            <a:r>
              <a:rPr lang="de-AT" sz="1100" baseline="30000" dirty="0"/>
              <a:t>+</a:t>
            </a:r>
            <a:endParaRPr lang="en-US" sz="1100" baseline="30000" dirty="0"/>
          </a:p>
        </p:txBody>
      </p:sp>
      <p:pic>
        <p:nvPicPr>
          <p:cNvPr id="27" name="Imagen 5">
            <a:extLst>
              <a:ext uri="{FF2B5EF4-FFF2-40B4-BE49-F238E27FC236}">
                <a16:creationId xmlns:a16="http://schemas.microsoft.com/office/drawing/2014/main" id="{310CE310-DB2F-1F29-5354-85BEF23200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7580" y="777379"/>
            <a:ext cx="1457252" cy="1084223"/>
          </a:xfrm>
          <a:prstGeom prst="rect">
            <a:avLst/>
          </a:prstGeom>
        </p:spPr>
      </p:pic>
      <p:pic>
        <p:nvPicPr>
          <p:cNvPr id="28" name="Imagen 6">
            <a:extLst>
              <a:ext uri="{FF2B5EF4-FFF2-40B4-BE49-F238E27FC236}">
                <a16:creationId xmlns:a16="http://schemas.microsoft.com/office/drawing/2014/main" id="{7673DC89-E367-2E06-A375-687ABFC869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371" y="2051113"/>
            <a:ext cx="1460461" cy="1091259"/>
          </a:xfrm>
          <a:prstGeom prst="rect">
            <a:avLst/>
          </a:prstGeom>
        </p:spPr>
      </p:pic>
      <p:sp>
        <p:nvSpPr>
          <p:cNvPr id="29" name="Textfeld 2">
            <a:extLst>
              <a:ext uri="{FF2B5EF4-FFF2-40B4-BE49-F238E27FC236}">
                <a16:creationId xmlns:a16="http://schemas.microsoft.com/office/drawing/2014/main" id="{9CF7F3E3-87A8-7CCD-36A5-3A5D88F37137}"/>
              </a:ext>
            </a:extLst>
          </p:cNvPr>
          <p:cNvSpPr txBox="1"/>
          <p:nvPr/>
        </p:nvSpPr>
        <p:spPr>
          <a:xfrm>
            <a:off x="7024634" y="514575"/>
            <a:ext cx="145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SEM </a:t>
            </a:r>
            <a:r>
              <a:rPr lang="de-AT" sz="1200" dirty="0" err="1"/>
              <a:t>cross-section</a:t>
            </a:r>
            <a:endParaRPr lang="en-US" sz="1200" dirty="0"/>
          </a:p>
        </p:txBody>
      </p:sp>
      <p:sp>
        <p:nvSpPr>
          <p:cNvPr id="30" name="Textfeld 84">
            <a:extLst>
              <a:ext uri="{FF2B5EF4-FFF2-40B4-BE49-F238E27FC236}">
                <a16:creationId xmlns:a16="http://schemas.microsoft.com/office/drawing/2014/main" id="{6692134B-3A45-5BA1-9F7E-B4BAC36477A4}"/>
              </a:ext>
            </a:extLst>
          </p:cNvPr>
          <p:cNvSpPr txBox="1"/>
          <p:nvPr/>
        </p:nvSpPr>
        <p:spPr>
          <a:xfrm>
            <a:off x="7151463" y="1809798"/>
            <a:ext cx="1100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/>
              <a:t>SEM top-view</a:t>
            </a:r>
            <a:endParaRPr lang="en-US" sz="1200" dirty="0"/>
          </a:p>
        </p:txBody>
      </p:sp>
      <p:sp>
        <p:nvSpPr>
          <p:cNvPr id="31" name="Textfeld 3">
            <a:extLst>
              <a:ext uri="{FF2B5EF4-FFF2-40B4-BE49-F238E27FC236}">
                <a16:creationId xmlns:a16="http://schemas.microsoft.com/office/drawing/2014/main" id="{EA1F26A9-3434-599D-B514-1749EE29467F}"/>
              </a:ext>
            </a:extLst>
          </p:cNvPr>
          <p:cNvSpPr txBox="1"/>
          <p:nvPr/>
        </p:nvSpPr>
        <p:spPr>
          <a:xfrm>
            <a:off x="6811195" y="3142372"/>
            <a:ext cx="2225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 err="1"/>
              <a:t>height</a:t>
            </a:r>
            <a:r>
              <a:rPr lang="de-AT" sz="1100" dirty="0"/>
              <a:t> = 500 </a:t>
            </a:r>
            <a:r>
              <a:rPr lang="de-AT" sz="1100" dirty="0" err="1"/>
              <a:t>nm</a:t>
            </a:r>
            <a:r>
              <a:rPr lang="de-AT" sz="1100" dirty="0"/>
              <a:t>, </a:t>
            </a:r>
            <a:r>
              <a:rPr lang="de-AT" sz="1100" dirty="0" err="1"/>
              <a:t>diameter</a:t>
            </a:r>
            <a:r>
              <a:rPr lang="de-AT" sz="1100" dirty="0"/>
              <a:t> = 50 </a:t>
            </a:r>
            <a:r>
              <a:rPr lang="de-AT" sz="1100" dirty="0" err="1"/>
              <a:t>nm</a:t>
            </a:r>
            <a:r>
              <a:rPr lang="de-AT" sz="1100" dirty="0"/>
              <a:t>, </a:t>
            </a:r>
            <a:r>
              <a:rPr lang="de-AT" sz="1100" dirty="0" err="1"/>
              <a:t>areal</a:t>
            </a:r>
            <a:r>
              <a:rPr lang="de-AT" sz="1100" dirty="0"/>
              <a:t> </a:t>
            </a:r>
            <a:r>
              <a:rPr lang="de-AT" sz="1100" dirty="0" err="1"/>
              <a:t>density</a:t>
            </a:r>
            <a:r>
              <a:rPr lang="de-AT" sz="1100" dirty="0"/>
              <a:t> = 58%</a:t>
            </a:r>
          </a:p>
        </p:txBody>
      </p:sp>
      <p:sp>
        <p:nvSpPr>
          <p:cNvPr id="33" name="Fußzeilenplatzhalter 14">
            <a:extLst>
              <a:ext uri="{FF2B5EF4-FFF2-40B4-BE49-F238E27FC236}">
                <a16:creationId xmlns:a16="http://schemas.microsoft.com/office/drawing/2014/main" id="{5A19CB87-259F-B4BE-7665-7CBC64730833}"/>
              </a:ext>
            </a:extLst>
          </p:cNvPr>
          <p:cNvSpPr txBox="1">
            <a:spLocks/>
          </p:cNvSpPr>
          <p:nvPr/>
        </p:nvSpPr>
        <p:spPr>
          <a:xfrm>
            <a:off x="5780034" y="3844447"/>
            <a:ext cx="33639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1100" dirty="0"/>
              <a:t>[1]</a:t>
            </a:r>
            <a:r>
              <a:rPr lang="de-AT" sz="1100" dirty="0">
                <a:hlinkClick r:id="rId6" tooltip="Persistent link using digital object identifier"/>
              </a:rPr>
              <a:t> https://doi.org/10.1016/j.surfin.2022.101924</a:t>
            </a:r>
            <a:endParaRPr lang="de-AT" sz="1100" dirty="0"/>
          </a:p>
          <a:p>
            <a:pPr algn="l"/>
            <a:r>
              <a:rPr lang="de-AT" sz="1100" dirty="0"/>
              <a:t>[2] </a:t>
            </a:r>
            <a:r>
              <a:rPr lang="de-AT" sz="1100" dirty="0">
                <a:hlinkClick r:id="rId7"/>
              </a:rPr>
              <a:t>https://doi.org/10.1103/PhysRevMaterials.6.075402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134663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5273D-020D-B6EE-5DCE-3DDEABC0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Antti Hakola | WPPWIE Review Meeting  | </a:t>
            </a:r>
            <a:r>
              <a:rPr lang="en-GB" dirty="0" err="1"/>
              <a:t>Jülich</a:t>
            </a:r>
            <a:r>
              <a:rPr lang="en-GB" dirty="0"/>
              <a:t> | 6-9 February 2023 | Page </a:t>
            </a:r>
            <a:fld id="{6A6D9FA1-99C7-4910-8E32-B85D378B0060}" type="slidenum">
              <a:rPr lang="en-GB" smtClean="0"/>
              <a:pPr algn="r"/>
              <a:t>11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380625B-BD91-17EB-2228-899B76BB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944905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Effective sputtering yields of nanostructured W model systems following exposure to controlled ion beams </a:t>
            </a:r>
            <a:endParaRPr lang="de-DE" sz="2000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862B0397-7D04-8D3C-793D-650E79D39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0" y="1142867"/>
            <a:ext cx="6014660" cy="2924924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AT" sz="1400" b="1" dirty="0">
                <a:solidFill>
                  <a:schemeClr val="bg1"/>
                </a:solidFill>
                <a:latin typeface="+mn-lt"/>
              </a:rPr>
              <a:t>Main </a:t>
            </a:r>
            <a:r>
              <a:rPr lang="de-AT" sz="1400" b="1" dirty="0" err="1">
                <a:solidFill>
                  <a:schemeClr val="bg1"/>
                </a:solidFill>
                <a:latin typeface="+mn-lt"/>
              </a:rPr>
              <a:t>plans</a:t>
            </a:r>
            <a:r>
              <a:rPr lang="de-AT" sz="1400" b="1" dirty="0">
                <a:solidFill>
                  <a:schemeClr val="bg1"/>
                </a:solidFill>
                <a:latin typeface="+mn-lt"/>
              </a:rPr>
              <a:t> for 2023:  </a:t>
            </a:r>
          </a:p>
          <a:p>
            <a:pPr marL="285750" lvl="1"/>
            <a:r>
              <a:rPr lang="de-AT" sz="1400" b="1" dirty="0">
                <a:solidFill>
                  <a:schemeClr val="bg1"/>
                </a:solidFill>
                <a:latin typeface="+mn-lt"/>
              </a:rPr>
              <a:t>Nano-</a:t>
            </a:r>
            <a:r>
              <a:rPr lang="de-AT" sz="1400" b="1" dirty="0" err="1">
                <a:solidFill>
                  <a:schemeClr val="bg1"/>
                </a:solidFill>
                <a:latin typeface="+mn-lt"/>
              </a:rPr>
              <a:t>columnar</a:t>
            </a:r>
            <a:r>
              <a:rPr lang="de-AT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400" b="1" dirty="0" err="1">
                <a:solidFill>
                  <a:schemeClr val="bg1"/>
                </a:solidFill>
                <a:latin typeface="+mn-lt"/>
              </a:rPr>
              <a:t>tungsten</a:t>
            </a:r>
            <a:r>
              <a:rPr lang="de-AT" sz="1400" b="1" dirty="0">
                <a:solidFill>
                  <a:schemeClr val="bg1"/>
                </a:solidFill>
                <a:latin typeface="+mn-lt"/>
              </a:rPr>
              <a:t> (NCW):</a:t>
            </a:r>
          </a:p>
          <a:p>
            <a:pPr marL="685800" lvl="2">
              <a:buFont typeface="Wingdings" panose="05000000000000000000" pitchFamily="2" charset="2"/>
              <a:buChar char="ü"/>
            </a:pP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Optimise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shape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NCW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SPRAY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to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minimise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sputter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yields</a:t>
            </a:r>
            <a:endParaRPr lang="de-AT" sz="1200" b="1" dirty="0">
              <a:solidFill>
                <a:schemeClr val="bg1"/>
              </a:solidFill>
              <a:latin typeface="+mn-lt"/>
            </a:endParaRPr>
          </a:p>
          <a:p>
            <a:pPr marL="685800" lvl="2">
              <a:buFont typeface="Wingdings" panose="05000000000000000000" pitchFamily="2" charset="2"/>
              <a:buChar char="ü"/>
            </a:pPr>
            <a:r>
              <a:rPr lang="de-AT" sz="1200" b="1" dirty="0">
                <a:solidFill>
                  <a:schemeClr val="bg1"/>
                </a:solidFill>
                <a:latin typeface="+mn-lt"/>
              </a:rPr>
              <a:t>Deploy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optimised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NCW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as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real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samples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on QCM (at UPM)</a:t>
            </a:r>
          </a:p>
          <a:p>
            <a:pPr marL="685800" lvl="2">
              <a:buFont typeface="Wingdings" panose="05000000000000000000" pitchFamily="2" charset="2"/>
              <a:buChar char="ü"/>
            </a:pPr>
            <a:r>
              <a:rPr lang="de-AT" sz="1200" b="1" dirty="0">
                <a:solidFill>
                  <a:schemeClr val="bg1"/>
                </a:solidFill>
                <a:latin typeface="+mn-lt"/>
              </a:rPr>
              <a:t>QCM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experiments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+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simulations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static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trends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SPRAY)</a:t>
            </a:r>
          </a:p>
          <a:p>
            <a:pPr marL="685800" lvl="2">
              <a:buFont typeface="Wingdings" panose="05000000000000000000" pitchFamily="2" charset="2"/>
              <a:buChar char="ü"/>
            </a:pPr>
            <a:r>
              <a:rPr lang="de-AT" sz="1200" b="1" dirty="0">
                <a:solidFill>
                  <a:schemeClr val="bg1"/>
                </a:solidFill>
                <a:latin typeface="+mn-lt"/>
              </a:rPr>
              <a:t>Study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dynamic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erosion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NCW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both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experimentally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(QCM) and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numerically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(SDTrimSP-3D, MD-PARCAS)</a:t>
            </a:r>
          </a:p>
          <a:p>
            <a:pPr marL="285750" lvl="1"/>
            <a:r>
              <a:rPr lang="de-AT" sz="1400" b="1" dirty="0">
                <a:solidFill>
                  <a:schemeClr val="bg1"/>
                </a:solidFill>
                <a:latin typeface="+mn-lt"/>
              </a:rPr>
              <a:t>Pyramidal W </a:t>
            </a:r>
            <a:r>
              <a:rPr lang="de-AT" sz="1400" b="1" dirty="0" err="1">
                <a:solidFill>
                  <a:schemeClr val="bg1"/>
                </a:solidFill>
                <a:latin typeface="+mn-lt"/>
              </a:rPr>
              <a:t>samples</a:t>
            </a:r>
            <a:r>
              <a:rPr lang="de-AT" sz="1400" b="1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marL="685800" lvl="2">
              <a:buFont typeface="Wingdings" panose="05000000000000000000" pitchFamily="2" charset="2"/>
              <a:buChar char="ü"/>
            </a:pP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Cooperation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ENEA (A. Uccello, D.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Dellasega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, M.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Pedroni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et al.)</a:t>
            </a:r>
          </a:p>
          <a:p>
            <a:pPr marL="685800" lvl="2">
              <a:buFont typeface="Wingdings" panose="05000000000000000000" pitchFamily="2" charset="2"/>
              <a:buChar char="ü"/>
            </a:pP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Continue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experimental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investigations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QCM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methods</a:t>
            </a:r>
            <a:endParaRPr lang="de-AT" sz="1200" b="1" dirty="0">
              <a:solidFill>
                <a:schemeClr val="bg1"/>
              </a:solidFill>
              <a:latin typeface="+mn-lt"/>
            </a:endParaRPr>
          </a:p>
          <a:p>
            <a:pPr marL="685800" lvl="2">
              <a:buFont typeface="Wingdings" panose="05000000000000000000" pitchFamily="2" charset="2"/>
              <a:buChar char="ü"/>
            </a:pPr>
            <a:r>
              <a:rPr lang="de-AT" sz="1200" b="1" dirty="0">
                <a:solidFill>
                  <a:schemeClr val="bg1"/>
                </a:solidFill>
                <a:latin typeface="+mn-lt"/>
              </a:rPr>
              <a:t>Support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numerical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200" b="1" dirty="0" err="1">
                <a:solidFill>
                  <a:schemeClr val="bg1"/>
                </a:solidFill>
                <a:latin typeface="+mn-lt"/>
              </a:rPr>
              <a:t>simulations</a:t>
            </a:r>
            <a:r>
              <a:rPr lang="de-AT" sz="1200" b="1" dirty="0">
                <a:solidFill>
                  <a:schemeClr val="bg1"/>
                </a:solidFill>
                <a:latin typeface="+mn-lt"/>
              </a:rPr>
              <a:t> (SPRAY)</a:t>
            </a:r>
          </a:p>
          <a:p>
            <a:pPr marL="285750" lvl="1"/>
            <a:r>
              <a:rPr lang="de-AT" sz="1400" b="1" dirty="0">
                <a:solidFill>
                  <a:schemeClr val="bg1"/>
                </a:solidFill>
                <a:latin typeface="+mn-lt"/>
              </a:rPr>
              <a:t>In all </a:t>
            </a:r>
            <a:r>
              <a:rPr lang="de-AT" sz="1400" b="1" dirty="0" err="1">
                <a:solidFill>
                  <a:schemeClr val="bg1"/>
                </a:solidFill>
                <a:latin typeface="+mn-lt"/>
              </a:rPr>
              <a:t>cases</a:t>
            </a:r>
            <a:r>
              <a:rPr lang="de-AT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400" b="1" dirty="0" err="1">
                <a:solidFill>
                  <a:schemeClr val="bg1"/>
                </a:solidFill>
                <a:latin typeface="+mn-lt"/>
              </a:rPr>
              <a:t>co</a:t>
            </a:r>
            <a:r>
              <a:rPr lang="de-AT" sz="1400" b="1" dirty="0">
                <a:solidFill>
                  <a:schemeClr val="bg1"/>
                </a:solidFill>
                <a:latin typeface="+mn-lt"/>
              </a:rPr>
              <a:t>-operation </a:t>
            </a:r>
            <a:r>
              <a:rPr lang="de-AT" sz="1400" b="1" dirty="0" err="1">
                <a:solidFill>
                  <a:schemeClr val="bg1"/>
                </a:solidFill>
                <a:latin typeface="+mn-lt"/>
              </a:rPr>
              <a:t>with</a:t>
            </a:r>
            <a:r>
              <a:rPr lang="de-AT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AT" sz="1400" b="1" dirty="0" err="1">
                <a:solidFill>
                  <a:schemeClr val="bg1"/>
                </a:solidFill>
                <a:latin typeface="+mn-lt"/>
              </a:rPr>
              <a:t>the</a:t>
            </a:r>
            <a:r>
              <a:rPr lang="de-AT" sz="1400" b="1" dirty="0">
                <a:solidFill>
                  <a:schemeClr val="bg1"/>
                </a:solidFill>
                <a:latin typeface="+mn-lt"/>
              </a:rPr>
              <a:t> SP D </a:t>
            </a:r>
            <a:r>
              <a:rPr lang="de-AT" sz="1400" b="1" dirty="0" err="1">
                <a:solidFill>
                  <a:schemeClr val="bg1"/>
                </a:solidFill>
                <a:latin typeface="+mn-lt"/>
              </a:rPr>
              <a:t>tasks</a:t>
            </a:r>
            <a:endParaRPr lang="de-AT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Grafik 7" descr="Ein Bild, das Text enthält.">
            <a:extLst>
              <a:ext uri="{FF2B5EF4-FFF2-40B4-BE49-F238E27FC236}">
                <a16:creationId xmlns:a16="http://schemas.microsoft.com/office/drawing/2014/main" id="{1C9EEBCB-CC83-5407-5329-5DD3251E6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1645" r="19177" b="19107"/>
          <a:stretch/>
        </p:blipFill>
        <p:spPr>
          <a:xfrm>
            <a:off x="6144509" y="729477"/>
            <a:ext cx="2712433" cy="1875852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5077DAD6-7BCF-92F8-46A9-1EF9FC95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509" y="3008106"/>
            <a:ext cx="2712433" cy="1423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9B183-BCC0-8148-EF6E-737BDF134150}"/>
              </a:ext>
            </a:extLst>
          </p:cNvPr>
          <p:cNvSpPr txBox="1"/>
          <p:nvPr/>
        </p:nvSpPr>
        <p:spPr>
          <a:xfrm>
            <a:off x="-29525" y="4891746"/>
            <a:ext cx="3299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C. Cupak et al. (ÖAW), D. Primetzhofer et al. (VR)</a:t>
            </a:r>
          </a:p>
        </p:txBody>
      </p:sp>
    </p:spTree>
    <p:extLst>
      <p:ext uri="{BB962C8B-B14F-4D97-AF65-F5344CB8AC3E}">
        <p14:creationId xmlns:p14="http://schemas.microsoft.com/office/powerpoint/2010/main" val="3636804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CBA9-FBEB-4EE4-A6E0-CB0D0A5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12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CDEAB36-C90E-13A0-E348-F19CCCF1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944905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Role of roughness in sputtering of W by </a:t>
            </a:r>
            <a:r>
              <a:rPr lang="en-US" sz="2000" dirty="0" err="1"/>
              <a:t>GyM</a:t>
            </a:r>
            <a:r>
              <a:rPr lang="en-US" sz="2000" dirty="0"/>
              <a:t> He plasma</a:t>
            </a:r>
            <a:endParaRPr lang="de-DE" sz="2000" dirty="0"/>
          </a:p>
        </p:txBody>
      </p:sp>
      <p:sp>
        <p:nvSpPr>
          <p:cNvPr id="6" name="No erosion for Eion ≤ 200 eV…">
            <a:extLst>
              <a:ext uri="{FF2B5EF4-FFF2-40B4-BE49-F238E27FC236}">
                <a16:creationId xmlns:a16="http://schemas.microsoft.com/office/drawing/2014/main" id="{AF9E7E7D-8EF0-BCDD-03E5-B47B4FC7AA43}"/>
              </a:ext>
            </a:extLst>
          </p:cNvPr>
          <p:cNvSpPr txBox="1"/>
          <p:nvPr/>
        </p:nvSpPr>
        <p:spPr>
          <a:xfrm>
            <a:off x="208557" y="3018029"/>
            <a:ext cx="3926866" cy="1340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marL="162000" indent="-162000">
              <a:spcBef>
                <a:spcPts val="500"/>
              </a:spcBef>
              <a:buClr>
                <a:schemeClr val="tx1"/>
              </a:buClr>
              <a:buSzPct val="100000"/>
              <a:buChar char="•"/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b="1" dirty="0">
                <a:solidFill>
                  <a:srgbClr val="0070C0"/>
                </a:solidFill>
              </a:rPr>
              <a:t>No erosion for </a:t>
            </a:r>
            <a:r>
              <a:rPr b="1" dirty="0" err="1">
                <a:solidFill>
                  <a:srgbClr val="0070C0"/>
                </a:solidFill>
              </a:rPr>
              <a:t>E</a:t>
            </a:r>
            <a:r>
              <a:rPr b="1" baseline="-25000" dirty="0" err="1">
                <a:solidFill>
                  <a:srgbClr val="0070C0"/>
                </a:solidFill>
              </a:rPr>
              <a:t>ion</a:t>
            </a:r>
            <a:r>
              <a:rPr b="1" dirty="0">
                <a:solidFill>
                  <a:srgbClr val="0070C0"/>
                </a:solidFill>
              </a:rPr>
              <a:t> ≤ 200 eV</a:t>
            </a:r>
          </a:p>
          <a:p>
            <a:pPr marL="162000" indent="-162000">
              <a:spcBef>
                <a:spcPts val="500"/>
              </a:spcBef>
              <a:buClr>
                <a:schemeClr val="tx1"/>
              </a:buClr>
              <a:buSzPct val="100000"/>
              <a:buChar char="•"/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lang="en-GB" b="1" i="1" dirty="0">
                <a:solidFill>
                  <a:srgbClr val="FF0000"/>
                </a:solidFill>
              </a:rPr>
              <a:t>Y</a:t>
            </a:r>
            <a:r>
              <a:rPr lang="el-GR" b="1" i="1" baseline="-25000" dirty="0">
                <a:solidFill>
                  <a:srgbClr val="FF0000"/>
                </a:solidFill>
              </a:rPr>
              <a:t>Δ</a:t>
            </a:r>
            <a:r>
              <a:rPr lang="en-GB" b="1" i="1" baseline="-25000" dirty="0">
                <a:solidFill>
                  <a:srgbClr val="FF0000"/>
                </a:solidFill>
              </a:rPr>
              <a:t>m</a:t>
            </a:r>
            <a:r>
              <a:rPr lang="en-GB" b="1" dirty="0">
                <a:solidFill>
                  <a:srgbClr val="FF0000"/>
                </a:solidFill>
              </a:rPr>
              <a:t> ≪ </a:t>
            </a:r>
            <a:r>
              <a:rPr lang="en-GB" b="1" i="1" dirty="0" err="1">
                <a:solidFill>
                  <a:srgbClr val="FF0000"/>
                </a:solidFill>
              </a:rPr>
              <a:t>Y</a:t>
            </a:r>
            <a:r>
              <a:rPr lang="en-GB" b="1" i="1" baseline="-25000" dirty="0" err="1">
                <a:solidFill>
                  <a:srgbClr val="FF0000"/>
                </a:solidFill>
              </a:rPr>
              <a:t>Ion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/>
              <a:t>→ similar to what was observed in other LPD experiments [2]</a:t>
            </a:r>
          </a:p>
          <a:p>
            <a:pPr marL="628650" lvl="1" indent="-171450">
              <a:spcBef>
                <a:spcPts val="5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lang="en-GB" sz="1000" dirty="0"/>
              <a:t>He atoms on the surface potentially shield W lattice atoms reducing their sputtering probability</a:t>
            </a:r>
          </a:p>
          <a:p>
            <a:pPr marL="628650" lvl="1" indent="-171450">
              <a:spcBef>
                <a:spcPts val="5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lang="en-GB" sz="1000" dirty="0"/>
              <a:t>Also explains </a:t>
            </a:r>
            <a:r>
              <a:rPr lang="en-GB" sz="1000" i="1" dirty="0"/>
              <a:t>Y</a:t>
            </a:r>
            <a:r>
              <a:rPr lang="el-GR" sz="1000" i="1" baseline="-25000" dirty="0"/>
              <a:t>Δ</a:t>
            </a:r>
            <a:r>
              <a:rPr lang="en-GB" sz="1000" i="1" baseline="-25000" dirty="0"/>
              <a:t>m</a:t>
            </a:r>
            <a:r>
              <a:rPr lang="en-GB" sz="1000" dirty="0"/>
              <a:t> ≪ </a:t>
            </a:r>
            <a:r>
              <a:rPr lang="en-GB" sz="1000" i="1" dirty="0"/>
              <a:t>Y</a:t>
            </a:r>
            <a:r>
              <a:rPr lang="en-GB" sz="1000" i="1" baseline="-25000" dirty="0"/>
              <a:t>ERO</a:t>
            </a:r>
            <a:r>
              <a:rPr lang="en-GB" sz="1000" dirty="0"/>
              <a:t> at 350 eV</a:t>
            </a:r>
            <a:endParaRPr lang="en-US" sz="1000" dirty="0"/>
          </a:p>
        </p:txBody>
      </p:sp>
      <p:graphicFrame>
        <p:nvGraphicFramePr>
          <p:cNvPr id="7" name="Table">
            <a:extLst>
              <a:ext uri="{FF2B5EF4-FFF2-40B4-BE49-F238E27FC236}">
                <a16:creationId xmlns:a16="http://schemas.microsoft.com/office/drawing/2014/main" id="{286FFDC2-5FFE-2262-1B50-83F80FB31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562342"/>
              </p:ext>
            </p:extLst>
          </p:nvPr>
        </p:nvGraphicFramePr>
        <p:xfrm>
          <a:off x="4560912" y="556668"/>
          <a:ext cx="3515115" cy="234652"/>
        </p:xfrm>
        <a:graphic>
          <a:graphicData uri="http://schemas.openxmlformats.org/drawingml/2006/table">
            <a:tbl>
              <a:tblPr firstCol="1" bandRow="1"/>
              <a:tblGrid>
                <a:gridCol w="131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45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4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45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652">
                <a:tc>
                  <a:txBody>
                    <a:bodyPr/>
                    <a:lstStyle/>
                    <a:p>
                      <a:pPr algn="ctr">
                        <a:defRPr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1200" dirty="0"/>
                        <a:t>He</a:t>
                      </a:r>
                      <a:r>
                        <a:rPr sz="1200" baseline="30000" dirty="0"/>
                        <a:t>+</a:t>
                      </a:r>
                      <a:r>
                        <a:rPr sz="1200" dirty="0"/>
                        <a:t> energy [eV]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30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80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150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200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250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latin typeface="+mj-lt"/>
                          <a:ea typeface="+mj-ea"/>
                          <a:cs typeface="+mj-cs"/>
                        </a:rPr>
                        <a:t>350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Exposure of W/Si samples: 6 He+ energies @ 4.0e24 He+ m-2">
            <a:extLst>
              <a:ext uri="{FF2B5EF4-FFF2-40B4-BE49-F238E27FC236}">
                <a16:creationId xmlns:a16="http://schemas.microsoft.com/office/drawing/2014/main" id="{730441C0-630B-1F2A-2409-FC7F1ADF6E9E}"/>
              </a:ext>
            </a:extLst>
          </p:cNvPr>
          <p:cNvSpPr txBox="1"/>
          <p:nvPr/>
        </p:nvSpPr>
        <p:spPr>
          <a:xfrm>
            <a:off x="223200" y="523553"/>
            <a:ext cx="383790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1000"/>
              </a:spcBef>
              <a:defRPr sz="1400">
                <a:solidFill>
                  <a:srgbClr val="FF26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200" dirty="0">
                <a:solidFill>
                  <a:srgbClr val="000000"/>
                </a:solidFill>
              </a:rPr>
              <a:t>Exposure of W/Si samples: </a:t>
            </a:r>
            <a:r>
              <a:rPr sz="1200" b="1" dirty="0"/>
              <a:t>6</a:t>
            </a:r>
            <a:r>
              <a:rPr sz="1200" dirty="0"/>
              <a:t> </a:t>
            </a:r>
            <a:r>
              <a:rPr sz="1200" b="1" dirty="0"/>
              <a:t>He</a:t>
            </a:r>
            <a:r>
              <a:rPr sz="1200" b="1" baseline="30000" dirty="0"/>
              <a:t>+</a:t>
            </a:r>
            <a:r>
              <a:rPr sz="1200" b="1" dirty="0"/>
              <a:t> energies @ 4.0e24 He</a:t>
            </a:r>
            <a:r>
              <a:rPr sz="1200" b="1" baseline="30000" dirty="0"/>
              <a:t>+</a:t>
            </a:r>
            <a:r>
              <a:rPr sz="1200" b="1" baseline="31999" dirty="0"/>
              <a:t> </a:t>
            </a:r>
            <a:r>
              <a:rPr sz="1200" b="1" dirty="0"/>
              <a:t>m</a:t>
            </a:r>
            <a:r>
              <a:rPr sz="1200" b="1" baseline="30000" dirty="0"/>
              <a:t>-2</a:t>
            </a:r>
          </a:p>
        </p:txBody>
      </p:sp>
      <p:sp>
        <p:nvSpPr>
          <p:cNvPr id="9" name="Sputtering Eth of Wbulk by He+ ~110 eV [1]">
            <a:extLst>
              <a:ext uri="{FF2B5EF4-FFF2-40B4-BE49-F238E27FC236}">
                <a16:creationId xmlns:a16="http://schemas.microsoft.com/office/drawing/2014/main" id="{1DB5E31B-ABB3-9D65-D868-57539DEED09C}"/>
              </a:ext>
            </a:extLst>
          </p:cNvPr>
          <p:cNvSpPr txBox="1"/>
          <p:nvPr/>
        </p:nvSpPr>
        <p:spPr>
          <a:xfrm>
            <a:off x="6609590" y="729358"/>
            <a:ext cx="2465830" cy="444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sz="1000" dirty="0"/>
              <a:t>Sputtering E</a:t>
            </a:r>
            <a:r>
              <a:rPr sz="1000" baseline="-25000" dirty="0"/>
              <a:t>th</a:t>
            </a:r>
            <a:r>
              <a:rPr sz="1000" dirty="0"/>
              <a:t> of </a:t>
            </a:r>
            <a:r>
              <a:rPr sz="1000" dirty="0" err="1"/>
              <a:t>W</a:t>
            </a:r>
            <a:r>
              <a:rPr sz="1000" baseline="-25000" dirty="0" err="1"/>
              <a:t>bulk</a:t>
            </a:r>
            <a:r>
              <a:rPr sz="1000" dirty="0"/>
              <a:t> by He</a:t>
            </a:r>
            <a:r>
              <a:rPr sz="1000" baseline="30000" dirty="0"/>
              <a:t>+</a:t>
            </a:r>
            <a:r>
              <a:rPr sz="1000" dirty="0"/>
              <a:t> ~110 eV [1]</a:t>
            </a:r>
          </a:p>
          <a:p>
            <a:pPr algn="r">
              <a:lnSpc>
                <a:spcPct val="120000"/>
              </a:lnSpc>
              <a:defRPr sz="1000" b="1">
                <a:latin typeface="+mj-lt"/>
                <a:ea typeface="+mj-ea"/>
                <a:cs typeface="+mj-cs"/>
                <a:sym typeface="Arial"/>
              </a:defRPr>
            </a:pPr>
            <a:endParaRPr sz="1000"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035984CC-A607-3D65-5201-5FC6D59B6F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000" b="50222"/>
          <a:stretch>
            <a:fillRect/>
          </a:stretch>
        </p:blipFill>
        <p:spPr>
          <a:xfrm>
            <a:off x="240912" y="853104"/>
            <a:ext cx="1080001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15EB022D-678C-4B35-BE9E-CF456C1F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02" r="39697" b="51155"/>
          <a:stretch>
            <a:fillRect/>
          </a:stretch>
        </p:blipFill>
        <p:spPr>
          <a:xfrm>
            <a:off x="232373" y="2037180"/>
            <a:ext cx="1080001" cy="98909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157CC208-5BC5-62AD-6095-1ECFDB6F9B8B}"/>
              </a:ext>
            </a:extLst>
          </p:cNvPr>
          <p:cNvSpPr/>
          <p:nvPr/>
        </p:nvSpPr>
        <p:spPr>
          <a:xfrm>
            <a:off x="301987" y="2850993"/>
            <a:ext cx="426916" cy="1"/>
          </a:xfrm>
          <a:prstGeom prst="line">
            <a:avLst/>
          </a:prstGeom>
          <a:ln w="25400">
            <a:solidFill>
              <a:srgbClr val="FF26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10 μm">
            <a:extLst>
              <a:ext uri="{FF2B5EF4-FFF2-40B4-BE49-F238E27FC236}">
                <a16:creationId xmlns:a16="http://schemas.microsoft.com/office/drawing/2014/main" id="{773E7D9C-6950-3455-AEC8-388E104A2B43}"/>
              </a:ext>
            </a:extLst>
          </p:cNvPr>
          <p:cNvSpPr txBox="1"/>
          <p:nvPr/>
        </p:nvSpPr>
        <p:spPr>
          <a:xfrm>
            <a:off x="129853" y="2599878"/>
            <a:ext cx="771184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 sz="1000">
                <a:solidFill>
                  <a:srgbClr val="FF26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10 </a:t>
            </a:r>
            <a:r>
              <a:rPr dirty="0" err="1"/>
              <a:t>μm</a:t>
            </a:r>
            <a:endParaRPr dirty="0"/>
          </a:p>
        </p:txBody>
      </p:sp>
      <p:sp>
        <p:nvSpPr>
          <p:cNvPr id="15" name="Pyr. Ra = 300 nm">
            <a:extLst>
              <a:ext uri="{FF2B5EF4-FFF2-40B4-BE49-F238E27FC236}">
                <a16:creationId xmlns:a16="http://schemas.microsoft.com/office/drawing/2014/main" id="{CE4E0BCA-EF1B-D651-6526-0B2D7D517D05}"/>
              </a:ext>
            </a:extLst>
          </p:cNvPr>
          <p:cNvSpPr txBox="1"/>
          <p:nvPr/>
        </p:nvSpPr>
        <p:spPr>
          <a:xfrm>
            <a:off x="35095" y="843801"/>
            <a:ext cx="1515794" cy="260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z="1000" b="1">
                <a:solidFill>
                  <a:srgbClr val="FFFB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Pyr</a:t>
            </a:r>
            <a:r>
              <a:rPr dirty="0"/>
              <a:t>. R</a:t>
            </a:r>
            <a:r>
              <a:rPr baseline="-25000" dirty="0"/>
              <a:t>a</a:t>
            </a:r>
            <a:r>
              <a:rPr dirty="0"/>
              <a:t> = 300 nm</a:t>
            </a:r>
          </a:p>
        </p:txBody>
      </p:sp>
      <p:sp>
        <p:nvSpPr>
          <p:cNvPr id="17" name="Pyr. Ra = 900 nm">
            <a:extLst>
              <a:ext uri="{FF2B5EF4-FFF2-40B4-BE49-F238E27FC236}">
                <a16:creationId xmlns:a16="http://schemas.microsoft.com/office/drawing/2014/main" id="{5B4B97E5-C96D-743F-B02E-6C3281E7A92E}"/>
              </a:ext>
            </a:extLst>
          </p:cNvPr>
          <p:cNvSpPr txBox="1"/>
          <p:nvPr/>
        </p:nvSpPr>
        <p:spPr>
          <a:xfrm>
            <a:off x="25630" y="2023870"/>
            <a:ext cx="1515794" cy="260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z="1000" b="1">
                <a:solidFill>
                  <a:srgbClr val="FFFB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Pyr</a:t>
            </a:r>
            <a:r>
              <a:rPr dirty="0"/>
              <a:t>. R</a:t>
            </a:r>
            <a:r>
              <a:rPr baseline="-25000" dirty="0"/>
              <a:t>a</a:t>
            </a:r>
            <a:r>
              <a:rPr dirty="0"/>
              <a:t> = 900 nm</a:t>
            </a:r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20BC5E22-3C31-9731-0EC8-887825D6C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47" r="2348"/>
          <a:stretch>
            <a:fillRect/>
          </a:stretch>
        </p:blipFill>
        <p:spPr>
          <a:xfrm>
            <a:off x="1438921" y="785269"/>
            <a:ext cx="1718165" cy="1018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623F69C4-E457-B8D4-AB6C-3AC16B9DD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21" y="1899084"/>
            <a:ext cx="1719235" cy="991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Yield_rev.png" descr="Yield_rev.png">
            <a:extLst>
              <a:ext uri="{FF2B5EF4-FFF2-40B4-BE49-F238E27FC236}">
                <a16:creationId xmlns:a16="http://schemas.microsoft.com/office/drawing/2014/main" id="{88D7999D-2045-54D6-7AA6-35DE1B8622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27" t="3795" r="5279"/>
          <a:stretch>
            <a:fillRect/>
          </a:stretch>
        </p:blipFill>
        <p:spPr>
          <a:xfrm>
            <a:off x="3908003" y="1172694"/>
            <a:ext cx="4618719" cy="264218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250 eV">
            <a:extLst>
              <a:ext uri="{FF2B5EF4-FFF2-40B4-BE49-F238E27FC236}">
                <a16:creationId xmlns:a16="http://schemas.microsoft.com/office/drawing/2014/main" id="{6DD05E4F-F530-5DAB-7C9D-3DF714495280}"/>
              </a:ext>
            </a:extLst>
          </p:cNvPr>
          <p:cNvSpPr txBox="1"/>
          <p:nvPr/>
        </p:nvSpPr>
        <p:spPr>
          <a:xfrm>
            <a:off x="4686869" y="2478201"/>
            <a:ext cx="606806" cy="270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120000"/>
              </a:lnSpc>
              <a:defRPr sz="1000" i="1">
                <a:solidFill>
                  <a:srgbClr val="FF26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250 eV</a:t>
            </a:r>
          </a:p>
        </p:txBody>
      </p:sp>
      <p:sp>
        <p:nvSpPr>
          <p:cNvPr id="23" name="350 eV">
            <a:extLst>
              <a:ext uri="{FF2B5EF4-FFF2-40B4-BE49-F238E27FC236}">
                <a16:creationId xmlns:a16="http://schemas.microsoft.com/office/drawing/2014/main" id="{1ECA9110-EAF4-2D47-EB65-0EF8572C41BA}"/>
              </a:ext>
            </a:extLst>
          </p:cNvPr>
          <p:cNvSpPr txBox="1"/>
          <p:nvPr/>
        </p:nvSpPr>
        <p:spPr>
          <a:xfrm>
            <a:off x="4690046" y="1747702"/>
            <a:ext cx="606806" cy="27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120000"/>
              </a:lnSpc>
              <a:defRPr sz="1000" i="1">
                <a:solidFill>
                  <a:srgbClr val="0433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350 eV</a:t>
            </a:r>
          </a:p>
        </p:txBody>
      </p:sp>
      <p:sp>
        <p:nvSpPr>
          <p:cNvPr id="24" name="For Eion ≥ 250 eV → YFlat &gt; YPyramids">
            <a:extLst>
              <a:ext uri="{FF2B5EF4-FFF2-40B4-BE49-F238E27FC236}">
                <a16:creationId xmlns:a16="http://schemas.microsoft.com/office/drawing/2014/main" id="{E6295C2B-C4C0-AF4C-E891-27F6E4559FFC}"/>
              </a:ext>
            </a:extLst>
          </p:cNvPr>
          <p:cNvSpPr txBox="1"/>
          <p:nvPr/>
        </p:nvSpPr>
        <p:spPr>
          <a:xfrm>
            <a:off x="4104699" y="3712356"/>
            <a:ext cx="2841095" cy="373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marL="162000" indent="-162000">
              <a:spcBef>
                <a:spcPts val="500"/>
              </a:spcBef>
              <a:buSzPct val="100000"/>
              <a:buChar char="•"/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For </a:t>
            </a:r>
            <a:r>
              <a:rPr lang="en-GB" b="1" dirty="0" err="1">
                <a:solidFill>
                  <a:srgbClr val="FF2600"/>
                </a:solidFill>
              </a:rPr>
              <a:t>E</a:t>
            </a:r>
            <a:r>
              <a:rPr lang="en-GB" b="1" baseline="-25000" dirty="0" err="1">
                <a:solidFill>
                  <a:srgbClr val="FF2600"/>
                </a:solidFill>
              </a:rPr>
              <a:t>ion</a:t>
            </a:r>
            <a:r>
              <a:rPr lang="en-GB" b="1" dirty="0">
                <a:solidFill>
                  <a:srgbClr val="FF2600"/>
                </a:solidFill>
              </a:rPr>
              <a:t> ≥ 250 eV</a:t>
            </a:r>
            <a:r>
              <a:rPr lang="en-GB" b="1" dirty="0"/>
              <a:t> → </a:t>
            </a:r>
            <a:r>
              <a:rPr lang="en-GB" b="1" i="1" dirty="0" err="1">
                <a:solidFill>
                  <a:srgbClr val="FF2600"/>
                </a:solidFill>
              </a:rPr>
              <a:t>Y</a:t>
            </a:r>
            <a:r>
              <a:rPr lang="en-GB" b="1" i="1" baseline="-25000" dirty="0" err="1">
                <a:solidFill>
                  <a:srgbClr val="FF2600"/>
                </a:solidFill>
              </a:rPr>
              <a:t>Flat</a:t>
            </a:r>
            <a:r>
              <a:rPr lang="en-GB" b="1" i="1" baseline="-25000" dirty="0">
                <a:solidFill>
                  <a:srgbClr val="FF2600"/>
                </a:solidFill>
              </a:rPr>
              <a:t>,</a:t>
            </a:r>
            <a:r>
              <a:rPr lang="el-GR" b="1" i="1" baseline="-25000" dirty="0">
                <a:solidFill>
                  <a:srgbClr val="FF2600"/>
                </a:solidFill>
              </a:rPr>
              <a:t>Δ</a:t>
            </a:r>
            <a:r>
              <a:rPr lang="en-GB" b="1" i="1" baseline="-25000" dirty="0">
                <a:solidFill>
                  <a:srgbClr val="FF2600"/>
                </a:solidFill>
              </a:rPr>
              <a:t>m</a:t>
            </a:r>
            <a:r>
              <a:rPr lang="en-GB" b="1" dirty="0">
                <a:solidFill>
                  <a:srgbClr val="FF2600"/>
                </a:solidFill>
              </a:rPr>
              <a:t> &gt; </a:t>
            </a:r>
            <a:r>
              <a:rPr lang="en-GB" b="1" i="1" dirty="0" err="1">
                <a:solidFill>
                  <a:srgbClr val="FF2600"/>
                </a:solidFill>
              </a:rPr>
              <a:t>Y</a:t>
            </a:r>
            <a:r>
              <a:rPr lang="en-GB" b="1" i="1" baseline="-25000" dirty="0" err="1">
                <a:solidFill>
                  <a:srgbClr val="FF2600"/>
                </a:solidFill>
              </a:rPr>
              <a:t>Pyramids</a:t>
            </a:r>
            <a:r>
              <a:rPr lang="en-GB" b="1" i="1" baseline="-25000" dirty="0">
                <a:solidFill>
                  <a:srgbClr val="FF2600"/>
                </a:solidFill>
              </a:rPr>
              <a:t>,</a:t>
            </a:r>
            <a:r>
              <a:rPr lang="el-GR" b="1" i="1" baseline="-25000" dirty="0">
                <a:solidFill>
                  <a:srgbClr val="FF2600"/>
                </a:solidFill>
              </a:rPr>
              <a:t>Δ</a:t>
            </a:r>
            <a:r>
              <a:rPr lang="en-GB" b="1" i="1" baseline="-25000" dirty="0">
                <a:solidFill>
                  <a:srgbClr val="FF2600"/>
                </a:solidFill>
              </a:rPr>
              <a:t>m</a:t>
            </a:r>
            <a:endParaRPr b="1" baseline="-25000" dirty="0">
              <a:solidFill>
                <a:srgbClr val="FF2600"/>
              </a:solidFill>
            </a:endParaRPr>
          </a:p>
        </p:txBody>
      </p:sp>
      <p:sp>
        <p:nvSpPr>
          <p:cNvPr id="25" name="For Eion ≥ 250 eV → YFlat &gt; YPyramids">
            <a:extLst>
              <a:ext uri="{FF2B5EF4-FFF2-40B4-BE49-F238E27FC236}">
                <a16:creationId xmlns:a16="http://schemas.microsoft.com/office/drawing/2014/main" id="{AC06D09A-3253-D03B-82D5-735E0BF3C615}"/>
              </a:ext>
            </a:extLst>
          </p:cNvPr>
          <p:cNvSpPr txBox="1"/>
          <p:nvPr/>
        </p:nvSpPr>
        <p:spPr>
          <a:xfrm>
            <a:off x="3671994" y="946760"/>
            <a:ext cx="5231668" cy="373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spcBef>
                <a:spcPts val="500"/>
              </a:spcBef>
              <a:buSzPct val="100000"/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lang="en-GB" b="1" dirty="0">
                <a:solidFill>
                  <a:srgbClr val="FF0000"/>
                </a:solidFill>
              </a:rPr>
              <a:t>No significant topography and morphology modifications </a:t>
            </a:r>
            <a:r>
              <a:rPr lang="en-GB" dirty="0"/>
              <a:t>→ quasi-static </a:t>
            </a:r>
            <a:r>
              <a:rPr lang="en-GB" i="1" dirty="0"/>
              <a:t>Y</a:t>
            </a:r>
            <a:endParaRPr baseline="-25000" dirty="0"/>
          </a:p>
        </p:txBody>
      </p:sp>
      <p:sp>
        <p:nvSpPr>
          <p:cNvPr id="26" name="ERO2.0…">
            <a:extLst>
              <a:ext uri="{FF2B5EF4-FFF2-40B4-BE49-F238E27FC236}">
                <a16:creationId xmlns:a16="http://schemas.microsoft.com/office/drawing/2014/main" id="{C6E531D3-4BD5-54F9-98AC-D2087EDB1627}"/>
              </a:ext>
            </a:extLst>
          </p:cNvPr>
          <p:cNvSpPr txBox="1"/>
          <p:nvPr/>
        </p:nvSpPr>
        <p:spPr>
          <a:xfrm>
            <a:off x="5544329" y="1328398"/>
            <a:ext cx="688535" cy="45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r">
              <a:lnSpc>
                <a:spcPct val="120000"/>
              </a:lnSpc>
              <a:defRPr sz="1200" b="1" i="1">
                <a:solidFill>
                  <a:srgbClr val="9452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000" dirty="0"/>
              <a:t>ERO2.0</a:t>
            </a:r>
            <a:endParaRPr lang="en-GB" sz="1000" dirty="0"/>
          </a:p>
          <a:p>
            <a:pPr algn="r">
              <a:lnSpc>
                <a:spcPct val="120000"/>
              </a:lnSpc>
              <a:defRPr sz="1000" b="1" i="1">
                <a:solidFill>
                  <a:srgbClr val="9452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GB" dirty="0"/>
              <a:t>350 eV</a:t>
            </a:r>
          </a:p>
        </p:txBody>
      </p:sp>
      <p:sp>
        <p:nvSpPr>
          <p:cNvPr id="27" name="Y from mass loss data Δm">
            <a:extLst>
              <a:ext uri="{FF2B5EF4-FFF2-40B4-BE49-F238E27FC236}">
                <a16:creationId xmlns:a16="http://schemas.microsoft.com/office/drawing/2014/main" id="{F0D73897-5F24-20ED-8953-B8E8A27F2BBE}"/>
              </a:ext>
            </a:extLst>
          </p:cNvPr>
          <p:cNvSpPr txBox="1"/>
          <p:nvPr/>
        </p:nvSpPr>
        <p:spPr>
          <a:xfrm>
            <a:off x="5364088" y="1854564"/>
            <a:ext cx="2179834" cy="27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120000"/>
              </a:lnSpc>
              <a:defRPr sz="1200" b="1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1000" dirty="0"/>
              <a:t>Y from mass loss data </a:t>
            </a:r>
            <a:r>
              <a:rPr sz="1000" dirty="0" err="1"/>
              <a:t>Δm</a:t>
            </a:r>
            <a:endParaRPr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7D58E8-57D3-D018-58E1-F80781CEBFB3}"/>
              </a:ext>
            </a:extLst>
          </p:cNvPr>
          <p:cNvSpPr txBox="1"/>
          <p:nvPr/>
        </p:nvSpPr>
        <p:spPr>
          <a:xfrm>
            <a:off x="5634670" y="1220851"/>
            <a:ext cx="88449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SP D.3</a:t>
            </a:r>
            <a:endParaRPr lang="en-GB" sz="10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70B874-05E3-5E03-BD7A-86CDCB058D78}"/>
              </a:ext>
            </a:extLst>
          </p:cNvPr>
          <p:cNvSpPr txBox="1"/>
          <p:nvPr/>
        </p:nvSpPr>
        <p:spPr>
          <a:xfrm rot="16200000">
            <a:off x="-206308" y="2271765"/>
            <a:ext cx="65325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0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 B.4</a:t>
            </a:r>
            <a:endParaRPr lang="en-GB" sz="1000" b="1" u="sng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7">
            <a:extLst>
              <a:ext uri="{FF2B5EF4-FFF2-40B4-BE49-F238E27FC236}">
                <a16:creationId xmlns:a16="http://schemas.microsoft.com/office/drawing/2014/main" id="{717E8E26-E660-A229-6385-24D43A3543AF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PWIE.SPB.1.T002.D002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progress (estimated completion by 28.02.2023)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 days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– will be used fully 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8">
            <a:extLst>
              <a:ext uri="{FF2B5EF4-FFF2-40B4-BE49-F238E27FC236}">
                <a16:creationId xmlns:a16="http://schemas.microsoft.com/office/drawing/2014/main" id="{1A31B763-C610-F731-5BFC-722F5FE4E0BA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4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ENEA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SP D.1.T002, SP D.3.T002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8C1DDD-C15A-CDA7-865E-488B8A6B9B0B}"/>
              </a:ext>
            </a:extLst>
          </p:cNvPr>
          <p:cNvSpPr txBox="1"/>
          <p:nvPr/>
        </p:nvSpPr>
        <p:spPr>
          <a:xfrm>
            <a:off x="-29525" y="4891746"/>
            <a:ext cx="1651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Uccello et al. (ENEA)</a:t>
            </a:r>
          </a:p>
        </p:txBody>
      </p:sp>
      <p:sp>
        <p:nvSpPr>
          <p:cNvPr id="34" name="[1] W. Eckstein, J. Bohdansky, J. Roth (1991). Physical sputtering. IAEA">
            <a:extLst>
              <a:ext uri="{FF2B5EF4-FFF2-40B4-BE49-F238E27FC236}">
                <a16:creationId xmlns:a16="http://schemas.microsoft.com/office/drawing/2014/main" id="{8BB2F5F6-11FC-B946-7BC4-BEAD0CD006A2}"/>
              </a:ext>
            </a:extLst>
          </p:cNvPr>
          <p:cNvSpPr txBox="1"/>
          <p:nvPr/>
        </p:nvSpPr>
        <p:spPr>
          <a:xfrm>
            <a:off x="3873128" y="4046071"/>
            <a:ext cx="529208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500"/>
              </a:spcBef>
              <a:defRPr sz="1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>
              <a:defRPr sz="1400"/>
            </a:pPr>
            <a:r>
              <a:rPr sz="1000" dirty="0"/>
              <a:t>[1] </a:t>
            </a:r>
            <a:r>
              <a:rPr lang="en-GB" sz="1000" dirty="0"/>
              <a:t>W. Eckstein, et al., IPP 9/82 Sputtering data</a:t>
            </a:r>
            <a:r>
              <a:rPr sz="1000" dirty="0"/>
              <a:t> </a:t>
            </a:r>
            <a:r>
              <a:rPr lang="en-US" sz="1000" dirty="0"/>
              <a:t>        </a:t>
            </a:r>
            <a:r>
              <a:rPr lang="en-IT" sz="1000" dirty="0"/>
              <a:t>[2] </a:t>
            </a:r>
            <a:r>
              <a:rPr lang="en-GB" sz="1000" dirty="0"/>
              <a:t>R.P. </a:t>
            </a:r>
            <a:r>
              <a:rPr lang="en-GB" sz="1000" dirty="0" err="1"/>
              <a:t>Doerner</a:t>
            </a:r>
            <a:r>
              <a:rPr lang="en-GB" sz="1000" dirty="0"/>
              <a:t>, Scr. Mater. 143 (2018) 137-141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5833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CBA9-FBEB-4EE4-A6E0-CB0D0A5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13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AA2A4B-3C20-ECA3-984F-1F180CE9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944905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Role of roughness in sputtering of W by </a:t>
            </a:r>
            <a:r>
              <a:rPr lang="en-US" sz="2000" dirty="0" err="1"/>
              <a:t>GyM</a:t>
            </a:r>
            <a:r>
              <a:rPr lang="en-US" sz="2000" dirty="0"/>
              <a:t> He plasma</a:t>
            </a:r>
            <a:endParaRPr lang="de-DE" sz="2000" dirty="0"/>
          </a:p>
        </p:txBody>
      </p:sp>
      <p:sp>
        <p:nvSpPr>
          <p:cNvPr id="3" name="No erosion for Eion ≤ 200 eV…">
            <a:extLst>
              <a:ext uri="{FF2B5EF4-FFF2-40B4-BE49-F238E27FC236}">
                <a16:creationId xmlns:a16="http://schemas.microsoft.com/office/drawing/2014/main" id="{12518424-DBFF-67EB-4822-5FD7A68F052E}"/>
              </a:ext>
            </a:extLst>
          </p:cNvPr>
          <p:cNvSpPr txBox="1"/>
          <p:nvPr/>
        </p:nvSpPr>
        <p:spPr>
          <a:xfrm>
            <a:off x="223200" y="3111057"/>
            <a:ext cx="3926866" cy="1133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marL="162000" indent="-162000">
              <a:spcBef>
                <a:spcPts val="500"/>
              </a:spcBef>
              <a:buClr>
                <a:schemeClr val="tx1"/>
              </a:buClr>
              <a:buSzPct val="100000"/>
              <a:buChar char="•"/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lang="en-GB" b="1" dirty="0">
                <a:solidFill>
                  <a:srgbClr val="0070C0"/>
                </a:solidFill>
              </a:rPr>
              <a:t>Non-monotonous behaviour of </a:t>
            </a:r>
            <a:r>
              <a:rPr lang="en-GB" b="1" i="1" dirty="0">
                <a:solidFill>
                  <a:srgbClr val="0070C0"/>
                </a:solidFill>
              </a:rPr>
              <a:t>Y</a:t>
            </a:r>
            <a:r>
              <a:rPr lang="el-GR" b="1" i="1" baseline="-25000" dirty="0">
                <a:solidFill>
                  <a:srgbClr val="0070C0"/>
                </a:solidFill>
              </a:rPr>
              <a:t>Δ</a:t>
            </a:r>
            <a:r>
              <a:rPr lang="en-GB" b="1" i="1" baseline="-25000" dirty="0">
                <a:solidFill>
                  <a:srgbClr val="0070C0"/>
                </a:solidFill>
              </a:rPr>
              <a:t>m</a:t>
            </a:r>
            <a:r>
              <a:rPr lang="en-GB" b="1" dirty="0">
                <a:solidFill>
                  <a:srgbClr val="0070C0"/>
                </a:solidFill>
              </a:rPr>
              <a:t> and </a:t>
            </a:r>
            <a:r>
              <a:rPr lang="en-GB" b="1" i="1" dirty="0">
                <a:solidFill>
                  <a:srgbClr val="0070C0"/>
                </a:solidFill>
              </a:rPr>
              <a:t>Y</a:t>
            </a:r>
            <a:r>
              <a:rPr lang="en-GB" b="1" i="1" baseline="-25000" dirty="0">
                <a:solidFill>
                  <a:srgbClr val="0070C0"/>
                </a:solidFill>
              </a:rPr>
              <a:t>ERO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/>
              <a:t>at </a:t>
            </a:r>
            <a:r>
              <a:rPr lang="en-GB" dirty="0" err="1"/>
              <a:t>E</a:t>
            </a:r>
            <a:r>
              <a:rPr lang="en-GB" baseline="-25000" dirty="0" err="1"/>
              <a:t>ion</a:t>
            </a:r>
            <a:r>
              <a:rPr lang="en-GB" dirty="0"/>
              <a:t> = 350 eV if R</a:t>
            </a:r>
            <a:r>
              <a:rPr lang="en-GB" baseline="-25000" dirty="0"/>
              <a:t>a</a:t>
            </a:r>
            <a:r>
              <a:rPr lang="en-GB" dirty="0"/>
              <a:t> is used for characterising surfaces</a:t>
            </a:r>
          </a:p>
          <a:p>
            <a:pPr marL="162000" indent="-162000">
              <a:spcBef>
                <a:spcPts val="500"/>
              </a:spcBef>
              <a:buClr>
                <a:schemeClr val="tx1"/>
              </a:buClr>
              <a:buSzPct val="100000"/>
              <a:buChar char="•"/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lang="en-GB" b="1" dirty="0">
                <a:solidFill>
                  <a:srgbClr val="FF0000"/>
                </a:solidFill>
              </a:rPr>
              <a:t>Mean value of surface inclination angle distribution, 𝛿</a:t>
            </a:r>
            <a:r>
              <a:rPr lang="en-GB" b="1" baseline="-25000" dirty="0">
                <a:solidFill>
                  <a:srgbClr val="FF0000"/>
                </a:solidFill>
              </a:rPr>
              <a:t>m</a:t>
            </a:r>
            <a:r>
              <a:rPr lang="en-GB" sz="1200" b="1" dirty="0">
                <a:solidFill>
                  <a:srgbClr val="FF0000"/>
                </a:solidFill>
              </a:rPr>
              <a:t> </a:t>
            </a:r>
            <a:r>
              <a:rPr lang="en-GB" dirty="0"/>
              <a:t>→ </a:t>
            </a:r>
            <a:r>
              <a:rPr lang="en-US" sz="1200" dirty="0">
                <a:effectLst/>
                <a:ea typeface="SimSun" panose="02010600030101010101" pitchFamily="2" charset="-122"/>
              </a:rPr>
              <a:t>key-parameter determining erosion of samples, rather than R</a:t>
            </a:r>
            <a:r>
              <a:rPr lang="en-US" sz="1200" baseline="-25000" dirty="0">
                <a:effectLst/>
                <a:ea typeface="SimSun" panose="02010600030101010101" pitchFamily="2" charset="-122"/>
              </a:rPr>
              <a:t>a</a:t>
            </a:r>
            <a:r>
              <a:rPr lang="en-US" sz="1200" dirty="0">
                <a:effectLst/>
                <a:ea typeface="SimSun" panose="02010600030101010101" pitchFamily="2" charset="-122"/>
              </a:rPr>
              <a:t> [3]</a:t>
            </a:r>
            <a:endParaRPr lang="en-GB" sz="1200" dirty="0"/>
          </a:p>
        </p:txBody>
      </p:sp>
      <p:graphicFrame>
        <p:nvGraphicFramePr>
          <p:cNvPr id="5" name="Table">
            <a:extLst>
              <a:ext uri="{FF2B5EF4-FFF2-40B4-BE49-F238E27FC236}">
                <a16:creationId xmlns:a16="http://schemas.microsoft.com/office/drawing/2014/main" id="{CA9AA810-8567-FB48-8230-5F259BF43C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797382"/>
              </p:ext>
            </p:extLst>
          </p:nvPr>
        </p:nvGraphicFramePr>
        <p:xfrm>
          <a:off x="4560912" y="556668"/>
          <a:ext cx="3515115" cy="234652"/>
        </p:xfrm>
        <a:graphic>
          <a:graphicData uri="http://schemas.openxmlformats.org/drawingml/2006/table">
            <a:tbl>
              <a:tblPr firstCol="1" bandRow="1"/>
              <a:tblGrid>
                <a:gridCol w="131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45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4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45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4652">
                <a:tc>
                  <a:txBody>
                    <a:bodyPr/>
                    <a:lstStyle/>
                    <a:p>
                      <a:pPr algn="ctr">
                        <a:defRPr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rPr sz="1200" dirty="0"/>
                        <a:t>He</a:t>
                      </a:r>
                      <a:r>
                        <a:rPr sz="1200" baseline="30000" dirty="0"/>
                        <a:t>+</a:t>
                      </a:r>
                      <a:r>
                        <a:rPr sz="1200" dirty="0"/>
                        <a:t> energy [eV]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30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80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150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200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+mj-lt"/>
                          <a:ea typeface="+mj-ea"/>
                          <a:cs typeface="+mj-cs"/>
                        </a:rPr>
                        <a:t>250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latin typeface="+mj-lt"/>
                          <a:ea typeface="+mj-ea"/>
                          <a:cs typeface="+mj-cs"/>
                        </a:rPr>
                        <a:t>350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Exposure of W/Si samples: 6 He+ energies @ 4.0e24 He+ m-2">
            <a:extLst>
              <a:ext uri="{FF2B5EF4-FFF2-40B4-BE49-F238E27FC236}">
                <a16:creationId xmlns:a16="http://schemas.microsoft.com/office/drawing/2014/main" id="{DCB40D55-8C3B-D37C-3D58-DE4CBCBACFB1}"/>
              </a:ext>
            </a:extLst>
          </p:cNvPr>
          <p:cNvSpPr txBox="1"/>
          <p:nvPr/>
        </p:nvSpPr>
        <p:spPr>
          <a:xfrm>
            <a:off x="223200" y="523553"/>
            <a:ext cx="381995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1000"/>
              </a:spcBef>
              <a:defRPr sz="1400">
                <a:solidFill>
                  <a:srgbClr val="FF26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200" dirty="0">
                <a:solidFill>
                  <a:srgbClr val="000000"/>
                </a:solidFill>
              </a:rPr>
              <a:t>Exposure of W/Si samples: </a:t>
            </a:r>
            <a:r>
              <a:rPr sz="1200" b="1" dirty="0"/>
              <a:t>6 He</a:t>
            </a:r>
            <a:r>
              <a:rPr sz="1200" b="1" baseline="30000" dirty="0"/>
              <a:t>+</a:t>
            </a:r>
            <a:r>
              <a:rPr sz="1200" b="1" dirty="0"/>
              <a:t> energies @ 4.0e24 He</a:t>
            </a:r>
            <a:r>
              <a:rPr sz="1200" b="1" baseline="30000" dirty="0"/>
              <a:t>+</a:t>
            </a:r>
            <a:r>
              <a:rPr sz="1200" b="1" baseline="31999" dirty="0"/>
              <a:t> </a:t>
            </a:r>
            <a:r>
              <a:rPr sz="1200" b="1" dirty="0"/>
              <a:t>m</a:t>
            </a:r>
            <a:r>
              <a:rPr sz="1200" b="1" baseline="30000" dirty="0"/>
              <a:t>-2</a:t>
            </a:r>
          </a:p>
        </p:txBody>
      </p:sp>
      <p:sp>
        <p:nvSpPr>
          <p:cNvPr id="7" name="Sputtering Eth of Wbulk by He+ ~110 eV [1]">
            <a:extLst>
              <a:ext uri="{FF2B5EF4-FFF2-40B4-BE49-F238E27FC236}">
                <a16:creationId xmlns:a16="http://schemas.microsoft.com/office/drawing/2014/main" id="{4DC7B8F9-BCAE-4A48-C63A-2A47DFC96871}"/>
              </a:ext>
            </a:extLst>
          </p:cNvPr>
          <p:cNvSpPr txBox="1"/>
          <p:nvPr/>
        </p:nvSpPr>
        <p:spPr>
          <a:xfrm>
            <a:off x="6609590" y="729358"/>
            <a:ext cx="2465830" cy="444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20000"/>
              </a:lnSpc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sz="1000" dirty="0"/>
              <a:t>Sputtering E</a:t>
            </a:r>
            <a:r>
              <a:rPr sz="1000" baseline="-25000" dirty="0"/>
              <a:t>th</a:t>
            </a:r>
            <a:r>
              <a:rPr sz="1000" dirty="0"/>
              <a:t> of </a:t>
            </a:r>
            <a:r>
              <a:rPr sz="1000" dirty="0" err="1"/>
              <a:t>W</a:t>
            </a:r>
            <a:r>
              <a:rPr sz="1000" baseline="-25000" dirty="0" err="1"/>
              <a:t>bulk</a:t>
            </a:r>
            <a:r>
              <a:rPr sz="1000" dirty="0"/>
              <a:t> by He</a:t>
            </a:r>
            <a:r>
              <a:rPr sz="1000" baseline="30000" dirty="0"/>
              <a:t>+</a:t>
            </a:r>
            <a:r>
              <a:rPr sz="1000" dirty="0"/>
              <a:t> ~110 eV [1]</a:t>
            </a:r>
          </a:p>
          <a:p>
            <a:pPr algn="r">
              <a:lnSpc>
                <a:spcPct val="120000"/>
              </a:lnSpc>
              <a:defRPr sz="1000" b="1">
                <a:latin typeface="+mj-lt"/>
                <a:ea typeface="+mj-ea"/>
                <a:cs typeface="+mj-cs"/>
                <a:sym typeface="Arial"/>
              </a:defRPr>
            </a:pPr>
            <a:endParaRPr sz="1000" dirty="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A20BB34D-8AE8-DA87-A056-31D874684E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000" b="50222"/>
          <a:stretch>
            <a:fillRect/>
          </a:stretch>
        </p:blipFill>
        <p:spPr>
          <a:xfrm>
            <a:off x="240912" y="853104"/>
            <a:ext cx="1080001" cy="10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542733C9-F2C3-3065-FBBB-538C4662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02" r="39697" b="51155"/>
          <a:stretch>
            <a:fillRect/>
          </a:stretch>
        </p:blipFill>
        <p:spPr>
          <a:xfrm>
            <a:off x="232373" y="2037180"/>
            <a:ext cx="1080001" cy="98909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Line">
            <a:extLst>
              <a:ext uri="{FF2B5EF4-FFF2-40B4-BE49-F238E27FC236}">
                <a16:creationId xmlns:a16="http://schemas.microsoft.com/office/drawing/2014/main" id="{0D2C3759-E0D2-FE03-3F76-F60F8553C634}"/>
              </a:ext>
            </a:extLst>
          </p:cNvPr>
          <p:cNvSpPr/>
          <p:nvPr/>
        </p:nvSpPr>
        <p:spPr>
          <a:xfrm>
            <a:off x="301987" y="2850993"/>
            <a:ext cx="426916" cy="1"/>
          </a:xfrm>
          <a:prstGeom prst="line">
            <a:avLst/>
          </a:prstGeom>
          <a:ln w="25400">
            <a:solidFill>
              <a:srgbClr val="FF26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10 μm">
            <a:extLst>
              <a:ext uri="{FF2B5EF4-FFF2-40B4-BE49-F238E27FC236}">
                <a16:creationId xmlns:a16="http://schemas.microsoft.com/office/drawing/2014/main" id="{6570AE8F-57BF-7B26-01FD-12814EDF93B6}"/>
              </a:ext>
            </a:extLst>
          </p:cNvPr>
          <p:cNvSpPr txBox="1"/>
          <p:nvPr/>
        </p:nvSpPr>
        <p:spPr>
          <a:xfrm>
            <a:off x="129853" y="2599878"/>
            <a:ext cx="771184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20000"/>
              </a:lnSpc>
              <a:defRPr sz="1000">
                <a:solidFill>
                  <a:srgbClr val="FF26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10 </a:t>
            </a:r>
            <a:r>
              <a:rPr dirty="0" err="1"/>
              <a:t>μm</a:t>
            </a:r>
            <a:endParaRPr dirty="0"/>
          </a:p>
        </p:txBody>
      </p:sp>
      <p:sp>
        <p:nvSpPr>
          <p:cNvPr id="12" name="Pyr. Ra = 300 nm">
            <a:extLst>
              <a:ext uri="{FF2B5EF4-FFF2-40B4-BE49-F238E27FC236}">
                <a16:creationId xmlns:a16="http://schemas.microsoft.com/office/drawing/2014/main" id="{F6500042-DE4B-E485-E578-0EC5BAEAFA73}"/>
              </a:ext>
            </a:extLst>
          </p:cNvPr>
          <p:cNvSpPr txBox="1"/>
          <p:nvPr/>
        </p:nvSpPr>
        <p:spPr>
          <a:xfrm>
            <a:off x="35095" y="843801"/>
            <a:ext cx="1515794" cy="260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z="1000" b="1">
                <a:solidFill>
                  <a:srgbClr val="FFFB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Pyr</a:t>
            </a:r>
            <a:r>
              <a:rPr dirty="0"/>
              <a:t>. R</a:t>
            </a:r>
            <a:r>
              <a:rPr baseline="-25000" dirty="0"/>
              <a:t>a</a:t>
            </a:r>
            <a:r>
              <a:rPr dirty="0"/>
              <a:t> = 300 nm</a:t>
            </a:r>
          </a:p>
        </p:txBody>
      </p:sp>
      <p:sp>
        <p:nvSpPr>
          <p:cNvPr id="13" name="Pyr. Ra = 900 nm">
            <a:extLst>
              <a:ext uri="{FF2B5EF4-FFF2-40B4-BE49-F238E27FC236}">
                <a16:creationId xmlns:a16="http://schemas.microsoft.com/office/drawing/2014/main" id="{19DE3E2F-1116-1484-0C50-1248A72B8E0F}"/>
              </a:ext>
            </a:extLst>
          </p:cNvPr>
          <p:cNvSpPr txBox="1"/>
          <p:nvPr/>
        </p:nvSpPr>
        <p:spPr>
          <a:xfrm>
            <a:off x="25630" y="2023870"/>
            <a:ext cx="1515794" cy="260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20000"/>
              </a:lnSpc>
              <a:defRPr sz="1000" b="1">
                <a:solidFill>
                  <a:srgbClr val="FFFB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 err="1"/>
              <a:t>Pyr</a:t>
            </a:r>
            <a:r>
              <a:rPr dirty="0"/>
              <a:t>. R</a:t>
            </a:r>
            <a:r>
              <a:rPr baseline="-25000" dirty="0"/>
              <a:t>a</a:t>
            </a:r>
            <a:r>
              <a:rPr dirty="0"/>
              <a:t> = 900 nm</a:t>
            </a:r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D7454123-3E01-CE09-A59A-6CF7D57B51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47" r="2348"/>
          <a:stretch>
            <a:fillRect/>
          </a:stretch>
        </p:blipFill>
        <p:spPr>
          <a:xfrm>
            <a:off x="1438921" y="785269"/>
            <a:ext cx="1718165" cy="1018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7674580F-EA4D-CD1B-2225-C032E7E21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21" y="1899084"/>
            <a:ext cx="1719235" cy="99158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For Eion ≥ 250 eV → YFlat &gt; YPyramids">
            <a:extLst>
              <a:ext uri="{FF2B5EF4-FFF2-40B4-BE49-F238E27FC236}">
                <a16:creationId xmlns:a16="http://schemas.microsoft.com/office/drawing/2014/main" id="{97153D51-FA5A-EB5C-E13F-77C0AD9FD8B8}"/>
              </a:ext>
            </a:extLst>
          </p:cNvPr>
          <p:cNvSpPr txBox="1"/>
          <p:nvPr/>
        </p:nvSpPr>
        <p:spPr>
          <a:xfrm>
            <a:off x="3671994" y="946760"/>
            <a:ext cx="5231668" cy="373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ctr">
              <a:spcBef>
                <a:spcPts val="500"/>
              </a:spcBef>
              <a:buSzPct val="100000"/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rPr lang="en-GB" b="1" dirty="0">
                <a:solidFill>
                  <a:srgbClr val="FF0000"/>
                </a:solidFill>
              </a:rPr>
              <a:t>No significant topography and morphology modifications </a:t>
            </a:r>
            <a:r>
              <a:rPr lang="en-GB" dirty="0"/>
              <a:t>→ quasi-static </a:t>
            </a:r>
            <a:r>
              <a:rPr lang="en-GB" i="1" dirty="0"/>
              <a:t>Y</a:t>
            </a:r>
            <a:endParaRPr baseline="-25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3D0539-7575-5017-FE82-0374AD172BB5}"/>
              </a:ext>
            </a:extLst>
          </p:cNvPr>
          <p:cNvSpPr txBox="1"/>
          <p:nvPr/>
        </p:nvSpPr>
        <p:spPr>
          <a:xfrm rot="16200000">
            <a:off x="-206308" y="2271765"/>
            <a:ext cx="653258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0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 B.4</a:t>
            </a:r>
            <a:endParaRPr lang="en-GB" sz="1000" b="1" u="sng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7">
            <a:extLst>
              <a:ext uri="{FF2B5EF4-FFF2-40B4-BE49-F238E27FC236}">
                <a16:creationId xmlns:a16="http://schemas.microsoft.com/office/drawing/2014/main" id="{3F83F9DE-B828-1051-A142-6AF6613673A2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PWIE.SPB.1.T002.D002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progress (estimated completion by 28.02.2023)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 days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– will be used fully 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8">
            <a:extLst>
              <a:ext uri="{FF2B5EF4-FFF2-40B4-BE49-F238E27FC236}">
                <a16:creationId xmlns:a16="http://schemas.microsoft.com/office/drawing/2014/main" id="{5C8B43DD-8038-78C9-2755-E3FC9FEDF527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4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ENEA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SP D.1.T002, SP D.3.T002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7D054A-1CF2-82BD-43FC-EEEB6F43A325}"/>
              </a:ext>
            </a:extLst>
          </p:cNvPr>
          <p:cNvSpPr txBox="1"/>
          <p:nvPr/>
        </p:nvSpPr>
        <p:spPr>
          <a:xfrm>
            <a:off x="-29525" y="4891746"/>
            <a:ext cx="1651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Uccello et al. (ENEA)</a:t>
            </a:r>
          </a:p>
        </p:txBody>
      </p:sp>
      <p:sp>
        <p:nvSpPr>
          <p:cNvPr id="28" name="[1] W. Eckstein, J. Bohdansky, J. Roth (1991). Physical sputtering. IAEA">
            <a:extLst>
              <a:ext uri="{FF2B5EF4-FFF2-40B4-BE49-F238E27FC236}">
                <a16:creationId xmlns:a16="http://schemas.microsoft.com/office/drawing/2014/main" id="{6CF52286-B943-BFD9-3BA2-63620AB4C617}"/>
              </a:ext>
            </a:extLst>
          </p:cNvPr>
          <p:cNvSpPr txBox="1"/>
          <p:nvPr/>
        </p:nvSpPr>
        <p:spPr>
          <a:xfrm>
            <a:off x="3563888" y="4046071"/>
            <a:ext cx="560132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500"/>
              </a:spcBef>
              <a:defRPr sz="1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>
              <a:defRPr sz="1400"/>
            </a:pPr>
            <a:r>
              <a:rPr sz="1000" dirty="0"/>
              <a:t>[1] </a:t>
            </a:r>
            <a:r>
              <a:rPr lang="en-GB" sz="1000" dirty="0"/>
              <a:t>W. Eckstein, et al., IPP 9/82 Sputtering data</a:t>
            </a:r>
            <a:r>
              <a:rPr sz="1000" dirty="0"/>
              <a:t> </a:t>
            </a:r>
            <a:r>
              <a:rPr lang="en-US" sz="1000" dirty="0"/>
              <a:t>        </a:t>
            </a:r>
            <a:r>
              <a:rPr lang="en-IT" sz="1000" dirty="0"/>
              <a:t>[</a:t>
            </a:r>
            <a:r>
              <a:rPr lang="fi-FI" sz="1000" dirty="0"/>
              <a:t>3</a:t>
            </a:r>
            <a:r>
              <a:rPr lang="en-IT" sz="1000" dirty="0"/>
              <a:t>] </a:t>
            </a:r>
            <a:r>
              <a:rPr lang="en-GB" sz="1000" dirty="0"/>
              <a:t>C. Cupak, et al., Appl. Surf. Sci. 570 (2021) 151204</a:t>
            </a:r>
            <a:endParaRPr sz="1000" dirty="0"/>
          </a:p>
        </p:txBody>
      </p:sp>
      <p:pic>
        <p:nvPicPr>
          <p:cNvPr id="29" name="Yield_slope_break.png" descr="Yield_slope_break.png">
            <a:extLst>
              <a:ext uri="{FF2B5EF4-FFF2-40B4-BE49-F238E27FC236}">
                <a16:creationId xmlns:a16="http://schemas.microsoft.com/office/drawing/2014/main" id="{1D5AD3CE-37E7-2522-3342-0149F6C5D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3" y="1203598"/>
            <a:ext cx="5046187" cy="273335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350 eV">
            <a:extLst>
              <a:ext uri="{FF2B5EF4-FFF2-40B4-BE49-F238E27FC236}">
                <a16:creationId xmlns:a16="http://schemas.microsoft.com/office/drawing/2014/main" id="{4286E146-3B15-439E-26A6-426FBCA52495}"/>
              </a:ext>
            </a:extLst>
          </p:cNvPr>
          <p:cNvSpPr txBox="1"/>
          <p:nvPr/>
        </p:nvSpPr>
        <p:spPr>
          <a:xfrm>
            <a:off x="4780463" y="1846851"/>
            <a:ext cx="606806" cy="27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120000"/>
              </a:lnSpc>
              <a:defRPr sz="1000" i="1">
                <a:solidFill>
                  <a:srgbClr val="0433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350 eV</a:t>
            </a:r>
          </a:p>
        </p:txBody>
      </p:sp>
      <p:sp>
        <p:nvSpPr>
          <p:cNvPr id="31" name="ERO2.0…">
            <a:extLst>
              <a:ext uri="{FF2B5EF4-FFF2-40B4-BE49-F238E27FC236}">
                <a16:creationId xmlns:a16="http://schemas.microsoft.com/office/drawing/2014/main" id="{DA105695-25BE-524D-697F-443F75FDBE26}"/>
              </a:ext>
            </a:extLst>
          </p:cNvPr>
          <p:cNvSpPr txBox="1"/>
          <p:nvPr/>
        </p:nvSpPr>
        <p:spPr>
          <a:xfrm>
            <a:off x="5718653" y="1610689"/>
            <a:ext cx="688535" cy="45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r">
              <a:lnSpc>
                <a:spcPct val="120000"/>
              </a:lnSpc>
              <a:defRPr sz="1200" b="1" i="1">
                <a:solidFill>
                  <a:srgbClr val="9452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000" dirty="0"/>
              <a:t>ERO2.0</a:t>
            </a:r>
            <a:endParaRPr lang="en-GB" sz="1000" dirty="0"/>
          </a:p>
          <a:p>
            <a:pPr algn="r">
              <a:lnSpc>
                <a:spcPct val="120000"/>
              </a:lnSpc>
              <a:defRPr sz="1000" b="1" i="1">
                <a:solidFill>
                  <a:srgbClr val="9452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GB" dirty="0"/>
              <a:t>350 eV</a:t>
            </a:r>
          </a:p>
        </p:txBody>
      </p:sp>
      <p:sp>
        <p:nvSpPr>
          <p:cNvPr id="32" name="Y from mass loss data Δm">
            <a:extLst>
              <a:ext uri="{FF2B5EF4-FFF2-40B4-BE49-F238E27FC236}">
                <a16:creationId xmlns:a16="http://schemas.microsoft.com/office/drawing/2014/main" id="{C045C70A-3F1C-F2B3-C470-2EF4CEAED8F2}"/>
              </a:ext>
            </a:extLst>
          </p:cNvPr>
          <p:cNvSpPr txBox="1"/>
          <p:nvPr/>
        </p:nvSpPr>
        <p:spPr>
          <a:xfrm>
            <a:off x="5662671" y="2009007"/>
            <a:ext cx="2179834" cy="270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120000"/>
              </a:lnSpc>
              <a:defRPr sz="1200" b="1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sz="1000" dirty="0"/>
              <a:t>Y from mass loss data </a:t>
            </a:r>
            <a:r>
              <a:rPr sz="1000" dirty="0" err="1"/>
              <a:t>Δm</a:t>
            </a:r>
            <a:endParaRPr sz="1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68F77B-A589-0927-0B5E-29463B418769}"/>
              </a:ext>
            </a:extLst>
          </p:cNvPr>
          <p:cNvSpPr txBox="1"/>
          <p:nvPr/>
        </p:nvSpPr>
        <p:spPr>
          <a:xfrm>
            <a:off x="5798984" y="1404212"/>
            <a:ext cx="1517991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945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SP D.3</a:t>
            </a:r>
            <a:endParaRPr lang="en-GB" sz="10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CBA9-FBEB-4EE4-A6E0-CB0D0A5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14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E6FABD-F047-EB4B-9D21-9B3C032A5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944905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Erosion rates of W and W+O model systems in </a:t>
            </a:r>
            <a:r>
              <a:rPr lang="en-US" sz="20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GyM</a:t>
            </a:r>
            <a:endParaRPr lang="de-DE" sz="2000" dirty="0"/>
          </a:p>
        </p:txBody>
      </p:sp>
      <p:sp>
        <p:nvSpPr>
          <p:cNvPr id="3" name="Graphite substrates with irregular surface and silicon substrates with pyramids were covered with 500 nm compact W coatings…">
            <a:extLst>
              <a:ext uri="{FF2B5EF4-FFF2-40B4-BE49-F238E27FC236}">
                <a16:creationId xmlns:a16="http://schemas.microsoft.com/office/drawing/2014/main" id="{D7419387-F0AA-9511-AD57-FBDAA230787A}"/>
              </a:ext>
            </a:extLst>
          </p:cNvPr>
          <p:cNvSpPr txBox="1"/>
          <p:nvPr/>
        </p:nvSpPr>
        <p:spPr>
          <a:xfrm>
            <a:off x="213204" y="784937"/>
            <a:ext cx="8523679" cy="265091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>
              <a:spcBef>
                <a:spcPts val="1700"/>
              </a:spcBef>
              <a:buSzPct val="100000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lang="en-GB" b="1" dirty="0">
                <a:solidFill>
                  <a:schemeClr val="bg1"/>
                </a:solidFill>
                <a:effectLst/>
              </a:rPr>
              <a:t>Task to be performed in 2023</a:t>
            </a:r>
          </a:p>
          <a:p>
            <a:pPr>
              <a:buSzPct val="100000"/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lang="en-GB" sz="200" b="1" dirty="0">
              <a:solidFill>
                <a:schemeClr val="bg1"/>
              </a:solidFill>
              <a:effectLst/>
            </a:endParaRPr>
          </a:p>
          <a:p>
            <a:pPr>
              <a:buSzPct val="100000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lang="en-GB" sz="1600" b="1" dirty="0">
                <a:solidFill>
                  <a:schemeClr val="bg1"/>
                </a:solidFill>
                <a:effectLst/>
              </a:rPr>
              <a:t>Elucidate sputtering and re-deposition properties of W and W+O model systems (from SP B.4) in specific plasma conditions of </a:t>
            </a:r>
            <a:r>
              <a:rPr lang="en-GB" sz="1600" b="1" dirty="0" err="1">
                <a:solidFill>
                  <a:schemeClr val="bg1"/>
                </a:solidFill>
                <a:effectLst/>
              </a:rPr>
              <a:t>GyM</a:t>
            </a:r>
            <a:endParaRPr lang="en-GB" sz="1600" b="1" dirty="0">
              <a:solidFill>
                <a:schemeClr val="bg1"/>
              </a:solidFill>
              <a:effectLst/>
            </a:endParaRPr>
          </a:p>
          <a:p>
            <a:pPr>
              <a:buSzPct val="100000"/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 lang="en-GB" sz="1600" b="1" dirty="0">
              <a:solidFill>
                <a:schemeClr val="bg1"/>
              </a:solidFill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lang="en-GB" sz="1600" b="1" dirty="0">
                <a:solidFill>
                  <a:schemeClr val="bg1"/>
                </a:solidFill>
              </a:rPr>
              <a:t>Apply </a:t>
            </a:r>
            <a:r>
              <a:rPr lang="en-US" sz="1600" b="1" dirty="0">
                <a:solidFill>
                  <a:schemeClr val="bg1"/>
                </a:solidFill>
              </a:rPr>
              <a:t>helium plasma with a few impinging </a:t>
            </a:r>
            <a:r>
              <a:rPr lang="en-GB" sz="1600" b="1" dirty="0">
                <a:solidFill>
                  <a:schemeClr val="bg1"/>
                </a:solidFill>
              </a:rPr>
              <a:t>He</a:t>
            </a:r>
            <a:r>
              <a:rPr lang="en-GB" sz="1600" b="1" baseline="30000" dirty="0">
                <a:solidFill>
                  <a:schemeClr val="bg1"/>
                </a:solidFill>
              </a:rPr>
              <a:t>+</a:t>
            </a:r>
            <a:r>
              <a:rPr lang="en-GB" sz="1600" b="1" dirty="0">
                <a:solidFill>
                  <a:schemeClr val="bg1"/>
                </a:solidFill>
              </a:rPr>
              <a:t> energies and sample-holder bias voltage value</a:t>
            </a:r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lang="en-US" sz="1600" b="1" dirty="0">
                <a:solidFill>
                  <a:schemeClr val="bg1"/>
                </a:solidFill>
              </a:rPr>
              <a:t>Scan the fluence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§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lang="en-US" sz="1600" b="1" dirty="0">
                <a:solidFill>
                  <a:schemeClr val="bg1"/>
                </a:solidFill>
              </a:rPr>
              <a:t>Participate in cross-machine experiments </a:t>
            </a:r>
            <a:r>
              <a:rPr lang="en-GB" sz="1600" b="1" dirty="0">
                <a:solidFill>
                  <a:schemeClr val="bg1"/>
                </a:solidFill>
              </a:rPr>
              <a:t>→ </a:t>
            </a:r>
            <a:r>
              <a:rPr lang="en-US" sz="1600" b="1" dirty="0">
                <a:solidFill>
                  <a:schemeClr val="bg1"/>
                </a:solidFill>
              </a:rPr>
              <a:t>PSI-2 and MAGNUM-PSI also involved</a:t>
            </a:r>
            <a:endParaRPr lang="fi-FI" sz="1600" b="1" dirty="0">
              <a:solidFill>
                <a:schemeClr val="bg1"/>
              </a:solidFill>
            </a:endParaRPr>
          </a:p>
          <a:p>
            <a:pPr marL="742950" lvl="1" indent="-285750">
              <a:buSzPct val="100000"/>
              <a:buFont typeface="Wingdings" panose="05000000000000000000" pitchFamily="2" charset="2"/>
              <a:buChar char="ü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lang="en-GB" sz="1400" b="1" dirty="0">
                <a:solidFill>
                  <a:schemeClr val="bg1"/>
                </a:solidFill>
              </a:rPr>
              <a:t>Possible goal: investigate effect of ion flux on exposure outcomes</a:t>
            </a:r>
          </a:p>
          <a:p>
            <a:pPr marL="742950" lvl="1" indent="-285750">
              <a:buSzPct val="100000"/>
              <a:buFont typeface="Wingdings" panose="05000000000000000000" pitchFamily="2" charset="2"/>
              <a:buChar char="ü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lang="en-GB" sz="1400" b="1" dirty="0">
                <a:solidFill>
                  <a:schemeClr val="bg1"/>
                </a:solidFill>
              </a:rPr>
              <a:t>How: select one fluence value (at least) accessible to all 3 LPDs</a:t>
            </a:r>
          </a:p>
          <a:p>
            <a:pPr marL="742950" lvl="1" indent="-285750">
              <a:buSzPct val="100000"/>
              <a:buFont typeface="Wingdings" panose="05000000000000000000" pitchFamily="2" charset="2"/>
              <a:buChar char="ü"/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rPr lang="en-GB" sz="1400" b="1" dirty="0">
                <a:solidFill>
                  <a:schemeClr val="bg1"/>
                </a:solidFill>
              </a:rPr>
              <a:t>For example, ~1.5e25 He</a:t>
            </a:r>
            <a:r>
              <a:rPr lang="en-GB" sz="1400" b="1" baseline="30000" dirty="0">
                <a:solidFill>
                  <a:schemeClr val="bg1"/>
                </a:solidFill>
              </a:rPr>
              <a:t>+</a:t>
            </a:r>
            <a:r>
              <a:rPr lang="en-GB" sz="1400" b="1" dirty="0">
                <a:solidFill>
                  <a:schemeClr val="bg1"/>
                </a:solidFill>
              </a:rPr>
              <a:t>m</a:t>
            </a:r>
            <a:r>
              <a:rPr lang="en-GB" sz="1400" b="1" baseline="30000" dirty="0">
                <a:solidFill>
                  <a:schemeClr val="bg1"/>
                </a:solidFill>
              </a:rPr>
              <a:t>-2</a:t>
            </a:r>
            <a:r>
              <a:rPr lang="en-GB" sz="1400" b="1" dirty="0">
                <a:solidFill>
                  <a:schemeClr val="bg1"/>
                </a:solidFill>
              </a:rPr>
              <a:t> (i.e. He plasma fluence with </a:t>
            </a:r>
            <a:r>
              <a:rPr lang="en-GB" sz="1400" b="1" dirty="0" err="1">
                <a:solidFill>
                  <a:schemeClr val="bg1"/>
                </a:solidFill>
              </a:rPr>
              <a:t>GyM</a:t>
            </a:r>
            <a:r>
              <a:rPr lang="en-GB" sz="1400" b="1" dirty="0">
                <a:solidFill>
                  <a:schemeClr val="bg1"/>
                </a:solidFill>
              </a:rPr>
              <a:t> after a working-day)</a:t>
            </a:r>
            <a:endParaRPr sz="1400" b="1" dirty="0">
              <a:solidFill>
                <a:schemeClr val="bg1"/>
              </a:solidFill>
            </a:endParaRPr>
          </a:p>
          <a:p>
            <a:pPr>
              <a:spcBef>
                <a:spcPts val="1700"/>
              </a:spcBef>
              <a:defRPr sz="1600" i="1">
                <a:latin typeface="+mj-lt"/>
                <a:ea typeface="+mj-ea"/>
                <a:cs typeface="+mj-cs"/>
                <a:sym typeface="Arial"/>
              </a:defRPr>
            </a:pPr>
            <a:endParaRPr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CCE65-FFBE-5C9F-9F50-C291826D5C6E}"/>
              </a:ext>
            </a:extLst>
          </p:cNvPr>
          <p:cNvSpPr txBox="1"/>
          <p:nvPr/>
        </p:nvSpPr>
        <p:spPr>
          <a:xfrm>
            <a:off x="-29525" y="4891746"/>
            <a:ext cx="1651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Uccello et al. (ENEA)</a:t>
            </a:r>
          </a:p>
        </p:txBody>
      </p:sp>
    </p:spTree>
    <p:extLst>
      <p:ext uri="{BB962C8B-B14F-4D97-AF65-F5344CB8AC3E}">
        <p14:creationId xmlns:p14="http://schemas.microsoft.com/office/powerpoint/2010/main" val="3381455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A87F9-7ADE-F921-267B-D15BE2D3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15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791FF01-3869-9055-5D48-531119BB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728881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Erosion rates of W model systems and composition of re-deposited layers in PSI-2</a:t>
            </a:r>
            <a:endParaRPr lang="de-DE" sz="2000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CE7AF5E7-FE41-EC94-3D3A-B665579575E0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PWIE.SPB.1.T002.D003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15 days PSI-2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E9F4BFEC-7E13-6060-4F6B-FB5C4D9D5BAB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7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FZJ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54F5A-5B57-D0F0-C184-F5520DBDD1BD}"/>
              </a:ext>
            </a:extLst>
          </p:cNvPr>
          <p:cNvSpPr txBox="1"/>
          <p:nvPr/>
        </p:nvSpPr>
        <p:spPr>
          <a:xfrm>
            <a:off x="-29525" y="4891746"/>
            <a:ext cx="1611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O. Marchuk et al. (FZJ)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3B4BAD-FABE-6053-F778-180208448A7E}"/>
              </a:ext>
            </a:extLst>
          </p:cNvPr>
          <p:cNvSpPr txBox="1">
            <a:spLocks/>
          </p:cNvSpPr>
          <p:nvPr/>
        </p:nvSpPr>
        <p:spPr>
          <a:xfrm>
            <a:off x="33143" y="564114"/>
            <a:ext cx="5907009" cy="2295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Erosion and re-deposition of W </a:t>
            </a:r>
            <a:r>
              <a:rPr lang="en-US" sz="1400" dirty="0">
                <a:latin typeface="+mn-lt"/>
              </a:rPr>
              <a:t>studied using spectroscopy in PSI-2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W targets: poly W, W (111), W (110), W (100)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First spectroscopic data sets available for benchmarking codes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Interpretation of the data is sensitive to the position of the line-of-sight (z in the figure on the right)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3D emission model was developed and completed in 2022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Very small differences in erosion rates observed </a:t>
            </a:r>
            <a:r>
              <a:rPr lang="en-US" sz="1400" dirty="0">
                <a:latin typeface="+mn-lt"/>
              </a:rPr>
              <a:t>between the different W targets in the studied energy range (see bottom figure on the right)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Results consistent for different gases (Ne, </a:t>
            </a:r>
            <a:r>
              <a:rPr lang="en-US" sz="1200" dirty="0" err="1">
                <a:latin typeface="+mn-lt"/>
              </a:rPr>
              <a:t>Ar</a:t>
            </a:r>
            <a:r>
              <a:rPr lang="en-US" sz="1200" dirty="0">
                <a:latin typeface="+mn-lt"/>
              </a:rPr>
              <a:t>, Kr) at 20 - 180 eV and different spectral  lines (401 nm, 498 nm, 505 nm)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24B24-EA5A-AC50-5AD6-0A199880D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056" y="541255"/>
            <a:ext cx="2992535" cy="1944740"/>
          </a:xfrm>
          <a:prstGeom prst="rect">
            <a:avLst/>
          </a:prstGeom>
        </p:spPr>
      </p:pic>
      <p:pic>
        <p:nvPicPr>
          <p:cNvPr id="11" name="Grafik 4">
            <a:extLst>
              <a:ext uri="{FF2B5EF4-FFF2-40B4-BE49-F238E27FC236}">
                <a16:creationId xmlns:a16="http://schemas.microsoft.com/office/drawing/2014/main" id="{FAB1EADC-1568-CFFA-C538-57244FF7D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39" y="2518626"/>
            <a:ext cx="3578331" cy="1762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3829FE-C20F-46CC-653C-8BDE555DCAAB}"/>
              </a:ext>
            </a:extLst>
          </p:cNvPr>
          <p:cNvSpPr txBox="1"/>
          <p:nvPr/>
        </p:nvSpPr>
        <p:spPr>
          <a:xfrm>
            <a:off x="6870714" y="3526537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@498 </a:t>
            </a:r>
            <a:r>
              <a:rPr lang="fi-FI" sz="1200" b="1" dirty="0" err="1"/>
              <a:t>nm</a:t>
            </a:r>
            <a:endParaRPr lang="fi-FI" sz="1200" b="1" dirty="0"/>
          </a:p>
        </p:txBody>
      </p:sp>
    </p:spTree>
    <p:extLst>
      <p:ext uri="{BB962C8B-B14F-4D97-AF65-F5344CB8AC3E}">
        <p14:creationId xmlns:p14="http://schemas.microsoft.com/office/powerpoint/2010/main" val="388326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A87F9-7ADE-F921-267B-D15BE2D3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16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791FF01-3869-9055-5D48-531119BB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728881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Erosion rates of W model systems and composition of re-deposited layers in PSI-2</a:t>
            </a:r>
            <a:endParaRPr lang="de-DE" sz="2000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CE7AF5E7-FE41-EC94-3D3A-B665579575E0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PWIE.SPB.1.T002.D003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15 days PSI-2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E9F4BFEC-7E13-6060-4F6B-FB5C4D9D5BAB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7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FZJ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N/A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54F5A-5B57-D0F0-C184-F5520DBDD1BD}"/>
              </a:ext>
            </a:extLst>
          </p:cNvPr>
          <p:cNvSpPr txBox="1"/>
          <p:nvPr/>
        </p:nvSpPr>
        <p:spPr>
          <a:xfrm>
            <a:off x="-29525" y="4891746"/>
            <a:ext cx="1611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O. Marchuk et al. (FZJ)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3B4BAD-FABE-6053-F778-180208448A7E}"/>
              </a:ext>
            </a:extLst>
          </p:cNvPr>
          <p:cNvSpPr txBox="1">
            <a:spLocks/>
          </p:cNvSpPr>
          <p:nvPr/>
        </p:nvSpPr>
        <p:spPr>
          <a:xfrm>
            <a:off x="33143" y="564114"/>
            <a:ext cx="5907009" cy="2295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Erosion and re-deposition of W </a:t>
            </a:r>
            <a:r>
              <a:rPr lang="en-US" sz="1400" dirty="0">
                <a:latin typeface="+mn-lt"/>
              </a:rPr>
              <a:t>studied using spectroscopy in PSI-2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W targets: poly W, W (111), W (110), W (100)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First spectroscopic data sets available for benchmarking codes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Interpretation of the data is sensitive to the position of the line-of-sight (z in the figure on the right)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3D emission model was developed and completed in 2022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Very small differences in erosion rates observed </a:t>
            </a:r>
            <a:r>
              <a:rPr lang="en-US" sz="1400" dirty="0">
                <a:latin typeface="+mn-lt"/>
              </a:rPr>
              <a:t>between the different W targets in the studied energy range (see bottom figure on the right)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Results consistent for different gases (Ne, </a:t>
            </a:r>
            <a:r>
              <a:rPr lang="en-US" sz="1200" dirty="0" err="1">
                <a:latin typeface="+mn-lt"/>
              </a:rPr>
              <a:t>Ar</a:t>
            </a:r>
            <a:r>
              <a:rPr lang="en-US" sz="1200" dirty="0">
                <a:latin typeface="+mn-lt"/>
              </a:rPr>
              <a:t>, Kr) at 20 - 180 eV and different spectral  lines (401 nm, 498 nm, 505 nm)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24B24-EA5A-AC50-5AD6-0A199880D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056" y="541255"/>
            <a:ext cx="2992535" cy="1944740"/>
          </a:xfrm>
          <a:prstGeom prst="rect">
            <a:avLst/>
          </a:prstGeom>
        </p:spPr>
      </p:pic>
      <p:pic>
        <p:nvPicPr>
          <p:cNvPr id="11" name="Grafik 4">
            <a:extLst>
              <a:ext uri="{FF2B5EF4-FFF2-40B4-BE49-F238E27FC236}">
                <a16:creationId xmlns:a16="http://schemas.microsoft.com/office/drawing/2014/main" id="{FAB1EADC-1568-CFFA-C538-57244FF7D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39" y="2518626"/>
            <a:ext cx="3578331" cy="1762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3829FE-C20F-46CC-653C-8BDE555DCAAB}"/>
              </a:ext>
            </a:extLst>
          </p:cNvPr>
          <p:cNvSpPr txBox="1"/>
          <p:nvPr/>
        </p:nvSpPr>
        <p:spPr>
          <a:xfrm>
            <a:off x="6870714" y="3526537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@498 </a:t>
            </a:r>
            <a:r>
              <a:rPr lang="fi-FI" sz="1200" b="1" dirty="0" err="1"/>
              <a:t>nm</a:t>
            </a:r>
            <a:endParaRPr lang="fi-FI" sz="12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045C94-CF78-43F9-6D4E-8289D5A01D36}"/>
              </a:ext>
            </a:extLst>
          </p:cNvPr>
          <p:cNvSpPr/>
          <p:nvPr/>
        </p:nvSpPr>
        <p:spPr>
          <a:xfrm rot="20417581">
            <a:off x="1075294" y="1519640"/>
            <a:ext cx="6480720" cy="1816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 err="1"/>
              <a:t>Plans</a:t>
            </a:r>
            <a:r>
              <a:rPr lang="fi-FI" b="1" dirty="0"/>
              <a:t> for 2023: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/>
              <a:t>Using m</a:t>
            </a:r>
            <a:r>
              <a:rPr lang="en-US" b="1" dirty="0" err="1"/>
              <a:t>ulti</a:t>
            </a:r>
            <a:r>
              <a:rPr lang="en-US" b="1" dirty="0"/>
              <a:t>-pass laser absorption system at PSI-2 and a new position of the manipulator to alleviate the problem related to asymmetric line shapes due to hollow plasma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Participation in cross-machine experiments (PSI-2, </a:t>
            </a:r>
            <a:r>
              <a:rPr lang="en-US" b="1" dirty="0" err="1"/>
              <a:t>GyM</a:t>
            </a:r>
            <a:r>
              <a:rPr lang="en-US" b="1" dirty="0"/>
              <a:t>, MAGNUM-PSI)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36261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4674C-37B4-D494-EB36-179DA10D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17</a:t>
            </a:fld>
            <a:endParaRPr lang="en-GB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2B3FF7E-054C-FDE0-2F5D-BD6A117C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Entrainment under ITER-like plasma conditions</a:t>
            </a:r>
            <a:br>
              <a:rPr lang="en-US" sz="2000" dirty="0"/>
            </a:br>
            <a:r>
              <a:rPr lang="en-US" sz="2000" dirty="0"/>
              <a:t>and its influence on the erosion of tungsten</a:t>
            </a:r>
            <a:endParaRPr lang="de-DE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467B49-BE4A-AB1F-13CA-E914150E2311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PWIE.SPB.1.T002.D001, D007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5 + 4 days MAGNUM-PSI, 0 + 1 days accelerator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143D9D-06F8-ED9B-FC9C-D674394BED05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4 PM + 4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DIFFER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4EF73A-56C9-6EAD-F019-54A61ACE92FD}"/>
              </a:ext>
            </a:extLst>
          </p:cNvPr>
          <p:cNvSpPr txBox="1"/>
          <p:nvPr/>
        </p:nvSpPr>
        <p:spPr>
          <a:xfrm>
            <a:off x="-29525" y="4891746"/>
            <a:ext cx="2063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</a:t>
            </a:r>
            <a:r>
              <a:rPr lang="fi-FI" sz="1200" b="1" dirty="0" err="1"/>
              <a:t>Cornelissen</a:t>
            </a:r>
            <a:r>
              <a:rPr lang="fi-FI" sz="1200" b="1" dirty="0"/>
              <a:t> et al. (DIFFER)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567736-4CE5-0602-D705-2EA169A6319E}"/>
              </a:ext>
            </a:extLst>
          </p:cNvPr>
          <p:cNvSpPr txBox="1">
            <a:spLocks/>
          </p:cNvSpPr>
          <p:nvPr/>
        </p:nvSpPr>
        <p:spPr>
          <a:xfrm>
            <a:off x="33143" y="564114"/>
            <a:ext cx="5907009" cy="2007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ITER edge plasma will be much denser than for current tokamaks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The </a:t>
            </a:r>
            <a:r>
              <a:rPr lang="en-US" sz="1200" b="1" dirty="0">
                <a:solidFill>
                  <a:srgbClr val="FF0000"/>
                </a:solidFill>
                <a:latin typeface="+mn-lt"/>
              </a:rPr>
              <a:t>high density allows for impurity entrainment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FF0000"/>
                </a:solidFill>
                <a:latin typeface="+mn-lt"/>
              </a:rPr>
              <a:t>Seeded impurities are accelerated </a:t>
            </a:r>
            <a:r>
              <a:rPr lang="en-US" sz="1200" dirty="0">
                <a:latin typeface="+mn-lt"/>
              </a:rPr>
              <a:t>towards the plasma flow velocity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Increase in sputtering by entrainment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err="1">
                <a:latin typeface="+mn-lt"/>
              </a:rPr>
              <a:t>Ar+H</a:t>
            </a:r>
            <a:r>
              <a:rPr lang="en-US" sz="1200" dirty="0">
                <a:latin typeface="+mn-lt"/>
              </a:rPr>
              <a:t> plasma generated with Magnum-PSI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The velocity of argon impurities is close to the hydrogen flow velocity and exceeds 𝑐</a:t>
            </a:r>
            <a:r>
              <a:rPr lang="en-US" sz="1200" baseline="-25000" dirty="0">
                <a:latin typeface="+mn-lt"/>
              </a:rPr>
              <a:t>𝐴𝑟</a:t>
            </a:r>
            <a:endParaRPr lang="en-US" sz="1200" dirty="0">
              <a:latin typeface="+mn-lt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Entrainment results in a </a:t>
            </a:r>
            <a:r>
              <a:rPr lang="en-US" sz="1200" b="1" dirty="0">
                <a:solidFill>
                  <a:srgbClr val="0070C0"/>
                </a:solidFill>
                <a:latin typeface="+mn-lt"/>
              </a:rPr>
              <a:t>considerable increase in ion impact energy </a:t>
            </a:r>
            <a:r>
              <a:rPr lang="en-US" sz="1200" dirty="0">
                <a:latin typeface="+mn-lt"/>
              </a:rPr>
              <a:t>for the argon impurities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996150-EC32-67B3-340A-4441158BF399}"/>
                  </a:ext>
                </a:extLst>
              </p:cNvPr>
              <p:cNvSpPr txBox="1"/>
              <p:nvPr/>
            </p:nvSpPr>
            <p:spPr>
              <a:xfrm>
                <a:off x="875820" y="2672943"/>
                <a:ext cx="3810119" cy="40498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nl-NL" b="1" i="0" smtClean="0">
                              <a:latin typeface="Cambria Math" panose="02040503050406030204" pitchFamily="18" charset="0"/>
                            </a:rPr>
                            <m:t>𝐨𝐧</m:t>
                          </m:r>
                        </m:sub>
                      </m:sSub>
                      <m:r>
                        <a:rPr lang="nl-NL" b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nl-NL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sSubSup>
                            <m:sSubSupPr>
                              <m:ctrlPr>
                                <a:rPr lang="nl-NL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nl-NL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  <m:sup>
                              <m:r>
                                <a:rPr lang="nl-NL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sSub>
                        <m:sSubPr>
                          <m:ctrlPr>
                            <a:rPr lang="nl-NL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sSub>
                        <m:sSubPr>
                          <m:ctrlPr>
                            <a:rPr lang="nl-NL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nl-NL" b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nl-NL" b="1">
                          <a:latin typeface="Cambria Math" panose="02040503050406030204" pitchFamily="18" charset="0"/>
                        </a:rPr>
                        <m:t>𝒆</m:t>
                      </m:r>
                      <m:sSub>
                        <m:sSubPr>
                          <m:ctrlPr>
                            <a:rPr lang="nl-NL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nl-NL" b="1">
                              <a:latin typeface="Cambria Math" panose="02040503050406030204" pitchFamily="18" charset="0"/>
                            </a:rPr>
                            <m:t>𝒃𝒊𝒂𝒔</m:t>
                          </m:r>
                        </m:sub>
                      </m:sSub>
                    </m:oMath>
                  </m:oMathPara>
                </a14:m>
                <a:endParaRPr lang="en-NL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996150-EC32-67B3-340A-4441158BF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20" y="2672943"/>
                <a:ext cx="3810119" cy="404983"/>
              </a:xfrm>
              <a:prstGeom prst="rect">
                <a:avLst/>
              </a:prstGeom>
              <a:blipFill>
                <a:blip r:embed="rId2"/>
                <a:stretch>
                  <a:fillRect b="-4110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086EC46-CBD4-9490-2632-C2F032689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7897" y="553535"/>
            <a:ext cx="2494237" cy="1815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172228-8F33-BE0D-DA5F-2275F9389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047" y="2488637"/>
            <a:ext cx="2239935" cy="1790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A86B236C-C5F0-0641-D30C-3C471E8F2B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05690" y="3040373"/>
                <a:ext cx="771560" cy="32376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marR="0" indent="0" algn="l" defTabSz="514338" rtl="0" eaLnBrk="1" fontAlgn="auto" latinLnBrk="0" hangingPunct="1">
                  <a:lnSpc>
                    <a:spcPts val="2400"/>
                  </a:lnSpc>
                  <a:spcBef>
                    <a:spcPts val="573"/>
                  </a:spcBef>
                  <a:spcAft>
                    <a:spcPts val="57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600" kern="120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1pPr>
                <a:lvl2pPr marL="0" marR="0" indent="0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413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22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2pPr>
                <a:lvl3pPr marL="202495" marR="0" indent="-202495" algn="l" defTabSz="514338" rtl="0" eaLnBrk="1" fontAlgn="auto" latinLnBrk="0" hangingPunct="1">
                  <a:lnSpc>
                    <a:spcPts val="1800"/>
                  </a:lnSpc>
                  <a:spcBef>
                    <a:spcPts val="413"/>
                  </a:spcBef>
                  <a:spcAft>
                    <a:spcPts val="0"/>
                  </a:spcAft>
                  <a:buClr>
                    <a:srgbClr val="101073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20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3pPr>
                <a:lvl4pPr marL="404990" marR="0" indent="-202495" algn="l" defTabSz="514338" rtl="0" eaLnBrk="1" fontAlgn="auto" latinLnBrk="0" hangingPunct="1">
                  <a:lnSpc>
                    <a:spcPts val="165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01073"/>
                  </a:buClr>
                  <a:buSzTx/>
                  <a:buFont typeface="Arial" panose="020B0604020202020204" pitchFamily="34" charset="0"/>
                  <a:buChar char="•"/>
                  <a:tabLst/>
                  <a:defRPr sz="1800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4pPr>
                <a:lvl5pPr marL="607485" marR="0" indent="-202495" algn="l" defTabSz="514338" rtl="0" eaLnBrk="1" fontAlgn="auto" latinLnBrk="0" hangingPunct="1">
                  <a:lnSpc>
                    <a:spcPts val="15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467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lvl5pPr>
                <a:lvl6pPr marL="141442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671597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928765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185933" indent="-128585" algn="l" defTabSz="514338" rtl="0" eaLnBrk="1" latinLnBrk="0" hangingPunct="1">
                  <a:lnSpc>
                    <a:spcPct val="90000"/>
                  </a:lnSpc>
                  <a:spcBef>
                    <a:spcPts val="281"/>
                  </a:spcBef>
                  <a:buFont typeface="Arial" panose="020B0604020202020204" pitchFamily="34" charset="0"/>
                  <a:buChar char="•"/>
                  <a:defRPr sz="101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1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nl-NL" sz="1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nl-NL" sz="1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nl-NL" sz="12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12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 Placeholder 2">
                <a:extLst>
                  <a:ext uri="{FF2B5EF4-FFF2-40B4-BE49-F238E27FC236}">
                    <a16:creationId xmlns:a16="http://schemas.microsoft.com/office/drawing/2014/main" id="{A86B236C-C5F0-0641-D30C-3C471E8F2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690" y="3040373"/>
                <a:ext cx="771560" cy="3237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A8246A-E630-CB63-DE2A-C20267144553}"/>
              </a:ext>
            </a:extLst>
          </p:cNvPr>
          <p:cNvCxnSpPr>
            <a:cxnSpLocks/>
          </p:cNvCxnSpPr>
          <p:nvPr/>
        </p:nvCxnSpPr>
        <p:spPr>
          <a:xfrm>
            <a:off x="7405690" y="3388154"/>
            <a:ext cx="598758" cy="106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DBF2EEA-7B88-42AE-3EF0-EAE5C7CC21FA}"/>
              </a:ext>
            </a:extLst>
          </p:cNvPr>
          <p:cNvSpPr txBox="1">
            <a:spLocks/>
          </p:cNvSpPr>
          <p:nvPr/>
        </p:nvSpPr>
        <p:spPr>
          <a:xfrm>
            <a:off x="7162938" y="772176"/>
            <a:ext cx="506821" cy="2962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14338" rtl="0" eaLnBrk="1" fontAlgn="auto" latinLnBrk="0" hangingPunct="1">
              <a:lnSpc>
                <a:spcPts val="2400"/>
              </a:lnSpc>
              <a:spcBef>
                <a:spcPts val="573"/>
              </a:spcBef>
              <a:spcAft>
                <a:spcPts val="573"/>
              </a:spcAft>
              <a:buClrTx/>
              <a:buSzTx/>
              <a:buFont typeface="Arial" panose="020B0604020202020204" pitchFamily="34" charset="0"/>
              <a:buNone/>
              <a:tabLst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413"/>
              </a:spcAft>
              <a:buClrTx/>
              <a:buSzTx/>
              <a:buFont typeface="Arial" panose="020B0604020202020204" pitchFamily="34" charset="0"/>
              <a:buNone/>
              <a:tabLst/>
              <a:defRPr sz="2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02495" marR="0" indent="-202495" algn="l" defTabSz="514338" rtl="0" eaLnBrk="1" fontAlgn="auto" latinLnBrk="0" hangingPunct="1">
              <a:lnSpc>
                <a:spcPts val="1800"/>
              </a:lnSpc>
              <a:spcBef>
                <a:spcPts val="413"/>
              </a:spcBef>
              <a:spcAft>
                <a:spcPts val="0"/>
              </a:spcAft>
              <a:buClr>
                <a:srgbClr val="101073"/>
              </a:buClr>
              <a:buSzPct val="100000"/>
              <a:buFont typeface="Arial" panose="020B0604020202020204" pitchFamily="34" charset="0"/>
              <a:buChar char="•"/>
              <a:tabLst/>
              <a:defRPr sz="20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04990" marR="0" indent="-202495" algn="l" defTabSz="514338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>
                <a:srgbClr val="101073"/>
              </a:buClr>
              <a:buSzTx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07485" marR="0" indent="-202495" algn="l" defTabSz="514338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67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7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8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C00000"/>
                </a:solidFill>
              </a:rPr>
              <a:t>FWHM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97D3AD-A371-85D8-3C08-86AF0C0F0821}"/>
                  </a:ext>
                </a:extLst>
              </p:cNvPr>
              <p:cNvSpPr txBox="1"/>
              <p:nvPr/>
            </p:nvSpPr>
            <p:spPr>
              <a:xfrm>
                <a:off x="2915816" y="3625768"/>
                <a:ext cx="35402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nl-NL" sz="12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𝒇</m:t>
                    </m:r>
                    <m:r>
                      <a:rPr lang="nl-NL" sz="12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nl-NL" sz="1200" b="1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mass ratio between impurity &amp; plasma species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NL" sz="1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nl-NL" sz="1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𝑴</m:t>
                        </m:r>
                      </m:e>
                      <m:sub>
                        <m:r>
                          <a:rPr lang="nl-NL" sz="1200" b="1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𝒖</m:t>
                        </m:r>
                      </m:sub>
                    </m:sSub>
                    <m:r>
                      <a:rPr lang="nl-NL" sz="12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US" sz="12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upstream Mach number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97D3AD-A371-85D8-3C08-86AF0C0F0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3625768"/>
                <a:ext cx="3540247" cy="461665"/>
              </a:xfrm>
              <a:prstGeom prst="rect">
                <a:avLst/>
              </a:prstGeom>
              <a:blipFill>
                <a:blip r:embed="rId6"/>
                <a:stretch>
                  <a:fillRect t="-1316" b="-9211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58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4674C-37B4-D494-EB36-179DA10D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18</a:t>
            </a:fld>
            <a:endParaRPr lang="en-GB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2B3FF7E-054C-FDE0-2F5D-BD6A117C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944905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Erosion rates of W and W+O model systems in MAGNUM-PSI at varying fluxes, fluences, and impurity contents</a:t>
            </a:r>
            <a:endParaRPr lang="de-DE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467B49-BE4A-AB1F-13CA-E914150E2311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PWIE.SPB.1.T002.D001, D007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5 + 4 days MAGNUM-PSI, 0 + 1 days accelerator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7143D9D-06F8-ED9B-FC9C-D674394BED05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4 PM + 4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DIFFER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4EF73A-56C9-6EAD-F019-54A61ACE92FD}"/>
              </a:ext>
            </a:extLst>
          </p:cNvPr>
          <p:cNvSpPr txBox="1"/>
          <p:nvPr/>
        </p:nvSpPr>
        <p:spPr>
          <a:xfrm>
            <a:off x="-29525" y="4891746"/>
            <a:ext cx="2063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</a:t>
            </a:r>
            <a:r>
              <a:rPr lang="fi-FI" sz="1200" b="1" dirty="0" err="1"/>
              <a:t>Cornelissen</a:t>
            </a:r>
            <a:r>
              <a:rPr lang="fi-FI" sz="1200" b="1" dirty="0"/>
              <a:t> et al. (DIFFER)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567736-4CE5-0602-D705-2EA169A6319E}"/>
              </a:ext>
            </a:extLst>
          </p:cNvPr>
          <p:cNvSpPr txBox="1">
            <a:spLocks/>
          </p:cNvSpPr>
          <p:nvPr/>
        </p:nvSpPr>
        <p:spPr>
          <a:xfrm>
            <a:off x="33143" y="564115"/>
            <a:ext cx="5907009" cy="1746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Sputtered </a:t>
            </a:r>
            <a:r>
              <a:rPr lang="en-US" sz="1400" b="1" dirty="0">
                <a:solidFill>
                  <a:srgbClr val="FF0000"/>
                </a:solidFill>
                <a:latin typeface="+mn-lt"/>
              </a:rPr>
              <a:t>tungsten may be re-deposited by entrainment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Sputtered tungsten can be dragged back to the surface by the plasma flow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Seeded impurities are accelerated towards the plasma flow velocity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latin typeface="+mn-lt"/>
              </a:rPr>
              <a:t>Observed 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increase in re-deposition by entrainment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Dense </a:t>
            </a:r>
            <a:r>
              <a:rPr lang="en-US" sz="1200" dirty="0" err="1">
                <a:latin typeface="+mn-lt"/>
              </a:rPr>
              <a:t>Ar</a:t>
            </a:r>
            <a:r>
              <a:rPr lang="en-US" sz="1200" dirty="0">
                <a:latin typeface="+mn-lt"/>
              </a:rPr>
              <a:t> plasma generated with Magnum-PSI: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More tungsten re-deposition on witness plates downstream than upstream.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+mn-lt"/>
              </a:rPr>
              <a:t>Re-deposition by entrainment is dominant for low 𝑻</a:t>
            </a:r>
            <a:r>
              <a:rPr lang="en-US" sz="1200" baseline="-25000" dirty="0">
                <a:latin typeface="+mn-lt"/>
              </a:rPr>
              <a:t>𝒆</a:t>
            </a:r>
            <a:r>
              <a:rPr lang="en-US" sz="1200" dirty="0">
                <a:latin typeface="+mn-lt"/>
              </a:rPr>
              <a:t> and high 𝒏</a:t>
            </a:r>
            <a:r>
              <a:rPr lang="en-US" sz="1200" baseline="-25000" dirty="0">
                <a:latin typeface="+mn-lt"/>
              </a:rPr>
              <a:t>𝒆</a:t>
            </a:r>
            <a:r>
              <a:rPr lang="en-US" sz="1200" dirty="0">
                <a:latin typeface="+mn-lt"/>
              </a:rPr>
              <a:t> plasmas.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35289C-6823-BDC6-9C25-4A8989748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723" y="589091"/>
            <a:ext cx="2932581" cy="22752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33B931-CB96-4194-78FF-5FB6157A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762" y="2908306"/>
            <a:ext cx="1572502" cy="1374614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6E9C848-9342-A549-ED82-10DBE8B5FF27}"/>
              </a:ext>
            </a:extLst>
          </p:cNvPr>
          <p:cNvSpPr txBox="1">
            <a:spLocks/>
          </p:cNvSpPr>
          <p:nvPr/>
        </p:nvSpPr>
        <p:spPr>
          <a:xfrm>
            <a:off x="33143" y="2382803"/>
            <a:ext cx="5762994" cy="174643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2023 plans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Further entrainment studies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Measure entrainment closer to the plasma sheath edge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Acquire re-deposition rate from complete re-deposition profiles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Comparative erosion studies of the model systems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Separate discussion to agree on the flux and fluence regimes for efficient cross-correlation between MAGNUM-PSI, PSI-2 and </a:t>
            </a:r>
            <a:r>
              <a:rPr lang="en-US" sz="1200" b="1" dirty="0" err="1">
                <a:solidFill>
                  <a:schemeClr val="bg1"/>
                </a:solidFill>
                <a:latin typeface="+mn-lt"/>
              </a:rPr>
              <a:t>GyM</a:t>
            </a:r>
            <a:endParaRPr lang="en-US" sz="1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667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CBA9-FBEB-4EE4-A6E0-CB0D0A5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19</a:t>
            </a:fld>
            <a:endParaRPr lang="en-GB" dirty="0"/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35F4A17A-7F00-D974-B7D7-349BDF5C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1348"/>
            <a:ext cx="8844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  <a:sym typeface="Symbol"/>
              </a:rPr>
              <a:t>Monodisperse W spherical dust has been shot on W samples at </a:t>
            </a:r>
            <a:r>
              <a:rPr lang="en-GB" sz="1400" i="1" dirty="0">
                <a:latin typeface="+mn-lt"/>
                <a:sym typeface="Symbol"/>
              </a:rPr>
              <a:t>v</a:t>
            </a:r>
            <a:r>
              <a:rPr lang="en-GB" sz="1400" i="1" baseline="-25000" dirty="0">
                <a:latin typeface="+mn-lt"/>
                <a:sym typeface="Symbol"/>
              </a:rPr>
              <a:t>i</a:t>
            </a:r>
            <a:r>
              <a:rPr lang="en-GB" sz="1400" i="1" dirty="0">
                <a:latin typeface="+mn-lt"/>
                <a:sym typeface="Symbol"/>
              </a:rPr>
              <a:t> </a:t>
            </a:r>
            <a:r>
              <a:rPr lang="en-GB" sz="1400" dirty="0">
                <a:latin typeface="+mn-lt"/>
                <a:sym typeface="Symbol"/>
              </a:rPr>
              <a:t>impact velocity</a:t>
            </a:r>
            <a:r>
              <a:rPr lang="en-GB" sz="1400" i="1" dirty="0">
                <a:latin typeface="+mn-lt"/>
                <a:sym typeface="Symbol"/>
              </a:rPr>
              <a:t>: 5</a:t>
            </a:r>
            <a:r>
              <a:rPr lang="en-US" sz="1400" dirty="0">
                <a:latin typeface="+mn-lt"/>
              </a:rPr>
              <a:t>80 ≤ </a:t>
            </a:r>
            <a:r>
              <a:rPr lang="en-US" sz="1400" i="1" dirty="0">
                <a:latin typeface="+mn-lt"/>
              </a:rPr>
              <a:t>v</a:t>
            </a:r>
            <a:r>
              <a:rPr lang="en-US" sz="1400" i="1" baseline="-25000" dirty="0">
                <a:latin typeface="+mn-lt"/>
              </a:rPr>
              <a:t>i</a:t>
            </a:r>
            <a:r>
              <a:rPr lang="en-US" sz="1400" dirty="0">
                <a:latin typeface="+mn-lt"/>
              </a:rPr>
              <a:t> [m/s] ≤ 3190 → three regimes of impacts identified.</a:t>
            </a:r>
            <a:endParaRPr lang="en-GB" sz="1400" i="1" dirty="0">
              <a:latin typeface="+mn-lt"/>
              <a:sym typeface="Symbol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FF9860A-B3E5-D3C3-D4A9-49B4D4F6F1EC}"/>
              </a:ext>
            </a:extLst>
          </p:cNvPr>
          <p:cNvSpPr txBox="1"/>
          <p:nvPr/>
        </p:nvSpPr>
        <p:spPr>
          <a:xfrm>
            <a:off x="304121" y="2630171"/>
            <a:ext cx="18810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i="1" dirty="0"/>
              <a:t>Deformation regime</a:t>
            </a:r>
            <a:r>
              <a:rPr lang="en-GB" sz="1200" dirty="0"/>
              <a:t>, </a:t>
            </a:r>
            <a:r>
              <a:rPr lang="en-US" sz="1200" dirty="0"/>
              <a:t>200 ÷ 600 m/s → shallow crater formation.</a:t>
            </a:r>
            <a:endParaRPr lang="en-GB" sz="1200" dirty="0"/>
          </a:p>
        </p:txBody>
      </p:sp>
      <p:pic>
        <p:nvPicPr>
          <p:cNvPr id="5" name="Immagine 9">
            <a:extLst>
              <a:ext uri="{FF2B5EF4-FFF2-40B4-BE49-F238E27FC236}">
                <a16:creationId xmlns:a16="http://schemas.microsoft.com/office/drawing/2014/main" id="{B373FD04-D1FE-8E8D-72DE-7E1F01424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2" y="1161676"/>
            <a:ext cx="1858017" cy="1393512"/>
          </a:xfrm>
          <a:prstGeom prst="rect">
            <a:avLst/>
          </a:prstGeom>
          <a:ln w="57150">
            <a:noFill/>
          </a:ln>
        </p:spPr>
      </p:pic>
      <p:pic>
        <p:nvPicPr>
          <p:cNvPr id="6" name="Immagine 11">
            <a:extLst>
              <a:ext uri="{FF2B5EF4-FFF2-40B4-BE49-F238E27FC236}">
                <a16:creationId xmlns:a16="http://schemas.microsoft.com/office/drawing/2014/main" id="{891AFBA0-667D-7F9A-C258-A8AF56A80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73392"/>
            <a:ext cx="1858017" cy="1393512"/>
          </a:xfrm>
          <a:prstGeom prst="rect">
            <a:avLst/>
          </a:prstGeom>
          <a:ln w="57150">
            <a:noFill/>
          </a:ln>
        </p:spPr>
      </p:pic>
      <p:pic>
        <p:nvPicPr>
          <p:cNvPr id="7" name="Immagine 13">
            <a:extLst>
              <a:ext uri="{FF2B5EF4-FFF2-40B4-BE49-F238E27FC236}">
                <a16:creationId xmlns:a16="http://schemas.microsoft.com/office/drawing/2014/main" id="{8938A812-5AEB-2061-C108-BA7F458C2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72048"/>
            <a:ext cx="1858017" cy="1393513"/>
          </a:xfrm>
          <a:prstGeom prst="rect">
            <a:avLst/>
          </a:prstGeom>
          <a:ln w="57150">
            <a:noFill/>
          </a:ln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07AB56D0-9342-8DA9-E418-F332BE665A07}"/>
              </a:ext>
            </a:extLst>
          </p:cNvPr>
          <p:cNvSpPr txBox="1"/>
          <p:nvPr/>
        </p:nvSpPr>
        <p:spPr>
          <a:xfrm>
            <a:off x="2430708" y="2627949"/>
            <a:ext cx="18810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Bonding or cold spray regime</a:t>
            </a:r>
            <a:r>
              <a:rPr lang="en-US" sz="1200" dirty="0"/>
              <a:t>, 600 ÷ 1000 m/s → sticking of dust on target.</a:t>
            </a:r>
            <a:endParaRPr lang="en-GB" sz="1200" dirty="0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38BFF3-5915-3707-9FAA-CD57F62093AF}"/>
              </a:ext>
            </a:extLst>
          </p:cNvPr>
          <p:cNvSpPr txBox="1"/>
          <p:nvPr/>
        </p:nvSpPr>
        <p:spPr>
          <a:xfrm>
            <a:off x="4499992" y="2655667"/>
            <a:ext cx="194492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Partial disintegration regime</a:t>
            </a:r>
            <a:r>
              <a:rPr lang="en-US" sz="1200" dirty="0"/>
              <a:t>, 1÷ 4 km/s → material splash ejection and fragmentation.</a:t>
            </a:r>
            <a:endParaRPr lang="en-GB" sz="1200" dirty="0"/>
          </a:p>
        </p:txBody>
      </p:sp>
      <p:pic>
        <p:nvPicPr>
          <p:cNvPr id="10" name="Picture 34">
            <a:extLst>
              <a:ext uri="{FF2B5EF4-FFF2-40B4-BE49-F238E27FC236}">
                <a16:creationId xmlns:a16="http://schemas.microsoft.com/office/drawing/2014/main" id="{1E15C572-75AA-86E6-B4B0-AE96B00BF9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80" y="1556057"/>
            <a:ext cx="2526404" cy="1601955"/>
          </a:xfrm>
          <a:prstGeom prst="rect">
            <a:avLst/>
          </a:prstGeom>
        </p:spPr>
      </p:pic>
      <p:sp>
        <p:nvSpPr>
          <p:cNvPr id="11" name="Text Box 30">
            <a:extLst>
              <a:ext uri="{FF2B5EF4-FFF2-40B4-BE49-F238E27FC236}">
                <a16:creationId xmlns:a16="http://schemas.microsoft.com/office/drawing/2014/main" id="{B878862D-59EC-B59D-9648-26F555D57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1" y="3502162"/>
            <a:ext cx="7846576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  <a:sym typeface="Symbol"/>
              </a:rPr>
              <a:t>Empirical damage laws extracted from experimental data &amp; found </a:t>
            </a:r>
            <a:r>
              <a:rPr lang="en-GB" sz="1400" b="1" dirty="0">
                <a:solidFill>
                  <a:srgbClr val="FF0000"/>
                </a:solidFill>
                <a:latin typeface="+mn-lt"/>
                <a:sym typeface="Symbol"/>
              </a:rPr>
              <a:t>critical erosion and bonding velocities</a:t>
            </a:r>
            <a:r>
              <a:rPr lang="en-GB" sz="1400" dirty="0">
                <a:latin typeface="+mn-lt"/>
                <a:sym typeface="Symbol"/>
              </a:rPr>
              <a:t> </a:t>
            </a:r>
            <a:r>
              <a:rPr lang="en-GB" sz="1400" dirty="0">
                <a:latin typeface="+mn-lt"/>
                <a:sym typeface="Wingdings" panose="05000000000000000000" pitchFamily="2" charset="2"/>
              </a:rPr>
              <a:t> results presented at SOFT 2022</a:t>
            </a:r>
            <a:endParaRPr lang="en-GB" sz="1400" dirty="0">
              <a:latin typeface="+mn-lt"/>
              <a:sym typeface="Symbo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  <a:sym typeface="Symbol"/>
              </a:rPr>
              <a:t>Excavated volume material estimated for single impacts.</a:t>
            </a:r>
          </a:p>
        </p:txBody>
      </p:sp>
      <p:sp>
        <p:nvSpPr>
          <p:cNvPr id="12" name="Textfeld 7">
            <a:extLst>
              <a:ext uri="{FF2B5EF4-FFF2-40B4-BE49-F238E27FC236}">
                <a16:creationId xmlns:a16="http://schemas.microsoft.com/office/drawing/2014/main" id="{58B48A0E-CE88-D32F-46A3-C57F409FB26E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PWIE.SPB.1.T002.D002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8">
            <a:extLst>
              <a:ext uri="{FF2B5EF4-FFF2-40B4-BE49-F238E27FC236}">
                <a16:creationId xmlns:a16="http://schemas.microsoft.com/office/drawing/2014/main" id="{D2CC9B1C-A9C5-36DC-123E-7B7273865730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4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ENEA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 (for this part)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7DAC30-1DBB-A569-BE7C-8ABDBA5AE464}"/>
              </a:ext>
            </a:extLst>
          </p:cNvPr>
          <p:cNvSpPr txBox="1"/>
          <p:nvPr/>
        </p:nvSpPr>
        <p:spPr>
          <a:xfrm>
            <a:off x="-29525" y="4891746"/>
            <a:ext cx="1837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De Angeli et al. (ENEA)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1A08C20-B122-3BF7-7C16-8DB7A60A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Surface erosion by hypervelocity W dust impacts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3038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8BB27-E6DA-0C21-DA27-C9B2659E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4ABDB3-4105-5957-4D6B-360583BD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" y="82253"/>
            <a:ext cx="7543800" cy="342900"/>
          </a:xfrm>
        </p:spPr>
        <p:txBody>
          <a:bodyPr/>
          <a:lstStyle/>
          <a:p>
            <a:r>
              <a:rPr lang="fi-FI" dirty="0" err="1"/>
              <a:t>Introduction</a:t>
            </a:r>
            <a:r>
              <a:rPr lang="fi-FI" dirty="0"/>
              <a:t> to SP B</a:t>
            </a: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BE368E27-4906-9FFF-2252-7023FF6BE30F}"/>
              </a:ext>
            </a:extLst>
          </p:cNvPr>
          <p:cNvSpPr txBox="1"/>
          <p:nvPr/>
        </p:nvSpPr>
        <p:spPr>
          <a:xfrm>
            <a:off x="11471" y="724520"/>
            <a:ext cx="8928992" cy="414786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>
                <a:cs typeface="Arial" panose="020B0604020202020204" pitchFamily="34" charset="0"/>
              </a:rPr>
              <a:t>SP B </a:t>
            </a:r>
            <a:r>
              <a:rPr lang="fi-FI" sz="1400" dirty="0" err="1">
                <a:cs typeface="Arial" panose="020B0604020202020204" pitchFamily="34" charset="0"/>
              </a:rPr>
              <a:t>deals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with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experimental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erosion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, deposition, and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material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migration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investigations</a:t>
            </a:r>
            <a:r>
              <a:rPr lang="fi-FI" sz="1400" dirty="0">
                <a:cs typeface="Arial" panose="020B0604020202020204" pitchFamily="34" charset="0"/>
              </a:rPr>
              <a:t>, in </a:t>
            </a:r>
            <a:r>
              <a:rPr lang="fi-FI" sz="1400" dirty="0" err="1">
                <a:cs typeface="Arial" panose="020B0604020202020204" pitchFamily="34" charset="0"/>
              </a:rPr>
              <a:t>linear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devices</a:t>
            </a:r>
            <a:r>
              <a:rPr lang="fi-FI" sz="1400" dirty="0">
                <a:cs typeface="Arial" panose="020B0604020202020204" pitchFamily="34" charset="0"/>
              </a:rPr>
              <a:t> and </a:t>
            </a:r>
            <a:r>
              <a:rPr lang="fi-FI" sz="1400" dirty="0" err="1">
                <a:cs typeface="Arial" panose="020B0604020202020204" pitchFamily="34" charset="0"/>
              </a:rPr>
              <a:t>laboratories</a:t>
            </a:r>
            <a:r>
              <a:rPr lang="fi-FI" sz="1400" dirty="0">
                <a:cs typeface="Arial" panose="020B0604020202020204" pitchFamily="34" charset="0"/>
              </a:rPr>
              <a:t> as </a:t>
            </a:r>
            <a:r>
              <a:rPr lang="fi-FI" sz="1400" dirty="0" err="1">
                <a:cs typeface="Arial" panose="020B0604020202020204" pitchFamily="34" charset="0"/>
              </a:rPr>
              <a:t>well</a:t>
            </a:r>
            <a:r>
              <a:rPr lang="fi-FI" sz="1400" dirty="0">
                <a:cs typeface="Arial" panose="020B0604020202020204" pitchFamily="34" charset="0"/>
              </a:rPr>
              <a:t> as in </a:t>
            </a:r>
            <a:r>
              <a:rPr lang="fi-FI" sz="1400" dirty="0" err="1">
                <a:cs typeface="Arial" panose="020B0604020202020204" pitchFamily="34" charset="0"/>
              </a:rPr>
              <a:t>EUROfusion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toroidal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devices</a:t>
            </a:r>
            <a:endParaRPr lang="fi-FI" sz="1400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Emphasis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put</a:t>
            </a:r>
            <a:r>
              <a:rPr lang="fi-FI" sz="1400" dirty="0">
                <a:cs typeface="Arial" panose="020B0604020202020204" pitchFamily="34" charset="0"/>
              </a:rPr>
              <a:t> on 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post-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exposure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analyses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(and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pre-characterization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) </a:t>
            </a:r>
            <a:r>
              <a:rPr lang="fi-FI" sz="1400" dirty="0" err="1">
                <a:cs typeface="Arial" panose="020B0604020202020204" pitchFamily="34" charset="0"/>
              </a:rPr>
              <a:t>besides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experiments</a:t>
            </a:r>
            <a:endParaRPr lang="fi-FI" sz="1400" dirty="0">
              <a:cs typeface="Arial" panose="020B0604020202020204" pitchFamily="34" charset="0"/>
            </a:endParaRP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fi-FI" sz="1200" b="1" dirty="0">
                <a:cs typeface="Arial" panose="020B0604020202020204" pitchFamily="34" charset="0"/>
              </a:rPr>
              <a:t>NB! </a:t>
            </a:r>
            <a:r>
              <a:rPr lang="fi-FI" sz="1200" dirty="0">
                <a:cs typeface="Arial" panose="020B0604020202020204" pitchFamily="34" charset="0"/>
              </a:rPr>
              <a:t>In </a:t>
            </a:r>
            <a:r>
              <a:rPr lang="fi-FI" sz="1200" dirty="0" err="1">
                <a:cs typeface="Arial" panose="020B0604020202020204" pitchFamily="34" charset="0"/>
              </a:rPr>
              <a:t>toroidal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devices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experiments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primarily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under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other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EUROfusion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WPs</a:t>
            </a:r>
            <a:r>
              <a:rPr lang="fi-FI" sz="1200" dirty="0">
                <a:cs typeface="Arial" panose="020B0604020202020204" pitchFamily="34" charset="0"/>
              </a:rPr>
              <a:t> (WP TE, WP W7X)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endParaRPr lang="fi-FI" sz="1400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SP B </a:t>
            </a:r>
            <a:r>
              <a:rPr lang="fi-FI" sz="1400" dirty="0" err="1">
                <a:cs typeface="Arial" panose="020B0604020202020204" pitchFamily="34" charset="0"/>
              </a:rPr>
              <a:t>work</a:t>
            </a:r>
            <a:r>
              <a:rPr lang="fi-FI" sz="1400" dirty="0">
                <a:cs typeface="Arial" panose="020B0604020202020204" pitchFamily="34" charset="0"/>
              </a:rPr>
              <a:t> in 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2022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was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a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direct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continuation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of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the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research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themes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introduced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in 2021 </a:t>
            </a:r>
            <a:r>
              <a:rPr lang="fi-FI" sz="1400" dirty="0">
                <a:cs typeface="Arial" panose="020B0604020202020204" pitchFamily="34" charset="0"/>
              </a:rPr>
              <a:t>– </a:t>
            </a:r>
            <a:r>
              <a:rPr lang="fi-FI" sz="1400" dirty="0" err="1">
                <a:cs typeface="Arial" panose="020B0604020202020204" pitchFamily="34" charset="0"/>
              </a:rPr>
              <a:t>essentially</a:t>
            </a:r>
            <a:r>
              <a:rPr lang="fi-FI" sz="1400" dirty="0">
                <a:cs typeface="Arial" panose="020B0604020202020204" pitchFamily="34" charset="0"/>
              </a:rPr>
              <a:t> a </a:t>
            </a:r>
            <a:r>
              <a:rPr lang="fi-FI" sz="1400" dirty="0" err="1">
                <a:cs typeface="Arial" panose="020B0604020202020204" pitchFamily="34" charset="0"/>
              </a:rPr>
              <a:t>two-year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program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with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small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adaptations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upon</a:t>
            </a:r>
            <a:r>
              <a:rPr lang="fi-FI" sz="1400" dirty="0">
                <a:cs typeface="Arial" panose="020B0604020202020204" pitchFamily="34" charset="0"/>
              </a:rPr>
              <a:t> transition </a:t>
            </a:r>
            <a:r>
              <a:rPr lang="fi-FI" sz="1400" dirty="0" err="1">
                <a:cs typeface="Arial" panose="020B0604020202020204" pitchFamily="34" charset="0"/>
              </a:rPr>
              <a:t>from</a:t>
            </a:r>
            <a:r>
              <a:rPr lang="fi-FI" sz="1400" dirty="0">
                <a:cs typeface="Arial" panose="020B0604020202020204" pitchFamily="34" charset="0"/>
              </a:rPr>
              <a:t> 2021 to 2022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fi-FI" sz="1200" dirty="0" err="1">
                <a:cs typeface="Arial" panose="020B0604020202020204" pitchFamily="34" charset="0"/>
              </a:rPr>
              <a:t>Details</a:t>
            </a:r>
            <a:r>
              <a:rPr lang="fi-FI" sz="1200" dirty="0">
                <a:cs typeface="Arial" panose="020B0604020202020204" pitchFamily="34" charset="0"/>
              </a:rPr>
              <a:t> of </a:t>
            </a:r>
            <a:r>
              <a:rPr lang="fi-FI" sz="1200" dirty="0" err="1">
                <a:cs typeface="Arial" panose="020B0604020202020204" pitchFamily="34" charset="0"/>
              </a:rPr>
              <a:t>individual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tasks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refined</a:t>
            </a:r>
            <a:r>
              <a:rPr lang="fi-FI" sz="1200" dirty="0">
                <a:cs typeface="Arial" panose="020B0604020202020204" pitchFamily="34" charset="0"/>
              </a:rPr>
              <a:t> in a </a:t>
            </a:r>
            <a:r>
              <a:rPr lang="fi-FI" sz="1200" dirty="0" err="1">
                <a:cs typeface="Arial" panose="020B0604020202020204" pitchFamily="34" charset="0"/>
              </a:rPr>
              <a:t>series</a:t>
            </a:r>
            <a:r>
              <a:rPr lang="fi-FI" sz="1200" dirty="0">
                <a:cs typeface="Arial" panose="020B0604020202020204" pitchFamily="34" charset="0"/>
              </a:rPr>
              <a:t> of </a:t>
            </a:r>
            <a:r>
              <a:rPr lang="fi-FI" sz="1200" dirty="0" err="1">
                <a:cs typeface="Arial" panose="020B0604020202020204" pitchFamily="34" charset="0"/>
              </a:rPr>
              <a:t>kick-off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meetings</a:t>
            </a:r>
            <a:r>
              <a:rPr lang="fi-FI" sz="1200" dirty="0">
                <a:cs typeface="Arial" panose="020B0604020202020204" pitchFamily="34" charset="0"/>
              </a:rPr>
              <a:t> (</a:t>
            </a:r>
            <a:r>
              <a:rPr lang="fi-FI" sz="1200" dirty="0" err="1">
                <a:cs typeface="Arial" panose="020B0604020202020204" pitchFamily="34" charset="0"/>
              </a:rPr>
              <a:t>separately</a:t>
            </a:r>
            <a:r>
              <a:rPr lang="fi-FI" sz="1200" dirty="0">
                <a:cs typeface="Arial" panose="020B0604020202020204" pitchFamily="34" charset="0"/>
              </a:rPr>
              <a:t> for </a:t>
            </a:r>
            <a:r>
              <a:rPr lang="fi-FI" sz="1200" dirty="0" err="1">
                <a:cs typeface="Arial" panose="020B0604020202020204" pitchFamily="34" charset="0"/>
              </a:rPr>
              <a:t>each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activity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area</a:t>
            </a:r>
            <a:r>
              <a:rPr lang="fi-FI" sz="1200" dirty="0">
                <a:cs typeface="Arial" panose="020B0604020202020204" pitchFamily="34" charset="0"/>
              </a:rPr>
              <a:t>) in </a:t>
            </a:r>
            <a:r>
              <a:rPr lang="fi-FI" sz="1200" dirty="0" err="1">
                <a:cs typeface="Arial" panose="020B0604020202020204" pitchFamily="34" charset="0"/>
              </a:rPr>
              <a:t>March</a:t>
            </a:r>
            <a:r>
              <a:rPr lang="fi-FI" sz="1200" dirty="0">
                <a:cs typeface="Arial" panose="020B0604020202020204" pitchFamily="34" charset="0"/>
              </a:rPr>
              <a:t> 2022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fi-FI" sz="1200" dirty="0" err="1">
                <a:cs typeface="Arial" panose="020B0604020202020204" pitchFamily="34" charset="0"/>
              </a:rPr>
              <a:t>Task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monitoring</a:t>
            </a:r>
            <a:r>
              <a:rPr lang="fi-FI" sz="1200" dirty="0">
                <a:cs typeface="Arial" panose="020B0604020202020204" pitchFamily="34" charset="0"/>
              </a:rPr>
              <a:t> via </a:t>
            </a:r>
            <a:r>
              <a:rPr lang="fi-FI" sz="1200" dirty="0" err="1">
                <a:cs typeface="Arial" panose="020B0604020202020204" pitchFamily="34" charset="0"/>
              </a:rPr>
              <a:t>email</a:t>
            </a:r>
            <a:r>
              <a:rPr lang="fi-FI" sz="1200" dirty="0">
                <a:cs typeface="Arial" panose="020B0604020202020204" pitchFamily="34" charset="0"/>
              </a:rPr>
              <a:t> in </a:t>
            </a:r>
            <a:r>
              <a:rPr lang="fi-FI" sz="1200" dirty="0" err="1">
                <a:cs typeface="Arial" panose="020B0604020202020204" pitchFamily="34" charset="0"/>
              </a:rPr>
              <a:t>July</a:t>
            </a:r>
            <a:r>
              <a:rPr lang="fi-FI" sz="1200" dirty="0">
                <a:cs typeface="Arial" panose="020B0604020202020204" pitchFamily="34" charset="0"/>
              </a:rPr>
              <a:t> and </a:t>
            </a:r>
            <a:r>
              <a:rPr lang="fi-FI" sz="1200" dirty="0" err="1">
                <a:cs typeface="Arial" panose="020B0604020202020204" pitchFamily="34" charset="0"/>
              </a:rPr>
              <a:t>September</a:t>
            </a:r>
            <a:r>
              <a:rPr lang="fi-FI" sz="1200" dirty="0">
                <a:cs typeface="Arial" panose="020B0604020202020204" pitchFamily="34" charset="0"/>
              </a:rPr>
              <a:t> and in </a:t>
            </a:r>
            <a:r>
              <a:rPr lang="fi-FI" sz="1200" dirty="0" err="1">
                <a:cs typeface="Arial" panose="020B0604020202020204" pitchFamily="34" charset="0"/>
              </a:rPr>
              <a:t>the</a:t>
            </a:r>
            <a:r>
              <a:rPr lang="fi-FI" sz="1200" dirty="0">
                <a:cs typeface="Arial" panose="020B0604020202020204" pitchFamily="34" charset="0"/>
              </a:rPr>
              <a:t> PWIE </a:t>
            </a:r>
            <a:r>
              <a:rPr lang="fi-FI" sz="1200" dirty="0" err="1">
                <a:cs typeface="Arial" panose="020B0604020202020204" pitchFamily="34" charset="0"/>
              </a:rPr>
              <a:t>Progress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Meeting</a:t>
            </a:r>
            <a:r>
              <a:rPr lang="fi-FI" sz="1200" dirty="0">
                <a:cs typeface="Arial" panose="020B0604020202020204" pitchFamily="34" charset="0"/>
              </a:rPr>
              <a:t> in October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Emphasis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put</a:t>
            </a:r>
            <a:r>
              <a:rPr lang="fi-FI" sz="1400" dirty="0">
                <a:cs typeface="Arial" panose="020B0604020202020204" pitchFamily="34" charset="0"/>
              </a:rPr>
              <a:t> on </a:t>
            </a:r>
            <a:r>
              <a:rPr lang="fi-FI" sz="1400" dirty="0" err="1">
                <a:cs typeface="Arial" panose="020B0604020202020204" pitchFamily="34" charset="0"/>
              </a:rPr>
              <a:t>defining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deliverables</a:t>
            </a:r>
            <a:r>
              <a:rPr lang="fi-FI" sz="1400" dirty="0">
                <a:cs typeface="Arial" panose="020B0604020202020204" pitchFamily="34" charset="0"/>
              </a:rPr>
              <a:t> to </a:t>
            </a:r>
            <a:r>
              <a:rPr lang="fi-FI" sz="1400" dirty="0" err="1">
                <a:cs typeface="Arial" panose="020B0604020202020204" pitchFamily="34" charset="0"/>
              </a:rPr>
              <a:t>address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broader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entities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rather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than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manage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a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number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of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scattered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tasks</a:t>
            </a:r>
            <a:endParaRPr lang="fi-FI" sz="14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fi-FI" sz="1200" dirty="0" err="1">
                <a:cs typeface="Arial" panose="020B0604020202020204" pitchFamily="34" charset="0"/>
              </a:rPr>
              <a:t>Comparative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erosion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experiments</a:t>
            </a:r>
            <a:r>
              <a:rPr lang="fi-FI" sz="1200" dirty="0">
                <a:cs typeface="Arial" panose="020B0604020202020204" pitchFamily="34" charset="0"/>
              </a:rPr>
              <a:t> on </a:t>
            </a:r>
            <a:r>
              <a:rPr lang="fi-FI" sz="1200" dirty="0" err="1">
                <a:cs typeface="Arial" panose="020B0604020202020204" pitchFamily="34" charset="0"/>
              </a:rPr>
              <a:t>the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involved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linear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devices</a:t>
            </a:r>
            <a:endParaRPr lang="fi-FI" sz="1200" dirty="0">
              <a:cs typeface="Arial" panose="020B0604020202020204" pitchFamily="34" charset="0"/>
            </a:endParaRP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fi-FI" sz="1200" dirty="0" err="1">
                <a:cs typeface="Arial" panose="020B0604020202020204" pitchFamily="34" charset="0"/>
              </a:rPr>
              <a:t>Extracting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material-migration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pathways</a:t>
            </a:r>
            <a:r>
              <a:rPr lang="fi-FI" sz="1200" dirty="0">
                <a:cs typeface="Arial" panose="020B0604020202020204" pitchFamily="34" charset="0"/>
              </a:rPr>
              <a:t> on AUG, WEST, and W7-X </a:t>
            </a:r>
            <a:r>
              <a:rPr lang="fi-FI" sz="1200" dirty="0" err="1">
                <a:cs typeface="Arial" panose="020B0604020202020204" pitchFamily="34" charset="0"/>
              </a:rPr>
              <a:t>tiles</a:t>
            </a:r>
            <a:r>
              <a:rPr lang="fi-FI" sz="1200" dirty="0">
                <a:cs typeface="Arial" panose="020B0604020202020204" pitchFamily="34" charset="0"/>
              </a:rPr>
              <a:t> and </a:t>
            </a:r>
            <a:r>
              <a:rPr lang="fi-FI" sz="1200" dirty="0" err="1">
                <a:cs typeface="Arial" panose="020B0604020202020204" pitchFamily="34" charset="0"/>
              </a:rPr>
              <a:t>samples</a:t>
            </a:r>
            <a:endParaRPr lang="fi-FI" sz="1200" dirty="0">
              <a:cs typeface="Arial" panose="020B0604020202020204" pitchFamily="34" charset="0"/>
            </a:endParaRP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fi-FI" sz="1200" dirty="0" err="1">
                <a:cs typeface="Arial" panose="020B0604020202020204" pitchFamily="34" charset="0"/>
              </a:rPr>
              <a:t>Round-robin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studies</a:t>
            </a:r>
            <a:r>
              <a:rPr lang="fi-FI" sz="1200" dirty="0">
                <a:cs typeface="Arial" panose="020B0604020202020204" pitchFamily="34" charset="0"/>
              </a:rPr>
              <a:t> of </a:t>
            </a:r>
            <a:r>
              <a:rPr lang="fi-FI" sz="1200" dirty="0" err="1">
                <a:cs typeface="Arial" panose="020B0604020202020204" pitchFamily="34" charset="0"/>
              </a:rPr>
              <a:t>produced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reference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coatings</a:t>
            </a:r>
            <a:endParaRPr lang="fi-FI" sz="1200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In addition,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thematic meetings </a:t>
            </a:r>
            <a:r>
              <a:rPr lang="en-US" sz="1400" dirty="0">
                <a:cs typeface="Arial" panose="020B0604020202020204" pitchFamily="34" charset="0"/>
              </a:rPr>
              <a:t>organized in smaller subgroups</a:t>
            </a: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Conclusions on the analysis campaign of WEST C3 marker samples – jointly with CEA</a:t>
            </a: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Role of surface roughness in sputtering/erosion – jointly with SP D</a:t>
            </a: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Brainstorming events on sample production, sample exposures and dust investigations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All material of the past meetings available in INDICO, see </a:t>
            </a:r>
            <a:r>
              <a:rPr lang="en-US" sz="1400" dirty="0">
                <a:cs typeface="Arial" panose="020B0604020202020204" pitchFamily="34" charset="0"/>
                <a:hlinkClick r:id="rId2"/>
              </a:rPr>
              <a:t>https://indico.euro-fusion.org/category/325/</a:t>
            </a:r>
            <a:r>
              <a:rPr lang="en-US" sz="14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56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CBA9-FBEB-4EE4-A6E0-CB0D0A5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20</a:t>
            </a:fld>
            <a:endParaRPr lang="en-GB" dirty="0"/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35F4A17A-7F00-D974-B7D7-349BDF5C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1348"/>
            <a:ext cx="8844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  <a:sym typeface="Symbol"/>
              </a:rPr>
              <a:t>Monodisperse W spherical dust has been shot on W samples at </a:t>
            </a:r>
            <a:r>
              <a:rPr lang="en-GB" sz="1400" i="1" dirty="0">
                <a:latin typeface="+mn-lt"/>
                <a:sym typeface="Symbol"/>
              </a:rPr>
              <a:t>v</a:t>
            </a:r>
            <a:r>
              <a:rPr lang="en-GB" sz="1400" i="1" baseline="-25000" dirty="0">
                <a:latin typeface="+mn-lt"/>
                <a:sym typeface="Symbol"/>
              </a:rPr>
              <a:t>i</a:t>
            </a:r>
            <a:r>
              <a:rPr lang="en-GB" sz="1400" i="1" dirty="0">
                <a:latin typeface="+mn-lt"/>
                <a:sym typeface="Symbol"/>
              </a:rPr>
              <a:t> </a:t>
            </a:r>
            <a:r>
              <a:rPr lang="en-GB" sz="1400" dirty="0">
                <a:latin typeface="+mn-lt"/>
                <a:sym typeface="Symbol"/>
              </a:rPr>
              <a:t>impact velocity</a:t>
            </a:r>
            <a:r>
              <a:rPr lang="en-GB" sz="1400" i="1" dirty="0">
                <a:latin typeface="+mn-lt"/>
                <a:sym typeface="Symbol"/>
              </a:rPr>
              <a:t>: 5</a:t>
            </a:r>
            <a:r>
              <a:rPr lang="en-US" sz="1400" dirty="0">
                <a:latin typeface="+mn-lt"/>
              </a:rPr>
              <a:t>80 ≤ </a:t>
            </a:r>
            <a:r>
              <a:rPr lang="en-US" sz="1400" i="1" dirty="0">
                <a:latin typeface="+mn-lt"/>
              </a:rPr>
              <a:t>v</a:t>
            </a:r>
            <a:r>
              <a:rPr lang="en-US" sz="1400" i="1" baseline="-25000" dirty="0">
                <a:latin typeface="+mn-lt"/>
              </a:rPr>
              <a:t>i</a:t>
            </a:r>
            <a:r>
              <a:rPr lang="en-US" sz="1400" dirty="0">
                <a:latin typeface="+mn-lt"/>
              </a:rPr>
              <a:t> [m/s] ≤ 3190 → three regimes of impacts identified.</a:t>
            </a:r>
            <a:endParaRPr lang="en-GB" sz="1400" i="1" dirty="0">
              <a:latin typeface="+mn-lt"/>
              <a:sym typeface="Symbol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FF9860A-B3E5-D3C3-D4A9-49B4D4F6F1EC}"/>
              </a:ext>
            </a:extLst>
          </p:cNvPr>
          <p:cNvSpPr txBox="1"/>
          <p:nvPr/>
        </p:nvSpPr>
        <p:spPr>
          <a:xfrm>
            <a:off x="304121" y="2630171"/>
            <a:ext cx="18810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i="1" dirty="0"/>
              <a:t>Deformation regime</a:t>
            </a:r>
            <a:r>
              <a:rPr lang="en-GB" sz="1200" dirty="0"/>
              <a:t>, </a:t>
            </a:r>
            <a:r>
              <a:rPr lang="en-US" sz="1200" dirty="0"/>
              <a:t>200 ÷ 600 m/s → shallow crater formation.</a:t>
            </a:r>
            <a:endParaRPr lang="en-GB" sz="1200" dirty="0"/>
          </a:p>
        </p:txBody>
      </p:sp>
      <p:pic>
        <p:nvPicPr>
          <p:cNvPr id="5" name="Immagine 9">
            <a:extLst>
              <a:ext uri="{FF2B5EF4-FFF2-40B4-BE49-F238E27FC236}">
                <a16:creationId xmlns:a16="http://schemas.microsoft.com/office/drawing/2014/main" id="{B373FD04-D1FE-8E8D-72DE-7E1F01424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2" y="1161676"/>
            <a:ext cx="1858017" cy="1393512"/>
          </a:xfrm>
          <a:prstGeom prst="rect">
            <a:avLst/>
          </a:prstGeom>
          <a:ln w="57150">
            <a:noFill/>
          </a:ln>
        </p:spPr>
      </p:pic>
      <p:pic>
        <p:nvPicPr>
          <p:cNvPr id="6" name="Immagine 11">
            <a:extLst>
              <a:ext uri="{FF2B5EF4-FFF2-40B4-BE49-F238E27FC236}">
                <a16:creationId xmlns:a16="http://schemas.microsoft.com/office/drawing/2014/main" id="{891AFBA0-667D-7F9A-C258-A8AF56A80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73392"/>
            <a:ext cx="1858017" cy="1393512"/>
          </a:xfrm>
          <a:prstGeom prst="rect">
            <a:avLst/>
          </a:prstGeom>
          <a:ln w="57150">
            <a:noFill/>
          </a:ln>
        </p:spPr>
      </p:pic>
      <p:pic>
        <p:nvPicPr>
          <p:cNvPr id="7" name="Immagine 13">
            <a:extLst>
              <a:ext uri="{FF2B5EF4-FFF2-40B4-BE49-F238E27FC236}">
                <a16:creationId xmlns:a16="http://schemas.microsoft.com/office/drawing/2014/main" id="{8938A812-5AEB-2061-C108-BA7F458C2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72048"/>
            <a:ext cx="1858017" cy="1393513"/>
          </a:xfrm>
          <a:prstGeom prst="rect">
            <a:avLst/>
          </a:prstGeom>
          <a:ln w="57150">
            <a:noFill/>
          </a:ln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07AB56D0-9342-8DA9-E418-F332BE665A07}"/>
              </a:ext>
            </a:extLst>
          </p:cNvPr>
          <p:cNvSpPr txBox="1"/>
          <p:nvPr/>
        </p:nvSpPr>
        <p:spPr>
          <a:xfrm>
            <a:off x="2430708" y="2627949"/>
            <a:ext cx="18810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Bonding or cold spray regime</a:t>
            </a:r>
            <a:r>
              <a:rPr lang="en-US" sz="1200" dirty="0"/>
              <a:t>, 600 ÷ 1000 m/s → sticking of dust on target.</a:t>
            </a:r>
            <a:endParaRPr lang="en-GB" sz="1200" dirty="0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38BFF3-5915-3707-9FAA-CD57F62093AF}"/>
              </a:ext>
            </a:extLst>
          </p:cNvPr>
          <p:cNvSpPr txBox="1"/>
          <p:nvPr/>
        </p:nvSpPr>
        <p:spPr>
          <a:xfrm>
            <a:off x="4499992" y="2655667"/>
            <a:ext cx="1944921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Partial disintegration regime</a:t>
            </a:r>
            <a:r>
              <a:rPr lang="en-US" sz="1200" dirty="0"/>
              <a:t>, 1÷ 4 km/s → material splash ejection and fragmentation.</a:t>
            </a:r>
            <a:endParaRPr lang="en-GB" sz="1200" dirty="0"/>
          </a:p>
        </p:txBody>
      </p:sp>
      <p:pic>
        <p:nvPicPr>
          <p:cNvPr id="10" name="Picture 34">
            <a:extLst>
              <a:ext uri="{FF2B5EF4-FFF2-40B4-BE49-F238E27FC236}">
                <a16:creationId xmlns:a16="http://schemas.microsoft.com/office/drawing/2014/main" id="{1E15C572-75AA-86E6-B4B0-AE96B00BF9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80" y="1556057"/>
            <a:ext cx="2526404" cy="1601955"/>
          </a:xfrm>
          <a:prstGeom prst="rect">
            <a:avLst/>
          </a:prstGeom>
        </p:spPr>
      </p:pic>
      <p:sp>
        <p:nvSpPr>
          <p:cNvPr id="11" name="Text Box 30">
            <a:extLst>
              <a:ext uri="{FF2B5EF4-FFF2-40B4-BE49-F238E27FC236}">
                <a16:creationId xmlns:a16="http://schemas.microsoft.com/office/drawing/2014/main" id="{B878862D-59EC-B59D-9648-26F555D57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1" y="3502162"/>
            <a:ext cx="7846576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  <a:sym typeface="Symbol"/>
              </a:rPr>
              <a:t>Empirical damage laws extracted from experimental data &amp; found </a:t>
            </a:r>
            <a:r>
              <a:rPr lang="en-GB" sz="1400" b="1" dirty="0">
                <a:solidFill>
                  <a:srgbClr val="FF0000"/>
                </a:solidFill>
                <a:latin typeface="+mn-lt"/>
                <a:sym typeface="Symbol"/>
              </a:rPr>
              <a:t>critical erosion and bonding velocities</a:t>
            </a:r>
            <a:r>
              <a:rPr lang="en-GB" sz="1400" dirty="0">
                <a:latin typeface="+mn-lt"/>
                <a:sym typeface="Symbol"/>
              </a:rPr>
              <a:t> </a:t>
            </a:r>
            <a:r>
              <a:rPr lang="en-GB" sz="1400" dirty="0">
                <a:latin typeface="+mn-lt"/>
                <a:sym typeface="Wingdings" panose="05000000000000000000" pitchFamily="2" charset="2"/>
              </a:rPr>
              <a:t> results presented at SOFT 2022</a:t>
            </a:r>
            <a:endParaRPr lang="en-GB" sz="1400" dirty="0">
              <a:latin typeface="+mn-lt"/>
              <a:sym typeface="Symbo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latin typeface="+mn-lt"/>
                <a:sym typeface="Symbol"/>
              </a:rPr>
              <a:t>Excavated volume material estimated for single impacts.</a:t>
            </a:r>
          </a:p>
        </p:txBody>
      </p:sp>
      <p:sp>
        <p:nvSpPr>
          <p:cNvPr id="12" name="Textfeld 7">
            <a:extLst>
              <a:ext uri="{FF2B5EF4-FFF2-40B4-BE49-F238E27FC236}">
                <a16:creationId xmlns:a16="http://schemas.microsoft.com/office/drawing/2014/main" id="{58B48A0E-CE88-D32F-46A3-C57F409FB26E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PWIE.SPB.1.T002.D002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8">
            <a:extLst>
              <a:ext uri="{FF2B5EF4-FFF2-40B4-BE49-F238E27FC236}">
                <a16:creationId xmlns:a16="http://schemas.microsoft.com/office/drawing/2014/main" id="{D2CC9B1C-A9C5-36DC-123E-7B7273865730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4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ENEA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 (for this part)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7DAC30-1DBB-A569-BE7C-8ABDBA5AE464}"/>
              </a:ext>
            </a:extLst>
          </p:cNvPr>
          <p:cNvSpPr txBox="1"/>
          <p:nvPr/>
        </p:nvSpPr>
        <p:spPr>
          <a:xfrm>
            <a:off x="-29525" y="4891746"/>
            <a:ext cx="1837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De Angeli et al. (ENEA)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1A08C20-B122-3BF7-7C16-8DB7A60A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Surface erosion by hypervelocity W dust impacts</a:t>
            </a:r>
            <a:endParaRPr lang="de-DE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B8A8FA-17A2-7286-BF2A-1C77B1D45382}"/>
              </a:ext>
            </a:extLst>
          </p:cNvPr>
          <p:cNvSpPr/>
          <p:nvPr/>
        </p:nvSpPr>
        <p:spPr>
          <a:xfrm rot="20417581">
            <a:off x="1371783" y="1908130"/>
            <a:ext cx="6480720" cy="1158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 err="1"/>
              <a:t>Plans</a:t>
            </a:r>
            <a:r>
              <a:rPr lang="fi-FI" b="1" dirty="0"/>
              <a:t> for 2023: </a:t>
            </a:r>
            <a:r>
              <a:rPr lang="en-US" b="1" dirty="0"/>
              <a:t>Characterize surface erosion of W and W+O model systems induced by hypervelocity W dust impacts </a:t>
            </a:r>
            <a:r>
              <a:rPr lang="en-US" b="1" dirty="0">
                <a:sym typeface="Wingdings" panose="05000000000000000000" pitchFamily="2" charset="2"/>
              </a:rPr>
              <a:t> under SP B.5 (details to be agreed separately)</a:t>
            </a:r>
            <a:r>
              <a:rPr lang="fi-FI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023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CBA9-FBEB-4EE4-A6E0-CB0D0A5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21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730894-9139-B6FE-56AE-47ADDF65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Be and W dust formed during air and water leaks </a:t>
            </a:r>
            <a:endParaRPr lang="de-DE" sz="2000" dirty="0"/>
          </a:p>
        </p:txBody>
      </p:sp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id="{AF75A32F-0A03-BE0D-5196-18F175B20A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631182"/>
              </p:ext>
            </p:extLst>
          </p:nvPr>
        </p:nvGraphicFramePr>
        <p:xfrm>
          <a:off x="5571424" y="1418120"/>
          <a:ext cx="2973498" cy="208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0080" imgH="2905920" progId="Origin50.Graph">
                  <p:embed/>
                </p:oleObj>
              </mc:Choice>
              <mc:Fallback>
                <p:oleObj name="Graph" r:id="rId2" imgW="4150080" imgH="2905920" progId="Origin50.Graph">
                  <p:embed/>
                  <p:pic>
                    <p:nvPicPr>
                      <p:cNvPr id="3" name="Object 10">
                        <a:extLst>
                          <a:ext uri="{FF2B5EF4-FFF2-40B4-BE49-F238E27FC236}">
                            <a16:creationId xmlns:a16="http://schemas.microsoft.com/office/drawing/2014/main" id="{AF75A32F-0A03-BE0D-5196-18F175B20A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1424" y="1418120"/>
                        <a:ext cx="2973498" cy="2082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4">
            <a:extLst>
              <a:ext uri="{FF2B5EF4-FFF2-40B4-BE49-F238E27FC236}">
                <a16:creationId xmlns:a16="http://schemas.microsoft.com/office/drawing/2014/main" id="{43A2820B-8BBA-0B78-0DF1-E240DF3CEF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946955"/>
              </p:ext>
            </p:extLst>
          </p:nvPr>
        </p:nvGraphicFramePr>
        <p:xfrm>
          <a:off x="2366379" y="1481585"/>
          <a:ext cx="3072700" cy="2147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5" name="Object 14">
                        <a:extLst>
                          <a:ext uri="{FF2B5EF4-FFF2-40B4-BE49-F238E27FC236}">
                            <a16:creationId xmlns:a16="http://schemas.microsoft.com/office/drawing/2014/main" id="{43A2820B-8BBA-0B78-0DF1-E240DF3CEF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379" y="1481585"/>
                        <a:ext cx="3072700" cy="2147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B89FB4B6-1427-3EAD-02A4-495733B852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699" y="1708482"/>
            <a:ext cx="1728192" cy="1590931"/>
          </a:xfrm>
        </p:spPr>
      </p:pic>
      <p:sp>
        <p:nvSpPr>
          <p:cNvPr id="7" name="Textfeld 7">
            <a:extLst>
              <a:ext uri="{FF2B5EF4-FFF2-40B4-BE49-F238E27FC236}">
                <a16:creationId xmlns:a16="http://schemas.microsoft.com/office/drawing/2014/main" id="{C849B661-787E-1AA7-5534-25910108BC96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PWIE.SPB.1.T002.D005,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id="{7A8B2D3B-C02E-8BA0-DDC0-B8F4C1575856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 PM + 2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ENR-MAT.01.IAP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9B361C-4528-37C9-88B1-69A71498D654}"/>
              </a:ext>
            </a:extLst>
          </p:cNvPr>
          <p:cNvSpPr txBox="1"/>
          <p:nvPr/>
        </p:nvSpPr>
        <p:spPr>
          <a:xfrm>
            <a:off x="-29525" y="4891746"/>
            <a:ext cx="2156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C. </a:t>
            </a:r>
            <a:r>
              <a:rPr lang="fi-FI" sz="1200" b="1" dirty="0" err="1"/>
              <a:t>Lungu</a:t>
            </a:r>
            <a:r>
              <a:rPr lang="fi-FI" sz="1200" b="1" dirty="0"/>
              <a:t>, T. Acsente et al. (IAP)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8F55397-9239-AC7D-EDB5-A58FAF470EF2}"/>
              </a:ext>
            </a:extLst>
          </p:cNvPr>
          <p:cNvSpPr txBox="1">
            <a:spLocks/>
          </p:cNvSpPr>
          <p:nvPr/>
        </p:nvSpPr>
        <p:spPr>
          <a:xfrm>
            <a:off x="16462" y="531654"/>
            <a:ext cx="8329612" cy="1090613"/>
          </a:xfrm>
          <a:prstGeom prst="rect">
            <a:avLst/>
          </a:prstGeom>
        </p:spPr>
        <p:txBody>
          <a:bodyPr/>
          <a:lstStyle/>
          <a:p>
            <a:pPr marL="357188" indent="-3571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o-RO" sz="1400" b="1" dirty="0">
                <a:cs typeface="Arial" panose="020B0604020202020204" pitchFamily="34" charset="0"/>
              </a:rPr>
              <a:t>Be dust generation in air and water environment </a:t>
            </a:r>
            <a:r>
              <a:rPr lang="ro-RO" sz="1400" dirty="0">
                <a:cs typeface="Arial" panose="020B0604020202020204" pitchFamily="34" charset="0"/>
              </a:rPr>
              <a:t>using alumina ball milling</a:t>
            </a:r>
          </a:p>
          <a:p>
            <a:pPr marL="357188" indent="-3571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o-RO" sz="1400" b="1" dirty="0">
                <a:cs typeface="Arial" panose="020B0604020202020204" pitchFamily="34" charset="0"/>
              </a:rPr>
              <a:t>Particle size and morphology </a:t>
            </a:r>
            <a:r>
              <a:rPr lang="ro-RO" sz="1400" dirty="0">
                <a:cs typeface="Arial" panose="020B0604020202020204" pitchFamily="34" charset="0"/>
              </a:rPr>
              <a:t>determined using SEM microscopy</a:t>
            </a:r>
          </a:p>
          <a:p>
            <a:pPr marL="357188" indent="-3571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o-RO" sz="1400" b="1" dirty="0">
                <a:cs typeface="Arial" panose="020B0604020202020204" pitchFamily="34" charset="0"/>
              </a:rPr>
              <a:t>Prefe</a:t>
            </a:r>
            <a:r>
              <a:rPr lang="fi-FI" sz="1400" b="1" dirty="0">
                <a:cs typeface="Arial" panose="020B0604020202020204" pitchFamily="34" charset="0"/>
              </a:rPr>
              <a:t>r</a:t>
            </a:r>
            <a:r>
              <a:rPr lang="ro-RO" sz="1400" b="1" dirty="0">
                <a:cs typeface="Arial" panose="020B0604020202020204" pitchFamily="34" charset="0"/>
              </a:rPr>
              <a:t>red cr</a:t>
            </a:r>
            <a:r>
              <a:rPr lang="fi-FI" sz="1400" b="1" dirty="0">
                <a:cs typeface="Arial" panose="020B0604020202020204" pitchFamily="34" charset="0"/>
              </a:rPr>
              <a:t>y</a:t>
            </a:r>
            <a:r>
              <a:rPr lang="ro-RO" sz="1400" b="1" dirty="0">
                <a:cs typeface="Arial" panose="020B0604020202020204" pitchFamily="34" charset="0"/>
              </a:rPr>
              <a:t>stal orientation </a:t>
            </a:r>
            <a:r>
              <a:rPr lang="ro-RO" sz="1400" dirty="0">
                <a:cs typeface="Arial" panose="020B0604020202020204" pitchFamily="34" charset="0"/>
              </a:rPr>
              <a:t>analyzed using XRD</a:t>
            </a:r>
          </a:p>
          <a:p>
            <a:pPr marL="357188" indent="-3571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o-RO" sz="1400" b="1" dirty="0">
                <a:cs typeface="Arial" panose="020B0604020202020204" pitchFamily="34" charset="0"/>
              </a:rPr>
              <a:t>Thermal outgas</a:t>
            </a:r>
            <a:r>
              <a:rPr lang="fi-FI" sz="1400" b="1" dirty="0" err="1">
                <a:cs typeface="Arial" panose="020B0604020202020204" pitchFamily="34" charset="0"/>
              </a:rPr>
              <a:t>sing</a:t>
            </a:r>
            <a:r>
              <a:rPr lang="ro-RO" sz="1400" b="1" dirty="0">
                <a:cs typeface="Arial" panose="020B0604020202020204" pitchFamily="34" charset="0"/>
              </a:rPr>
              <a:t> </a:t>
            </a:r>
            <a:r>
              <a:rPr lang="ro-RO" sz="1400" dirty="0">
                <a:cs typeface="Arial" panose="020B0604020202020204" pitchFamily="34" charset="0"/>
              </a:rPr>
              <a:t>using TDS</a:t>
            </a:r>
            <a:r>
              <a:rPr lang="fi-FI" sz="1400" dirty="0">
                <a:cs typeface="Arial" panose="020B0604020202020204" pitchFamily="34" charset="0"/>
              </a:rPr>
              <a:t>, </a:t>
            </a:r>
            <a:r>
              <a:rPr lang="fi-FI" sz="1400" dirty="0" err="1">
                <a:cs typeface="Arial" panose="020B0604020202020204" pitchFamily="34" charset="0"/>
              </a:rPr>
              <a:t>identified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molecules</a:t>
            </a:r>
            <a:r>
              <a:rPr lang="ro-RO" sz="1400" dirty="0">
                <a:cs typeface="Arial" panose="020B0604020202020204" pitchFamily="34" charset="0"/>
              </a:rPr>
              <a:t>: O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r>
              <a:rPr lang="ro-RO" sz="1400" dirty="0">
                <a:cs typeface="Arial" panose="020B0604020202020204" pitchFamily="34" charset="0"/>
              </a:rPr>
              <a:t>, N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r>
              <a:rPr lang="ro-RO" sz="1400" dirty="0">
                <a:cs typeface="Arial" panose="020B0604020202020204" pitchFamily="34" charset="0"/>
              </a:rPr>
              <a:t>, H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r>
              <a:rPr lang="ro-RO" sz="1400" dirty="0">
                <a:cs typeface="Arial" panose="020B0604020202020204" pitchFamily="34" charset="0"/>
              </a:rPr>
              <a:t>O, BeO, Be</a:t>
            </a:r>
            <a:r>
              <a:rPr lang="ro-RO" sz="1400" baseline="-25000" dirty="0">
                <a:cs typeface="Arial" panose="020B0604020202020204" pitchFamily="34" charset="0"/>
              </a:rPr>
              <a:t>3</a:t>
            </a:r>
            <a:r>
              <a:rPr lang="ro-RO" sz="1400" dirty="0">
                <a:cs typeface="Arial" panose="020B0604020202020204" pitchFamily="34" charset="0"/>
              </a:rPr>
              <a:t>N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r>
              <a:rPr lang="ro-RO" sz="1400" dirty="0">
                <a:cs typeface="Arial" panose="020B0604020202020204" pitchFamily="34" charset="0"/>
              </a:rPr>
              <a:t>, Be(OH)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endParaRPr lang="ro-RO" sz="1400" dirty="0"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endParaRPr lang="ro-RO" sz="2400" b="1" dirty="0"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71263-3807-2C7B-2F2B-B3840448FADC}"/>
              </a:ext>
            </a:extLst>
          </p:cNvPr>
          <p:cNvSpPr/>
          <p:nvPr/>
        </p:nvSpPr>
        <p:spPr>
          <a:xfrm>
            <a:off x="21322" y="3329424"/>
            <a:ext cx="240028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b="1" dirty="0">
                <a:cs typeface="Arial" pitchFamily="34" charset="0"/>
              </a:rPr>
              <a:t>Particle size and morphology:</a:t>
            </a:r>
            <a:endParaRPr lang="en-GB" sz="1100" b="1" dirty="0">
              <a:cs typeface="Arial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100" dirty="0">
                <a:cs typeface="Arial" pitchFamily="34" charset="0"/>
              </a:rPr>
              <a:t>30</a:t>
            </a:r>
            <a:r>
              <a:rPr lang="fi-FI" sz="1100" dirty="0">
                <a:cs typeface="Arial" pitchFamily="34" charset="0"/>
              </a:rPr>
              <a:t>-5</a:t>
            </a:r>
            <a:r>
              <a:rPr lang="ro-RO" sz="1100" dirty="0">
                <a:cs typeface="Arial" pitchFamily="34" charset="0"/>
              </a:rPr>
              <a:t>00 </a:t>
            </a:r>
            <a:r>
              <a:rPr lang="el-GR" sz="1100" dirty="0">
                <a:cs typeface="Arial" pitchFamily="34" charset="0"/>
              </a:rPr>
              <a:t>μ</a:t>
            </a:r>
            <a:r>
              <a:rPr lang="ro-RO" sz="1100" dirty="0">
                <a:cs typeface="Arial" pitchFamily="34" charset="0"/>
              </a:rPr>
              <a:t>m</a:t>
            </a:r>
            <a:r>
              <a:rPr lang="en-GB" sz="1100" dirty="0">
                <a:cs typeface="Arial" pitchFamily="34" charset="0"/>
              </a:rPr>
              <a:t> particles </a:t>
            </a:r>
            <a:r>
              <a:rPr lang="ro-RO" sz="1100" dirty="0">
                <a:cs typeface="Arial" pitchFamily="34" charset="0"/>
              </a:rPr>
              <a:t>prepared</a:t>
            </a:r>
            <a:r>
              <a:rPr lang="fi-FI" sz="1100" dirty="0">
                <a:cs typeface="Arial" pitchFamily="34" charset="0"/>
              </a:rPr>
              <a:t> &amp; </a:t>
            </a:r>
            <a:r>
              <a:rPr lang="fi-FI" sz="1100" dirty="0" err="1">
                <a:cs typeface="Arial" pitchFamily="34" charset="0"/>
              </a:rPr>
              <a:t>collected</a:t>
            </a:r>
            <a:r>
              <a:rPr lang="fi-FI" sz="1100" dirty="0">
                <a:cs typeface="Arial" pitchFamily="34" charset="0"/>
              </a:rPr>
              <a:t> </a:t>
            </a:r>
            <a:r>
              <a:rPr lang="fi-FI" sz="1100" dirty="0" err="1">
                <a:cs typeface="Arial" pitchFamily="34" charset="0"/>
              </a:rPr>
              <a:t>by</a:t>
            </a:r>
            <a:r>
              <a:rPr lang="fi-FI" sz="1100" dirty="0">
                <a:cs typeface="Arial" pitchFamily="34" charset="0"/>
              </a:rPr>
              <a:t> </a:t>
            </a:r>
            <a:r>
              <a:rPr lang="fi-FI" sz="1100" dirty="0" err="1">
                <a:cs typeface="Arial" pitchFamily="34" charset="0"/>
              </a:rPr>
              <a:t>sieving</a:t>
            </a:r>
            <a:endParaRPr lang="ro-RO" sz="1100" dirty="0">
              <a:cs typeface="Arial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100" dirty="0">
                <a:cs typeface="Arial" pitchFamily="34" charset="0"/>
              </a:rPr>
              <a:t>Rough surfaces </a:t>
            </a:r>
            <a:r>
              <a:rPr lang="fi-FI" sz="1100" dirty="0">
                <a:cs typeface="Arial" pitchFamily="34" charset="0"/>
              </a:rPr>
              <a:t>for</a:t>
            </a:r>
            <a:r>
              <a:rPr lang="ro-RO" sz="1100" dirty="0">
                <a:cs typeface="Arial" pitchFamily="34" charset="0"/>
              </a:rPr>
              <a:t> dust particles</a:t>
            </a:r>
            <a:r>
              <a:rPr lang="fi-FI" sz="1100" dirty="0">
                <a:cs typeface="Arial" pitchFamily="34" charset="0"/>
              </a:rPr>
              <a:t> </a:t>
            </a:r>
            <a:r>
              <a:rPr lang="fi-FI" sz="1100" dirty="0"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fi-FI" sz="1100" b="1" dirty="0" err="1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similarities</a:t>
            </a:r>
            <a:r>
              <a:rPr lang="fi-FI" sz="1100" b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 to </a:t>
            </a:r>
            <a:r>
              <a:rPr lang="fi-FI" sz="1100" b="1" dirty="0" err="1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dust</a:t>
            </a:r>
            <a:r>
              <a:rPr lang="fi-FI" sz="1100" b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fi-FI" sz="1100" b="1" dirty="0" err="1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from</a:t>
            </a:r>
            <a:r>
              <a:rPr lang="fi-FI" sz="1100" b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 JET</a:t>
            </a:r>
            <a:endParaRPr lang="ro-RO" sz="11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C782BA-02BC-0EC5-FFDB-97AB9057E5AF}"/>
              </a:ext>
            </a:extLst>
          </p:cNvPr>
          <p:cNvSpPr/>
          <p:nvPr/>
        </p:nvSpPr>
        <p:spPr>
          <a:xfrm>
            <a:off x="2567827" y="3349788"/>
            <a:ext cx="283165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cs typeface="Arial" pitchFamily="34" charset="0"/>
              </a:rPr>
              <a:t>XRD Measurements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Shifts to small angles due to </a:t>
            </a:r>
            <a:r>
              <a:rPr lang="en-US" sz="1100" b="1" dirty="0">
                <a:solidFill>
                  <a:srgbClr val="FF0000"/>
                </a:solidFill>
                <a:cs typeface="Arial" pitchFamily="34" charset="0"/>
              </a:rPr>
              <a:t>tensile stress </a:t>
            </a:r>
            <a:r>
              <a:rPr lang="en-US" sz="1100" dirty="0">
                <a:cs typeface="Arial" pitchFamily="34" charset="0"/>
              </a:rPr>
              <a:t>in the Be polycrystalline structure.</a:t>
            </a:r>
            <a:endParaRPr lang="ro-RO" sz="1100" dirty="0">
              <a:cs typeface="Arial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 err="1">
                <a:cs typeface="Arial" pitchFamily="34" charset="0"/>
              </a:rPr>
              <a:t>BeO</a:t>
            </a:r>
            <a:r>
              <a:rPr lang="en-US" sz="1100" dirty="0">
                <a:cs typeface="Arial" pitchFamily="34" charset="0"/>
              </a:rPr>
              <a:t> diffraction present for samples prepared in wet conditions</a:t>
            </a:r>
            <a:endParaRPr lang="ro-RO" sz="1100" dirty="0"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FE82BB-4DCD-FE75-CDBA-BDE1F8A10D64}"/>
              </a:ext>
            </a:extLst>
          </p:cNvPr>
          <p:cNvSpPr/>
          <p:nvPr/>
        </p:nvSpPr>
        <p:spPr>
          <a:xfrm>
            <a:off x="5655103" y="3349787"/>
            <a:ext cx="3214687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/>
              <a:t> </a:t>
            </a:r>
            <a:r>
              <a:rPr lang="en-US" sz="1100" b="1" dirty="0">
                <a:cs typeface="Arial" pitchFamily="34" charset="0"/>
              </a:rPr>
              <a:t>TDS analysis of samples: 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More </a:t>
            </a:r>
            <a:r>
              <a:rPr lang="en-US" sz="1100" dirty="0" err="1">
                <a:cs typeface="Arial" pitchFamily="34" charset="0"/>
              </a:rPr>
              <a:t>BeO</a:t>
            </a:r>
            <a:r>
              <a:rPr lang="en-US" sz="1100" dirty="0">
                <a:cs typeface="Arial" pitchFamily="34" charset="0"/>
              </a:rPr>
              <a:t>, H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O, N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, Be(OH)</a:t>
            </a:r>
            <a:r>
              <a:rPr lang="en-US" sz="1100" baseline="-25000" dirty="0">
                <a:cs typeface="Arial" pitchFamily="34" charset="0"/>
              </a:rPr>
              <a:t>2 </a:t>
            </a:r>
            <a:r>
              <a:rPr lang="en-US" sz="1100" dirty="0">
                <a:cs typeface="Arial" pitchFamily="34" charset="0"/>
              </a:rPr>
              <a:t>and less Be, O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 and Be</a:t>
            </a:r>
            <a:r>
              <a:rPr lang="en-US" sz="1100" baseline="-25000" dirty="0">
                <a:cs typeface="Arial" pitchFamily="34" charset="0"/>
              </a:rPr>
              <a:t>3</a:t>
            </a:r>
            <a:r>
              <a:rPr lang="en-US" sz="1100" dirty="0">
                <a:cs typeface="Arial" pitchFamily="34" charset="0"/>
              </a:rPr>
              <a:t>N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 at wet conditions </a:t>
            </a:r>
            <a:r>
              <a:rPr lang="en-US" sz="1100" dirty="0">
                <a:cs typeface="Arial" pitchFamily="34" charset="0"/>
                <a:sym typeface="Wingdings" panose="05000000000000000000" pitchFamily="2" charset="2"/>
              </a:rPr>
              <a:t> water present in Be dust as </a:t>
            </a:r>
            <a:r>
              <a:rPr lang="en-US" sz="1100" dirty="0">
                <a:cs typeface="Arial" pitchFamily="34" charset="0"/>
              </a:rPr>
              <a:t>pure H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O, oxygen to form </a:t>
            </a:r>
            <a:r>
              <a:rPr lang="en-US" sz="1100" dirty="0" err="1">
                <a:cs typeface="Arial" pitchFamily="34" charset="0"/>
              </a:rPr>
              <a:t>BeO</a:t>
            </a:r>
            <a:r>
              <a:rPr lang="en-US" sz="1100" dirty="0">
                <a:cs typeface="Arial" pitchFamily="34" charset="0"/>
              </a:rPr>
              <a:t> and (OH) to form Be(OH)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12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CBA9-FBEB-4EE4-A6E0-CB0D0A5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22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730894-9139-B6FE-56AE-47ADDF65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Be and W dust formed during air and water leaks </a:t>
            </a:r>
            <a:endParaRPr lang="de-DE" sz="2000" dirty="0"/>
          </a:p>
        </p:txBody>
      </p:sp>
      <p:graphicFrame>
        <p:nvGraphicFramePr>
          <p:cNvPr id="3" name="Object 10">
            <a:extLst>
              <a:ext uri="{FF2B5EF4-FFF2-40B4-BE49-F238E27FC236}">
                <a16:creationId xmlns:a16="http://schemas.microsoft.com/office/drawing/2014/main" id="{AF75A32F-0A03-BE0D-5196-18F175B20A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1424" y="1418120"/>
          <a:ext cx="2973498" cy="208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0080" imgH="2905920" progId="Origin50.Graph">
                  <p:embed/>
                </p:oleObj>
              </mc:Choice>
              <mc:Fallback>
                <p:oleObj name="Graph" r:id="rId2" imgW="4150080" imgH="2905920" progId="Origin50.Graph">
                  <p:embed/>
                  <p:pic>
                    <p:nvPicPr>
                      <p:cNvPr id="3" name="Object 10">
                        <a:extLst>
                          <a:ext uri="{FF2B5EF4-FFF2-40B4-BE49-F238E27FC236}">
                            <a16:creationId xmlns:a16="http://schemas.microsoft.com/office/drawing/2014/main" id="{AF75A32F-0A03-BE0D-5196-18F175B20A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1424" y="1418120"/>
                        <a:ext cx="2973498" cy="2082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4">
            <a:extLst>
              <a:ext uri="{FF2B5EF4-FFF2-40B4-BE49-F238E27FC236}">
                <a16:creationId xmlns:a16="http://schemas.microsoft.com/office/drawing/2014/main" id="{43A2820B-8BBA-0B78-0DF1-E240DF3CEF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6379" y="1481585"/>
          <a:ext cx="3072700" cy="2147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5" name="Object 14">
                        <a:extLst>
                          <a:ext uri="{FF2B5EF4-FFF2-40B4-BE49-F238E27FC236}">
                            <a16:creationId xmlns:a16="http://schemas.microsoft.com/office/drawing/2014/main" id="{43A2820B-8BBA-0B78-0DF1-E240DF3CEF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379" y="1481585"/>
                        <a:ext cx="3072700" cy="21477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B89FB4B6-1427-3EAD-02A4-495733B852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699" y="1708482"/>
            <a:ext cx="1728192" cy="159093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9B361C-4528-37C9-88B1-69A71498D654}"/>
              </a:ext>
            </a:extLst>
          </p:cNvPr>
          <p:cNvSpPr txBox="1"/>
          <p:nvPr/>
        </p:nvSpPr>
        <p:spPr>
          <a:xfrm>
            <a:off x="-29525" y="4891746"/>
            <a:ext cx="2156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C. </a:t>
            </a:r>
            <a:r>
              <a:rPr lang="fi-FI" sz="1200" b="1" dirty="0" err="1"/>
              <a:t>Lungu</a:t>
            </a:r>
            <a:r>
              <a:rPr lang="fi-FI" sz="1200" b="1" dirty="0"/>
              <a:t>, T. Acsente et al. (IAP)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8F55397-9239-AC7D-EDB5-A58FAF470EF2}"/>
              </a:ext>
            </a:extLst>
          </p:cNvPr>
          <p:cNvSpPr txBox="1">
            <a:spLocks/>
          </p:cNvSpPr>
          <p:nvPr/>
        </p:nvSpPr>
        <p:spPr>
          <a:xfrm>
            <a:off x="16462" y="531654"/>
            <a:ext cx="8329612" cy="1090613"/>
          </a:xfrm>
          <a:prstGeom prst="rect">
            <a:avLst/>
          </a:prstGeom>
        </p:spPr>
        <p:txBody>
          <a:bodyPr/>
          <a:lstStyle/>
          <a:p>
            <a:pPr marL="357188" indent="-3571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o-RO" sz="1400" b="1" dirty="0">
                <a:cs typeface="Arial" panose="020B0604020202020204" pitchFamily="34" charset="0"/>
              </a:rPr>
              <a:t>Be dust generation in air and water environment </a:t>
            </a:r>
            <a:r>
              <a:rPr lang="ro-RO" sz="1400" dirty="0">
                <a:cs typeface="Arial" panose="020B0604020202020204" pitchFamily="34" charset="0"/>
              </a:rPr>
              <a:t>using alumina ball milling</a:t>
            </a:r>
          </a:p>
          <a:p>
            <a:pPr marL="357188" indent="-3571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o-RO" sz="1400" b="1" dirty="0">
                <a:cs typeface="Arial" panose="020B0604020202020204" pitchFamily="34" charset="0"/>
              </a:rPr>
              <a:t>Particle size and morphology </a:t>
            </a:r>
            <a:r>
              <a:rPr lang="ro-RO" sz="1400" dirty="0">
                <a:cs typeface="Arial" panose="020B0604020202020204" pitchFamily="34" charset="0"/>
              </a:rPr>
              <a:t>determined using SEM microscopy</a:t>
            </a:r>
          </a:p>
          <a:p>
            <a:pPr marL="357188" indent="-3571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o-RO" sz="1400" b="1" dirty="0">
                <a:cs typeface="Arial" panose="020B0604020202020204" pitchFamily="34" charset="0"/>
              </a:rPr>
              <a:t>Prefe</a:t>
            </a:r>
            <a:r>
              <a:rPr lang="fi-FI" sz="1400" b="1" dirty="0">
                <a:cs typeface="Arial" panose="020B0604020202020204" pitchFamily="34" charset="0"/>
              </a:rPr>
              <a:t>r</a:t>
            </a:r>
            <a:r>
              <a:rPr lang="ro-RO" sz="1400" b="1" dirty="0">
                <a:cs typeface="Arial" panose="020B0604020202020204" pitchFamily="34" charset="0"/>
              </a:rPr>
              <a:t>red cr</a:t>
            </a:r>
            <a:r>
              <a:rPr lang="fi-FI" sz="1400" b="1" dirty="0">
                <a:cs typeface="Arial" panose="020B0604020202020204" pitchFamily="34" charset="0"/>
              </a:rPr>
              <a:t>y</a:t>
            </a:r>
            <a:r>
              <a:rPr lang="ro-RO" sz="1400" b="1" dirty="0">
                <a:cs typeface="Arial" panose="020B0604020202020204" pitchFamily="34" charset="0"/>
              </a:rPr>
              <a:t>stal orientation </a:t>
            </a:r>
            <a:r>
              <a:rPr lang="ro-RO" sz="1400" dirty="0">
                <a:cs typeface="Arial" panose="020B0604020202020204" pitchFamily="34" charset="0"/>
              </a:rPr>
              <a:t>analyzed using XRD</a:t>
            </a:r>
          </a:p>
          <a:p>
            <a:pPr marL="357188" indent="-357188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o-RO" sz="1400" b="1" dirty="0">
                <a:cs typeface="Arial" panose="020B0604020202020204" pitchFamily="34" charset="0"/>
              </a:rPr>
              <a:t>Thermal outgas</a:t>
            </a:r>
            <a:r>
              <a:rPr lang="fi-FI" sz="1400" b="1" dirty="0" err="1">
                <a:cs typeface="Arial" panose="020B0604020202020204" pitchFamily="34" charset="0"/>
              </a:rPr>
              <a:t>sing</a:t>
            </a:r>
            <a:r>
              <a:rPr lang="ro-RO" sz="1400" b="1" dirty="0">
                <a:cs typeface="Arial" panose="020B0604020202020204" pitchFamily="34" charset="0"/>
              </a:rPr>
              <a:t> </a:t>
            </a:r>
            <a:r>
              <a:rPr lang="ro-RO" sz="1400" dirty="0">
                <a:cs typeface="Arial" panose="020B0604020202020204" pitchFamily="34" charset="0"/>
              </a:rPr>
              <a:t>using TDS</a:t>
            </a:r>
            <a:r>
              <a:rPr lang="fi-FI" sz="1400" dirty="0">
                <a:cs typeface="Arial" panose="020B0604020202020204" pitchFamily="34" charset="0"/>
              </a:rPr>
              <a:t>, </a:t>
            </a:r>
            <a:r>
              <a:rPr lang="fi-FI" sz="1400" dirty="0" err="1">
                <a:cs typeface="Arial" panose="020B0604020202020204" pitchFamily="34" charset="0"/>
              </a:rPr>
              <a:t>identified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molecules</a:t>
            </a:r>
            <a:r>
              <a:rPr lang="ro-RO" sz="1400" dirty="0">
                <a:cs typeface="Arial" panose="020B0604020202020204" pitchFamily="34" charset="0"/>
              </a:rPr>
              <a:t>: O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r>
              <a:rPr lang="ro-RO" sz="1400" dirty="0">
                <a:cs typeface="Arial" panose="020B0604020202020204" pitchFamily="34" charset="0"/>
              </a:rPr>
              <a:t>, N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r>
              <a:rPr lang="ro-RO" sz="1400" dirty="0">
                <a:cs typeface="Arial" panose="020B0604020202020204" pitchFamily="34" charset="0"/>
              </a:rPr>
              <a:t>, H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r>
              <a:rPr lang="ro-RO" sz="1400" dirty="0">
                <a:cs typeface="Arial" panose="020B0604020202020204" pitchFamily="34" charset="0"/>
              </a:rPr>
              <a:t>O, BeO, Be</a:t>
            </a:r>
            <a:r>
              <a:rPr lang="ro-RO" sz="1400" baseline="-25000" dirty="0">
                <a:cs typeface="Arial" panose="020B0604020202020204" pitchFamily="34" charset="0"/>
              </a:rPr>
              <a:t>3</a:t>
            </a:r>
            <a:r>
              <a:rPr lang="ro-RO" sz="1400" dirty="0">
                <a:cs typeface="Arial" panose="020B0604020202020204" pitchFamily="34" charset="0"/>
              </a:rPr>
              <a:t>N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r>
              <a:rPr lang="ro-RO" sz="1400" dirty="0">
                <a:cs typeface="Arial" panose="020B0604020202020204" pitchFamily="34" charset="0"/>
              </a:rPr>
              <a:t>, Be(OH)</a:t>
            </a:r>
            <a:r>
              <a:rPr lang="ro-RO" sz="1400" baseline="-25000" dirty="0">
                <a:cs typeface="Arial" panose="020B0604020202020204" pitchFamily="34" charset="0"/>
              </a:rPr>
              <a:t>2</a:t>
            </a:r>
            <a:endParaRPr lang="ro-RO" sz="1400" dirty="0"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endParaRPr lang="ro-RO" sz="2400" b="1" dirty="0"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71263-3807-2C7B-2F2B-B3840448FADC}"/>
              </a:ext>
            </a:extLst>
          </p:cNvPr>
          <p:cNvSpPr/>
          <p:nvPr/>
        </p:nvSpPr>
        <p:spPr>
          <a:xfrm>
            <a:off x="21322" y="3329424"/>
            <a:ext cx="240028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100" b="1" dirty="0">
                <a:cs typeface="Arial" pitchFamily="34" charset="0"/>
              </a:rPr>
              <a:t>Particle size and morphology:</a:t>
            </a:r>
            <a:endParaRPr lang="en-GB" sz="1100" b="1" dirty="0">
              <a:cs typeface="Arial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100" dirty="0">
                <a:cs typeface="Arial" pitchFamily="34" charset="0"/>
              </a:rPr>
              <a:t>30</a:t>
            </a:r>
            <a:r>
              <a:rPr lang="fi-FI" sz="1100" dirty="0">
                <a:cs typeface="Arial" pitchFamily="34" charset="0"/>
              </a:rPr>
              <a:t>-5</a:t>
            </a:r>
            <a:r>
              <a:rPr lang="ro-RO" sz="1100" dirty="0">
                <a:cs typeface="Arial" pitchFamily="34" charset="0"/>
              </a:rPr>
              <a:t>00 </a:t>
            </a:r>
            <a:r>
              <a:rPr lang="el-GR" sz="1100" dirty="0">
                <a:cs typeface="Arial" pitchFamily="34" charset="0"/>
              </a:rPr>
              <a:t>μ</a:t>
            </a:r>
            <a:r>
              <a:rPr lang="ro-RO" sz="1100" dirty="0">
                <a:cs typeface="Arial" pitchFamily="34" charset="0"/>
              </a:rPr>
              <a:t>m</a:t>
            </a:r>
            <a:r>
              <a:rPr lang="en-GB" sz="1100" dirty="0">
                <a:cs typeface="Arial" pitchFamily="34" charset="0"/>
              </a:rPr>
              <a:t> particles </a:t>
            </a:r>
            <a:r>
              <a:rPr lang="ro-RO" sz="1100" dirty="0">
                <a:cs typeface="Arial" pitchFamily="34" charset="0"/>
              </a:rPr>
              <a:t>prepared</a:t>
            </a:r>
            <a:r>
              <a:rPr lang="fi-FI" sz="1100" dirty="0">
                <a:cs typeface="Arial" pitchFamily="34" charset="0"/>
              </a:rPr>
              <a:t> &amp; </a:t>
            </a:r>
            <a:r>
              <a:rPr lang="fi-FI" sz="1100" dirty="0" err="1">
                <a:cs typeface="Arial" pitchFamily="34" charset="0"/>
              </a:rPr>
              <a:t>collected</a:t>
            </a:r>
            <a:r>
              <a:rPr lang="fi-FI" sz="1100" dirty="0">
                <a:cs typeface="Arial" pitchFamily="34" charset="0"/>
              </a:rPr>
              <a:t> </a:t>
            </a:r>
            <a:r>
              <a:rPr lang="fi-FI" sz="1100" dirty="0" err="1">
                <a:cs typeface="Arial" pitchFamily="34" charset="0"/>
              </a:rPr>
              <a:t>by</a:t>
            </a:r>
            <a:r>
              <a:rPr lang="fi-FI" sz="1100" dirty="0">
                <a:cs typeface="Arial" pitchFamily="34" charset="0"/>
              </a:rPr>
              <a:t> </a:t>
            </a:r>
            <a:r>
              <a:rPr lang="fi-FI" sz="1100" dirty="0" err="1">
                <a:cs typeface="Arial" pitchFamily="34" charset="0"/>
              </a:rPr>
              <a:t>sieving</a:t>
            </a:r>
            <a:endParaRPr lang="ro-RO" sz="1100" dirty="0">
              <a:cs typeface="Arial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1100" dirty="0">
                <a:cs typeface="Arial" pitchFamily="34" charset="0"/>
              </a:rPr>
              <a:t>Rough surfaces </a:t>
            </a:r>
            <a:r>
              <a:rPr lang="fi-FI" sz="1100" dirty="0">
                <a:cs typeface="Arial" pitchFamily="34" charset="0"/>
              </a:rPr>
              <a:t>for</a:t>
            </a:r>
            <a:r>
              <a:rPr lang="ro-RO" sz="1100" dirty="0">
                <a:cs typeface="Arial" pitchFamily="34" charset="0"/>
              </a:rPr>
              <a:t> dust particles</a:t>
            </a:r>
            <a:r>
              <a:rPr lang="fi-FI" sz="1100" dirty="0">
                <a:cs typeface="Arial" pitchFamily="34" charset="0"/>
              </a:rPr>
              <a:t> </a:t>
            </a:r>
            <a:r>
              <a:rPr lang="fi-FI" sz="1100" dirty="0"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fi-FI" sz="1100" b="1" dirty="0" err="1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similarities</a:t>
            </a:r>
            <a:r>
              <a:rPr lang="fi-FI" sz="1100" b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 to </a:t>
            </a:r>
            <a:r>
              <a:rPr lang="fi-FI" sz="1100" b="1" dirty="0" err="1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dust</a:t>
            </a:r>
            <a:r>
              <a:rPr lang="fi-FI" sz="1100" b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fi-FI" sz="1100" b="1" dirty="0" err="1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from</a:t>
            </a:r>
            <a:r>
              <a:rPr lang="fi-FI" sz="1100" b="1" dirty="0">
                <a:solidFill>
                  <a:srgbClr val="0070C0"/>
                </a:solidFill>
                <a:cs typeface="Arial" pitchFamily="34" charset="0"/>
                <a:sym typeface="Wingdings" panose="05000000000000000000" pitchFamily="2" charset="2"/>
              </a:rPr>
              <a:t> JET</a:t>
            </a:r>
            <a:endParaRPr lang="ro-RO" sz="11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C782BA-02BC-0EC5-FFDB-97AB9057E5AF}"/>
              </a:ext>
            </a:extLst>
          </p:cNvPr>
          <p:cNvSpPr/>
          <p:nvPr/>
        </p:nvSpPr>
        <p:spPr>
          <a:xfrm>
            <a:off x="2567827" y="3349788"/>
            <a:ext cx="283165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cs typeface="Arial" pitchFamily="34" charset="0"/>
              </a:rPr>
              <a:t>XRD Measurements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Shifts to small angles due to </a:t>
            </a:r>
            <a:r>
              <a:rPr lang="en-US" sz="1100" b="1" dirty="0">
                <a:solidFill>
                  <a:srgbClr val="FF0000"/>
                </a:solidFill>
                <a:cs typeface="Arial" pitchFamily="34" charset="0"/>
              </a:rPr>
              <a:t>tensile stress </a:t>
            </a:r>
            <a:r>
              <a:rPr lang="en-US" sz="1100" dirty="0">
                <a:cs typeface="Arial" pitchFamily="34" charset="0"/>
              </a:rPr>
              <a:t>in the Be polycrystalline structure.</a:t>
            </a:r>
            <a:endParaRPr lang="ro-RO" sz="1100" dirty="0">
              <a:cs typeface="Arial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 err="1">
                <a:cs typeface="Arial" pitchFamily="34" charset="0"/>
              </a:rPr>
              <a:t>BeO</a:t>
            </a:r>
            <a:r>
              <a:rPr lang="en-US" sz="1100" dirty="0">
                <a:cs typeface="Arial" pitchFamily="34" charset="0"/>
              </a:rPr>
              <a:t> diffraction present for samples prepared in wet conditions</a:t>
            </a:r>
            <a:endParaRPr lang="ro-RO" sz="1100" dirty="0"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FE82BB-4DCD-FE75-CDBA-BDE1F8A10D64}"/>
              </a:ext>
            </a:extLst>
          </p:cNvPr>
          <p:cNvSpPr/>
          <p:nvPr/>
        </p:nvSpPr>
        <p:spPr>
          <a:xfrm>
            <a:off x="5655103" y="3349787"/>
            <a:ext cx="3214687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/>
              <a:t> </a:t>
            </a:r>
            <a:r>
              <a:rPr lang="en-US" sz="1100" b="1" dirty="0">
                <a:cs typeface="Arial" pitchFamily="34" charset="0"/>
              </a:rPr>
              <a:t>TDS analysis of samples: 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cs typeface="Arial" pitchFamily="34" charset="0"/>
              </a:rPr>
              <a:t>More </a:t>
            </a:r>
            <a:r>
              <a:rPr lang="en-US" sz="1100" dirty="0" err="1">
                <a:cs typeface="Arial" pitchFamily="34" charset="0"/>
              </a:rPr>
              <a:t>BeO</a:t>
            </a:r>
            <a:r>
              <a:rPr lang="en-US" sz="1100" dirty="0">
                <a:cs typeface="Arial" pitchFamily="34" charset="0"/>
              </a:rPr>
              <a:t>, H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O, N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, Be(OH)</a:t>
            </a:r>
            <a:r>
              <a:rPr lang="en-US" sz="1100" baseline="-25000" dirty="0">
                <a:cs typeface="Arial" pitchFamily="34" charset="0"/>
              </a:rPr>
              <a:t>2 </a:t>
            </a:r>
            <a:r>
              <a:rPr lang="en-US" sz="1100" dirty="0">
                <a:cs typeface="Arial" pitchFamily="34" charset="0"/>
              </a:rPr>
              <a:t>and less Be, O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 and Be</a:t>
            </a:r>
            <a:r>
              <a:rPr lang="en-US" sz="1100" baseline="-25000" dirty="0">
                <a:cs typeface="Arial" pitchFamily="34" charset="0"/>
              </a:rPr>
              <a:t>3</a:t>
            </a:r>
            <a:r>
              <a:rPr lang="en-US" sz="1100" dirty="0">
                <a:cs typeface="Arial" pitchFamily="34" charset="0"/>
              </a:rPr>
              <a:t>N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 at wet conditions </a:t>
            </a:r>
            <a:r>
              <a:rPr lang="en-US" sz="1100" dirty="0">
                <a:cs typeface="Arial" pitchFamily="34" charset="0"/>
                <a:sym typeface="Wingdings" panose="05000000000000000000" pitchFamily="2" charset="2"/>
              </a:rPr>
              <a:t> water present in Be dust as </a:t>
            </a:r>
            <a:r>
              <a:rPr lang="en-US" sz="1100" dirty="0">
                <a:cs typeface="Arial" pitchFamily="34" charset="0"/>
              </a:rPr>
              <a:t>pure H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O, oxygen to form </a:t>
            </a:r>
            <a:r>
              <a:rPr lang="en-US" sz="1100" dirty="0" err="1">
                <a:cs typeface="Arial" pitchFamily="34" charset="0"/>
              </a:rPr>
              <a:t>BeO</a:t>
            </a:r>
            <a:r>
              <a:rPr lang="en-US" sz="1100" dirty="0">
                <a:cs typeface="Arial" pitchFamily="34" charset="0"/>
              </a:rPr>
              <a:t> and (OH) to form Be(OH)</a:t>
            </a:r>
            <a:r>
              <a:rPr lang="en-US" sz="1100" baseline="-25000" dirty="0">
                <a:cs typeface="Arial" pitchFamily="34" charset="0"/>
              </a:rPr>
              <a:t>2</a:t>
            </a:r>
            <a:r>
              <a:rPr lang="en-US" sz="1100" dirty="0">
                <a:cs typeface="Arial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25CAC0-6CB8-6846-4B9E-B5B1A2C001FB}"/>
              </a:ext>
            </a:extLst>
          </p:cNvPr>
          <p:cNvSpPr/>
          <p:nvPr/>
        </p:nvSpPr>
        <p:spPr>
          <a:xfrm rot="20417581">
            <a:off x="1329967" y="1909296"/>
            <a:ext cx="6537819" cy="98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 err="1"/>
              <a:t>Plans</a:t>
            </a:r>
            <a:r>
              <a:rPr lang="fi-FI" b="1" dirty="0"/>
              <a:t> for 2023: </a:t>
            </a:r>
            <a:r>
              <a:rPr lang="en-US" b="1" dirty="0"/>
              <a:t>Parametric scans (incl. gas inclusions) for understanding physics of Be dust production </a:t>
            </a:r>
            <a:r>
              <a:rPr lang="en-US" b="1" dirty="0">
                <a:sym typeface="Wingdings" panose="05000000000000000000" pitchFamily="2" charset="2"/>
              </a:rPr>
              <a:t> under SP B.5 (details to be agreed separately, in the light of ITER considerations)</a:t>
            </a:r>
            <a:r>
              <a:rPr lang="fi-FI" b="1" dirty="0"/>
              <a:t> </a:t>
            </a:r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C8D9DDEF-E2D5-2490-3946-C5B4773D5FB3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PWIE.SPB.1.T002.D005,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8">
            <a:extLst>
              <a:ext uri="{FF2B5EF4-FFF2-40B4-BE49-F238E27FC236}">
                <a16:creationId xmlns:a16="http://schemas.microsoft.com/office/drawing/2014/main" id="{9D9BAE08-98DE-69AF-4696-39B170311A15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 PM + 2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ENR-MAT.01.IAP</a:t>
            </a:r>
          </a:p>
        </p:txBody>
      </p:sp>
    </p:spTree>
    <p:extLst>
      <p:ext uri="{BB962C8B-B14F-4D97-AF65-F5344CB8AC3E}">
        <p14:creationId xmlns:p14="http://schemas.microsoft.com/office/powerpoint/2010/main" val="22457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CBA9-FBEB-4EE4-A6E0-CB0D0A5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23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CFF3E-EA45-3B13-8C62-ABDDB6523C20}"/>
              </a:ext>
            </a:extLst>
          </p:cNvPr>
          <p:cNvSpPr txBox="1"/>
          <p:nvPr/>
        </p:nvSpPr>
        <p:spPr>
          <a:xfrm>
            <a:off x="-29525" y="4891746"/>
            <a:ext cx="2156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C. </a:t>
            </a:r>
            <a:r>
              <a:rPr lang="fi-FI" sz="1200" b="1" dirty="0" err="1"/>
              <a:t>Lungu</a:t>
            </a:r>
            <a:r>
              <a:rPr lang="fi-FI" sz="1200" b="1" dirty="0"/>
              <a:t>, T. Acsente et al. (IAP)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0A9D2-D178-267D-9B17-2622AD1B4811}"/>
              </a:ext>
            </a:extLst>
          </p:cNvPr>
          <p:cNvSpPr/>
          <p:nvPr/>
        </p:nvSpPr>
        <p:spPr>
          <a:xfrm>
            <a:off x="95874" y="1563638"/>
            <a:ext cx="8713787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a typeface="Times New Roman" panose="02020603050405020304" pitchFamily="18" charset="0"/>
                <a:cs typeface="Calibri" panose="020F0502020204030204" pitchFamily="34" charset="0"/>
              </a:rPr>
              <a:t>Synthesis of W dust in the presence of air and water leaks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Times New Roman" panose="02020603050405020304" pitchFamily="18" charset="0"/>
                <a:cs typeface="Calibri" panose="020F0502020204030204" pitchFamily="34" charset="0"/>
              </a:rPr>
              <a:t>The W dust synthesis rate decreases rapidly in the presence of air or H</a:t>
            </a:r>
            <a:r>
              <a:rPr lang="en-US" sz="1400" baseline="-25000" dirty="0"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400" dirty="0">
                <a:ea typeface="Times New Roman" panose="02020603050405020304" pitchFamily="18" charset="0"/>
                <a:cs typeface="Calibri" panose="020F0502020204030204" pitchFamily="34" charset="0"/>
              </a:rPr>
              <a:t>O leaks due to the W target poisoning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Results presented in SOFT 2022</a:t>
            </a:r>
            <a:endParaRPr lang="en-GB" sz="1400" dirty="0"/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0297AF80-1D20-BC58-7B60-EE354B1F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33" y="497471"/>
            <a:ext cx="860425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sz="1400" b="1" dirty="0">
                <a:ea typeface="Times New Roman" panose="02020603050405020304" pitchFamily="18" charset="0"/>
                <a:cs typeface="Calibri" panose="020F0502020204030204" pitchFamily="34" charset="0"/>
              </a:rPr>
              <a:t>Synthesis of W dust in presence of air and H</a:t>
            </a:r>
            <a:r>
              <a:rPr lang="en-US" sz="1400" b="1" baseline="-25000" dirty="0"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400" b="1" dirty="0">
                <a:ea typeface="Times New Roman" panose="02020603050405020304" pitchFamily="18" charset="0"/>
                <a:cs typeface="Calibri" panose="020F0502020204030204" pitchFamily="34" charset="0"/>
              </a:rPr>
              <a:t>O leaks using MSGA (Magnetron Sputtering Gas Aggregation) operated with high H</a:t>
            </a:r>
            <a:r>
              <a:rPr lang="en-US" sz="1400" b="1" baseline="-25000" dirty="0"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400" b="1" dirty="0">
                <a:ea typeface="Times New Roman" panose="02020603050405020304" pitchFamily="18" charset="0"/>
                <a:cs typeface="Calibri" panose="020F0502020204030204" pitchFamily="34" charset="0"/>
              </a:rPr>
              <a:t> contents:</a:t>
            </a:r>
          </a:p>
          <a:p>
            <a:pPr>
              <a:defRPr/>
            </a:pPr>
            <a:endParaRPr lang="en-US" sz="500" b="1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Times New Roman" panose="02020603050405020304" pitchFamily="18" charset="0"/>
                <a:cs typeface="Calibri" panose="020F0502020204030204" pitchFamily="34" charset="0"/>
              </a:rPr>
              <a:t>Air leaks (0.1-5%) obtained with low flow rate mass flow controllers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cs typeface="Times New Roman" panose="02020603050405020304" pitchFamily="18" charset="0"/>
              </a:rPr>
              <a:t>Leaks of H</a:t>
            </a:r>
            <a:r>
              <a:rPr lang="en-US" altLang="en-US" sz="1400" baseline="-25000" dirty="0">
                <a:cs typeface="Times New Roman" panose="02020603050405020304" pitchFamily="18" charset="0"/>
              </a:rPr>
              <a:t>2</a:t>
            </a:r>
            <a:r>
              <a:rPr lang="en-US" altLang="en-US" sz="1400" dirty="0">
                <a:cs typeface="Times New Roman" panose="02020603050405020304" pitchFamily="18" charset="0"/>
              </a:rPr>
              <a:t>O (~3e-7 Pa m</a:t>
            </a:r>
            <a:r>
              <a:rPr lang="en-US" altLang="en-US" sz="1400" baseline="30000" dirty="0">
                <a:cs typeface="Times New Roman" panose="02020603050405020304" pitchFamily="18" charset="0"/>
              </a:rPr>
              <a:t>3</a:t>
            </a:r>
            <a:r>
              <a:rPr lang="en-US" altLang="en-US" sz="1400" dirty="0">
                <a:cs typeface="Times New Roman" panose="02020603050405020304" pitchFamily="18" charset="0"/>
              </a:rPr>
              <a:t> s</a:t>
            </a:r>
            <a:r>
              <a:rPr lang="en-US" altLang="en-US" sz="1400" baseline="30000" dirty="0">
                <a:cs typeface="Times New Roman" panose="02020603050405020304" pitchFamily="18" charset="0"/>
              </a:rPr>
              <a:t>-1</a:t>
            </a:r>
            <a:r>
              <a:rPr lang="en-US" altLang="en-US" sz="1400" dirty="0">
                <a:cs typeface="Times New Roman" panose="02020603050405020304" pitchFamily="18" charset="0"/>
              </a:rPr>
              <a:t>) performed using a homemade device</a:t>
            </a:r>
            <a:endParaRPr lang="en-US" sz="14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11A5B465-9945-06C3-D57E-6B23109B1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977" y="3953781"/>
            <a:ext cx="41478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i-FI" sz="1200" dirty="0">
                <a:cs typeface="Times New Roman" panose="02020603050405020304" pitchFamily="18" charset="0"/>
              </a:rPr>
              <a:t>Air and water leaks lead to agglomeration of the W dust</a:t>
            </a:r>
            <a:endParaRPr lang="en-GB" altLang="fi-FI" sz="1200" dirty="0"/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id="{05672351-3D33-F3FC-748D-E6BBDDF45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42" y="3956551"/>
            <a:ext cx="4116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>
                <a:cs typeface="Times New Roman" panose="02020603050405020304" pitchFamily="18" charset="0"/>
              </a:rPr>
              <a:t>Air and H</a:t>
            </a:r>
            <a:r>
              <a:rPr lang="en-US" altLang="en-US" sz="1200" baseline="-25000" dirty="0">
                <a:cs typeface="Times New Roman" panose="02020603050405020304" pitchFamily="18" charset="0"/>
              </a:rPr>
              <a:t>2</a:t>
            </a:r>
            <a:r>
              <a:rPr lang="en-US" altLang="en-US" sz="1200" dirty="0">
                <a:cs typeface="Times New Roman" panose="02020603050405020304" pitchFamily="18" charset="0"/>
              </a:rPr>
              <a:t>O leaks lead to oxidation and nitriding of the W dust</a:t>
            </a:r>
            <a:endParaRPr lang="en-GB" altLang="fi-FI" sz="1200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D54B6E1-0AA1-7A8C-D938-0C336D107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Be and W dust formed during air and water leaks </a:t>
            </a:r>
            <a:endParaRPr lang="de-DE" sz="2000" dirty="0"/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4C8E06C0-1FDF-9151-29AE-58FEF1C6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2" y="2404200"/>
            <a:ext cx="194468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6A564727-E0C1-0C17-5CE7-68DCD80A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30" y="2395447"/>
            <a:ext cx="19653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F5CA20C2-669F-F677-8B6C-5C77D8DF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47" y="2538587"/>
            <a:ext cx="162083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281226E-BC18-F7C5-F8C0-5D77B881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560" y="2538587"/>
            <a:ext cx="16700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F83E611-A960-CC43-B2EA-0556B15E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797" y="2537000"/>
            <a:ext cx="1620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730A7B-4DDE-3A90-3E45-C47E0E91530C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PWIE.SPB.1.T002.D005,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0D6088-0E22-6CBC-EAF3-52D651248A0B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 PM + 2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ENR-MAT.01.IAP</a:t>
            </a:r>
          </a:p>
        </p:txBody>
      </p:sp>
    </p:spTree>
    <p:extLst>
      <p:ext uri="{BB962C8B-B14F-4D97-AF65-F5344CB8AC3E}">
        <p14:creationId xmlns:p14="http://schemas.microsoft.com/office/powerpoint/2010/main" val="11045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BCBA9-FBEB-4EE4-A6E0-CB0D0A5B4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24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CFF3E-EA45-3B13-8C62-ABDDB6523C20}"/>
              </a:ext>
            </a:extLst>
          </p:cNvPr>
          <p:cNvSpPr txBox="1"/>
          <p:nvPr/>
        </p:nvSpPr>
        <p:spPr>
          <a:xfrm>
            <a:off x="-29525" y="4891746"/>
            <a:ext cx="2156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C. </a:t>
            </a:r>
            <a:r>
              <a:rPr lang="fi-FI" sz="1200" b="1" dirty="0" err="1"/>
              <a:t>Lungu</a:t>
            </a:r>
            <a:r>
              <a:rPr lang="fi-FI" sz="1200" b="1" dirty="0"/>
              <a:t>, T. Acsente et al. (IAP)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0A9D2-D178-267D-9B17-2622AD1B4811}"/>
              </a:ext>
            </a:extLst>
          </p:cNvPr>
          <p:cNvSpPr/>
          <p:nvPr/>
        </p:nvSpPr>
        <p:spPr>
          <a:xfrm>
            <a:off x="95874" y="1563638"/>
            <a:ext cx="8713787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ea typeface="Times New Roman" panose="02020603050405020304" pitchFamily="18" charset="0"/>
                <a:cs typeface="Calibri" panose="020F0502020204030204" pitchFamily="34" charset="0"/>
              </a:rPr>
              <a:t>Synthesis of W dust in the presence of air and water leaks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Times New Roman" panose="02020603050405020304" pitchFamily="18" charset="0"/>
                <a:cs typeface="Calibri" panose="020F0502020204030204" pitchFamily="34" charset="0"/>
              </a:rPr>
              <a:t>The W dust synthesis rate decreases rapidly in the presence of air or H</a:t>
            </a:r>
            <a:r>
              <a:rPr lang="en-US" sz="1400" baseline="-25000" dirty="0"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400" dirty="0">
                <a:ea typeface="Times New Roman" panose="02020603050405020304" pitchFamily="18" charset="0"/>
                <a:cs typeface="Calibri" panose="020F0502020204030204" pitchFamily="34" charset="0"/>
              </a:rPr>
              <a:t>O leaks due to the W target poisoning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Results presented in SOFT 2022</a:t>
            </a:r>
            <a:endParaRPr lang="en-GB" sz="1400" dirty="0"/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0297AF80-1D20-BC58-7B60-EE354B1F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33" y="497471"/>
            <a:ext cx="860425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sz="1400" b="1" dirty="0">
                <a:ea typeface="Times New Roman" panose="02020603050405020304" pitchFamily="18" charset="0"/>
                <a:cs typeface="Calibri" panose="020F0502020204030204" pitchFamily="34" charset="0"/>
              </a:rPr>
              <a:t>Synthesis of W dust in presence of air and H</a:t>
            </a:r>
            <a:r>
              <a:rPr lang="en-US" sz="1400" b="1" baseline="-25000" dirty="0"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400" b="1" dirty="0">
                <a:ea typeface="Times New Roman" panose="02020603050405020304" pitchFamily="18" charset="0"/>
                <a:cs typeface="Calibri" panose="020F0502020204030204" pitchFamily="34" charset="0"/>
              </a:rPr>
              <a:t>O leaks using MSGA (Magnetron Sputtering Gas Aggregation) operated with high H</a:t>
            </a:r>
            <a:r>
              <a:rPr lang="en-US" sz="1400" b="1" baseline="-25000" dirty="0"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400" b="1" dirty="0">
                <a:ea typeface="Times New Roman" panose="02020603050405020304" pitchFamily="18" charset="0"/>
                <a:cs typeface="Calibri" panose="020F0502020204030204" pitchFamily="34" charset="0"/>
              </a:rPr>
              <a:t> contents:</a:t>
            </a:r>
          </a:p>
          <a:p>
            <a:pPr>
              <a:defRPr/>
            </a:pPr>
            <a:endParaRPr lang="en-US" sz="500" b="1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Times New Roman" panose="02020603050405020304" pitchFamily="18" charset="0"/>
                <a:cs typeface="Calibri" panose="020F0502020204030204" pitchFamily="34" charset="0"/>
              </a:rPr>
              <a:t>Air leaks (0.1-5%) obtained with low flow rate mass flow controllers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cs typeface="Times New Roman" panose="02020603050405020304" pitchFamily="18" charset="0"/>
              </a:rPr>
              <a:t>Leaks of H</a:t>
            </a:r>
            <a:r>
              <a:rPr lang="en-US" altLang="en-US" sz="1400" baseline="-25000" dirty="0">
                <a:cs typeface="Times New Roman" panose="02020603050405020304" pitchFamily="18" charset="0"/>
              </a:rPr>
              <a:t>2</a:t>
            </a:r>
            <a:r>
              <a:rPr lang="en-US" altLang="en-US" sz="1400" dirty="0">
                <a:cs typeface="Times New Roman" panose="02020603050405020304" pitchFamily="18" charset="0"/>
              </a:rPr>
              <a:t>O (~3E-7 Pa m</a:t>
            </a:r>
            <a:r>
              <a:rPr lang="en-US" altLang="en-US" sz="1400" baseline="30000" dirty="0">
                <a:cs typeface="Times New Roman" panose="02020603050405020304" pitchFamily="18" charset="0"/>
              </a:rPr>
              <a:t>3</a:t>
            </a:r>
            <a:r>
              <a:rPr lang="en-US" altLang="en-US" sz="1400" dirty="0">
                <a:cs typeface="Times New Roman" panose="02020603050405020304" pitchFamily="18" charset="0"/>
              </a:rPr>
              <a:t> s</a:t>
            </a:r>
            <a:r>
              <a:rPr lang="en-US" altLang="en-US" sz="1400" baseline="30000" dirty="0">
                <a:cs typeface="Times New Roman" panose="02020603050405020304" pitchFamily="18" charset="0"/>
              </a:rPr>
              <a:t>-1</a:t>
            </a:r>
            <a:r>
              <a:rPr lang="en-US" altLang="en-US" sz="1400" dirty="0">
                <a:cs typeface="Times New Roman" panose="02020603050405020304" pitchFamily="18" charset="0"/>
              </a:rPr>
              <a:t>) performed using a homemade device</a:t>
            </a:r>
            <a:endParaRPr lang="en-US" sz="14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11A5B465-9945-06C3-D57E-6B23109B1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977" y="3953781"/>
            <a:ext cx="41478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fi-FI" sz="1200" dirty="0">
                <a:cs typeface="Times New Roman" panose="02020603050405020304" pitchFamily="18" charset="0"/>
              </a:rPr>
              <a:t>Air and water leaks lead to agglomeration of the W dust</a:t>
            </a:r>
            <a:endParaRPr lang="en-GB" altLang="fi-FI" sz="1200" dirty="0"/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id="{05672351-3D33-F3FC-748D-E6BBDDF45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42" y="3956551"/>
            <a:ext cx="41160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 dirty="0">
                <a:cs typeface="Times New Roman" panose="02020603050405020304" pitchFamily="18" charset="0"/>
              </a:rPr>
              <a:t>Air and H</a:t>
            </a:r>
            <a:r>
              <a:rPr lang="en-US" altLang="en-US" sz="1200" baseline="-25000" dirty="0">
                <a:cs typeface="Times New Roman" panose="02020603050405020304" pitchFamily="18" charset="0"/>
              </a:rPr>
              <a:t>2</a:t>
            </a:r>
            <a:r>
              <a:rPr lang="en-US" altLang="en-US" sz="1200" dirty="0">
                <a:cs typeface="Times New Roman" panose="02020603050405020304" pitchFamily="18" charset="0"/>
              </a:rPr>
              <a:t>O leaks lead to oxidation and nitriding of the W dust</a:t>
            </a:r>
            <a:endParaRPr lang="en-GB" altLang="fi-FI" sz="1200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D54B6E1-0AA1-7A8C-D938-0C336D107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B.1</a:t>
            </a:r>
            <a:r>
              <a:rPr lang="de-DE" sz="2000" dirty="0"/>
              <a:t>: </a:t>
            </a:r>
            <a:r>
              <a:rPr lang="en-US" sz="2000" dirty="0"/>
              <a:t>Be and W dust formed during air and water leaks </a:t>
            </a:r>
            <a:endParaRPr lang="de-DE" sz="2000" dirty="0"/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4C8E06C0-1FDF-9151-29AE-58FEF1C6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2" y="2404200"/>
            <a:ext cx="194468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6A564727-E0C1-0C17-5CE7-68DCD80AF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30" y="2395447"/>
            <a:ext cx="19653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F5CA20C2-669F-F677-8B6C-5C77D8DF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47" y="2538587"/>
            <a:ext cx="162083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281226E-BC18-F7C5-F8C0-5D77B881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560" y="2538587"/>
            <a:ext cx="16700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EF83E611-A960-CC43-B2EA-0556B15E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797" y="2537000"/>
            <a:ext cx="16208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8BF2CC-FD05-027F-0B37-DD4D890DE3B6}"/>
              </a:ext>
            </a:extLst>
          </p:cNvPr>
          <p:cNvSpPr/>
          <p:nvPr/>
        </p:nvSpPr>
        <p:spPr>
          <a:xfrm rot="20417581">
            <a:off x="1331640" y="1762548"/>
            <a:ext cx="6480720" cy="1071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 err="1"/>
              <a:t>Plans</a:t>
            </a:r>
            <a:r>
              <a:rPr lang="fi-FI" b="1" dirty="0"/>
              <a:t> for 2023: </a:t>
            </a:r>
            <a:r>
              <a:rPr lang="en-US" b="1" dirty="0"/>
              <a:t>A database with characteristics of laboratory-produced dust will be initiated, for further comparison with data from tokamak </a:t>
            </a:r>
            <a:r>
              <a:rPr lang="en-US" b="1" dirty="0">
                <a:sym typeface="Wingdings" panose="05000000000000000000" pitchFamily="2" charset="2"/>
              </a:rPr>
              <a:t> under SP B.5</a:t>
            </a:r>
            <a:endParaRPr lang="fi-FI" b="1" dirty="0"/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64C95503-69B5-0224-BE5E-F798A249D523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PWIE.SPB.1.T002.D005,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  <a:endParaRPr lang="en-US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8D7C9872-AF6E-7BB3-ED32-737D81A775A2}"/>
              </a:ext>
            </a:extLst>
          </p:cNvPr>
          <p:cNvSpPr txBox="1"/>
          <p:nvPr/>
        </p:nvSpPr>
        <p:spPr>
          <a:xfrm>
            <a:off x="5364088" y="4326856"/>
            <a:ext cx="3672408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 PM + 2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ENR-MAT.01.IAP</a:t>
            </a:r>
          </a:p>
        </p:txBody>
      </p:sp>
    </p:spTree>
    <p:extLst>
      <p:ext uri="{BB962C8B-B14F-4D97-AF65-F5344CB8AC3E}">
        <p14:creationId xmlns:p14="http://schemas.microsoft.com/office/powerpoint/2010/main" val="415419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4674C-37B4-D494-EB36-179DA10D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25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E57DC3-0B78-DB0E-1E0B-F6DC64C53BAF}"/>
              </a:ext>
            </a:extLst>
          </p:cNvPr>
          <p:cNvSpPr txBox="1"/>
          <p:nvPr/>
        </p:nvSpPr>
        <p:spPr>
          <a:xfrm>
            <a:off x="467544" y="2202418"/>
            <a:ext cx="8096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0070C0"/>
                </a:solidFill>
              </a:rPr>
              <a:t>SP B.2 – </a:t>
            </a:r>
            <a:r>
              <a:rPr lang="fi-FI" b="1" dirty="0" err="1">
                <a:solidFill>
                  <a:srgbClr val="0070C0"/>
                </a:solidFill>
              </a:rPr>
              <a:t>Material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migration</a:t>
            </a:r>
            <a:r>
              <a:rPr lang="fi-FI" b="1" dirty="0">
                <a:solidFill>
                  <a:srgbClr val="0070C0"/>
                </a:solidFill>
              </a:rPr>
              <a:t> in </a:t>
            </a:r>
            <a:r>
              <a:rPr lang="fi-FI" b="1" dirty="0" err="1">
                <a:solidFill>
                  <a:srgbClr val="0070C0"/>
                </a:solidFill>
              </a:rPr>
              <a:t>toroidal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devices</a:t>
            </a:r>
            <a:r>
              <a:rPr lang="fi-FI" b="1" dirty="0">
                <a:solidFill>
                  <a:srgbClr val="0070C0"/>
                </a:solidFill>
              </a:rPr>
              <a:t> - </a:t>
            </a:r>
            <a:r>
              <a:rPr lang="fi-FI" b="1" dirty="0" err="1">
                <a:solidFill>
                  <a:srgbClr val="0070C0"/>
                </a:solidFill>
              </a:rPr>
              <a:t>selected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results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from</a:t>
            </a:r>
            <a:r>
              <a:rPr lang="fi-FI" b="1" dirty="0">
                <a:solidFill>
                  <a:srgbClr val="0070C0"/>
                </a:solidFill>
              </a:rPr>
              <a:t> 2022</a:t>
            </a:r>
          </a:p>
          <a:p>
            <a:r>
              <a:rPr lang="fi-FI" b="1" dirty="0">
                <a:solidFill>
                  <a:srgbClr val="0070C0"/>
                </a:solidFill>
              </a:rPr>
              <a:t>SP B.3 – </a:t>
            </a:r>
            <a:r>
              <a:rPr lang="fi-FI" b="1" dirty="0" err="1">
                <a:solidFill>
                  <a:srgbClr val="0070C0"/>
                </a:solidFill>
              </a:rPr>
              <a:t>Characterization</a:t>
            </a:r>
            <a:r>
              <a:rPr lang="fi-FI" b="1" dirty="0">
                <a:solidFill>
                  <a:srgbClr val="0070C0"/>
                </a:solidFill>
              </a:rPr>
              <a:t> of plasma-</a:t>
            </a:r>
            <a:r>
              <a:rPr lang="fi-FI" b="1" dirty="0" err="1">
                <a:solidFill>
                  <a:srgbClr val="0070C0"/>
                </a:solidFill>
              </a:rPr>
              <a:t>exposed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materials</a:t>
            </a:r>
            <a:r>
              <a:rPr lang="fi-FI" b="1" dirty="0">
                <a:solidFill>
                  <a:srgbClr val="0070C0"/>
                </a:solidFill>
              </a:rPr>
              <a:t> – </a:t>
            </a:r>
            <a:r>
              <a:rPr lang="fi-FI" b="1" dirty="0" err="1">
                <a:solidFill>
                  <a:srgbClr val="0070C0"/>
                </a:solidFill>
              </a:rPr>
              <a:t>selected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results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from</a:t>
            </a:r>
            <a:r>
              <a:rPr lang="fi-FI" b="1" dirty="0">
                <a:solidFill>
                  <a:srgbClr val="0070C0"/>
                </a:solidFill>
              </a:rPr>
              <a:t> 2022</a:t>
            </a:r>
          </a:p>
          <a:p>
            <a:r>
              <a:rPr lang="fi-FI" b="1" dirty="0">
                <a:solidFill>
                  <a:srgbClr val="0070C0"/>
                </a:solidFill>
              </a:rPr>
              <a:t>+ </a:t>
            </a:r>
            <a:r>
              <a:rPr lang="fi-FI" b="1" dirty="0" err="1">
                <a:solidFill>
                  <a:srgbClr val="0070C0"/>
                </a:solidFill>
              </a:rPr>
              <a:t>plans</a:t>
            </a:r>
            <a:r>
              <a:rPr lang="fi-FI" b="1" dirty="0">
                <a:solidFill>
                  <a:srgbClr val="0070C0"/>
                </a:solidFill>
              </a:rPr>
              <a:t> for 2023</a:t>
            </a:r>
          </a:p>
        </p:txBody>
      </p:sp>
    </p:spTree>
    <p:extLst>
      <p:ext uri="{BB962C8B-B14F-4D97-AF65-F5344CB8AC3E}">
        <p14:creationId xmlns:p14="http://schemas.microsoft.com/office/powerpoint/2010/main" val="3652520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4674C-37B4-D494-EB36-179DA10D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26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1CA173-B676-65E8-F3E2-2CA4A1C6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Erosion and deposition patterns on WEST PFUs removed after C3 and C4 campaigns</a:t>
            </a:r>
            <a:endParaRPr lang="de-DE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6A16B5-C868-BC48-9FA3-E8DF82C4C838}"/>
              </a:ext>
            </a:extLst>
          </p:cNvPr>
          <p:cNvSpPr txBox="1"/>
          <p:nvPr/>
        </p:nvSpPr>
        <p:spPr>
          <a:xfrm>
            <a:off x="-29525" y="4891746"/>
            <a:ext cx="2694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 err="1"/>
              <a:t>Coordinators</a:t>
            </a:r>
            <a:r>
              <a:rPr lang="fi-FI" sz="1200" b="1" dirty="0"/>
              <a:t>: E. Bernard, M. </a:t>
            </a:r>
            <a:r>
              <a:rPr lang="fi-FI" sz="1200" b="1" dirty="0" err="1"/>
              <a:t>Diez</a:t>
            </a:r>
            <a:r>
              <a:rPr lang="fi-FI" sz="1200" b="1" dirty="0"/>
              <a:t> (CEA)</a:t>
            </a:r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EDD1CE51-2678-1894-2B6D-3E17FD1030FE}"/>
              </a:ext>
            </a:extLst>
          </p:cNvPr>
          <p:cNvSpPr txBox="1"/>
          <p:nvPr/>
        </p:nvSpPr>
        <p:spPr>
          <a:xfrm>
            <a:off x="5364087" y="432685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CEA, IAP, IPPLM, IST, JSI, MPG, NCSRD, RBI, UT,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D21932D3-F2EE-3FFC-D738-70047EF06419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D009, D010, D011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D006, D007, D008, D009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~20 days accel.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(IST, JSI, MPG, NCSRD, RBI,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65C801AD-B629-9871-F6C3-48C805CA17CF}"/>
              </a:ext>
            </a:extLst>
          </p:cNvPr>
          <p:cNvSpPr txBox="1"/>
          <p:nvPr/>
        </p:nvSpPr>
        <p:spPr>
          <a:xfrm>
            <a:off x="11471" y="699542"/>
            <a:ext cx="9025025" cy="56445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B050"/>
                </a:solidFill>
                <a:cs typeface="Arial" panose="020B0604020202020204" pitchFamily="34" charset="0"/>
              </a:rPr>
              <a:t>Goal #1</a:t>
            </a:r>
            <a:r>
              <a:rPr lang="en-US" sz="1400" dirty="0">
                <a:cs typeface="Arial" panose="020B0604020202020204" pitchFamily="34" charset="0"/>
              </a:rPr>
              <a:t>: Determine and compare erosion, (re-)deposition, and fuel retention patterns on C3, C4, and C5</a:t>
            </a:r>
            <a:r>
              <a:rPr lang="en-US" sz="1400" dirty="0">
                <a:cs typeface="Arial" panose="020B0604020202020204" pitchFamily="34" charset="0"/>
                <a:sym typeface="Wingdings" panose="05000000000000000000" pitchFamily="2" charset="2"/>
              </a:rPr>
              <a:t> marker Plasma Facing Units (PFUs)  joint exercise between 11 Research Units under SP B.2, SP B.3(,and SP X.2)</a:t>
            </a:r>
          </a:p>
        </p:txBody>
      </p:sp>
      <p:grpSp>
        <p:nvGrpSpPr>
          <p:cNvPr id="8" name="Groupe 11">
            <a:extLst>
              <a:ext uri="{FF2B5EF4-FFF2-40B4-BE49-F238E27FC236}">
                <a16:creationId xmlns:a16="http://schemas.microsoft.com/office/drawing/2014/main" id="{1605C668-A634-A43A-6EB7-00150A973B01}"/>
              </a:ext>
            </a:extLst>
          </p:cNvPr>
          <p:cNvGrpSpPr/>
          <p:nvPr/>
        </p:nvGrpSpPr>
        <p:grpSpPr>
          <a:xfrm>
            <a:off x="107504" y="1305524"/>
            <a:ext cx="3698792" cy="2304256"/>
            <a:chOff x="5773263" y="836712"/>
            <a:chExt cx="3373031" cy="2066558"/>
          </a:xfrm>
        </p:grpSpPr>
        <p:pic>
          <p:nvPicPr>
            <p:cNvPr id="9" name="Image 5">
              <a:extLst>
                <a:ext uri="{FF2B5EF4-FFF2-40B4-BE49-F238E27FC236}">
                  <a16:creationId xmlns:a16="http://schemas.microsoft.com/office/drawing/2014/main" id="{008BD5FA-65B0-EF4A-42B6-4CB299C89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3263" y="836712"/>
              <a:ext cx="3239046" cy="2066558"/>
            </a:xfrm>
            <a:prstGeom prst="rect">
              <a:avLst/>
            </a:prstGeom>
          </p:spPr>
        </p:pic>
        <p:sp>
          <p:nvSpPr>
            <p:cNvPr id="10" name="ZoneTexte 6">
              <a:extLst>
                <a:ext uri="{FF2B5EF4-FFF2-40B4-BE49-F238E27FC236}">
                  <a16:creationId xmlns:a16="http://schemas.microsoft.com/office/drawing/2014/main" id="{3E36E633-90F3-EF35-EC2B-5517A90FDB40}"/>
                </a:ext>
              </a:extLst>
            </p:cNvPr>
            <p:cNvSpPr txBox="1"/>
            <p:nvPr/>
          </p:nvSpPr>
          <p:spPr>
            <a:xfrm>
              <a:off x="8567174" y="1548940"/>
              <a:ext cx="525780" cy="34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67" dirty="0"/>
                <a:t>ISP</a:t>
              </a:r>
            </a:p>
          </p:txBody>
        </p:sp>
        <p:sp>
          <p:nvSpPr>
            <p:cNvPr id="11" name="ZoneTexte 7">
              <a:extLst>
                <a:ext uri="{FF2B5EF4-FFF2-40B4-BE49-F238E27FC236}">
                  <a16:creationId xmlns:a16="http://schemas.microsoft.com/office/drawing/2014/main" id="{CF94832C-5C2F-EEDC-73F0-CCE7FFAE0656}"/>
                </a:ext>
              </a:extLst>
            </p:cNvPr>
            <p:cNvSpPr txBox="1"/>
            <p:nvPr/>
          </p:nvSpPr>
          <p:spPr>
            <a:xfrm>
              <a:off x="8407153" y="1987959"/>
              <a:ext cx="739141" cy="340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67" dirty="0"/>
                <a:t>OSP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D9BA60-6C59-31EB-491B-A50C3DB35F4C}"/>
              </a:ext>
            </a:extLst>
          </p:cNvPr>
          <p:cNvSpPr txBox="1"/>
          <p:nvPr/>
        </p:nvSpPr>
        <p:spPr>
          <a:xfrm>
            <a:off x="4005359" y="1229147"/>
            <a:ext cx="5040560" cy="166199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fi-FI" sz="1400" b="1" u="sng" dirty="0"/>
              <a:t>Status of </a:t>
            </a:r>
            <a:r>
              <a:rPr lang="fi-FI" sz="1400" b="1" u="sng" dirty="0" err="1"/>
              <a:t>the</a:t>
            </a:r>
            <a:r>
              <a:rPr lang="fi-FI" sz="1400" b="1" u="sng" dirty="0"/>
              <a:t> </a:t>
            </a:r>
            <a:r>
              <a:rPr lang="fi-FI" sz="1400" b="1" u="sng" dirty="0" err="1"/>
              <a:t>work</a:t>
            </a:r>
            <a:r>
              <a:rPr lang="fi-FI" sz="1400" b="1" u="sng" dirty="0"/>
              <a:t> (as of </a:t>
            </a:r>
            <a:r>
              <a:rPr lang="fi-FI" sz="1400" b="1" u="sng" dirty="0" err="1"/>
              <a:t>early</a:t>
            </a:r>
            <a:r>
              <a:rPr lang="fi-FI" sz="1400" b="1" u="sng" dirty="0"/>
              <a:t> </a:t>
            </a:r>
            <a:r>
              <a:rPr lang="fi-FI" sz="1400" b="1" u="sng" dirty="0" err="1"/>
              <a:t>February</a:t>
            </a:r>
            <a:r>
              <a:rPr lang="fi-FI" sz="1400" b="1" u="sng" dirty="0"/>
              <a:t>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i-FI" sz="1400" dirty="0"/>
              <a:t>Full-</a:t>
            </a:r>
            <a:r>
              <a:rPr lang="fi-FI" sz="1400" dirty="0" err="1"/>
              <a:t>tile</a:t>
            </a:r>
            <a:r>
              <a:rPr lang="fi-FI" sz="1400" dirty="0"/>
              <a:t> </a:t>
            </a:r>
            <a:r>
              <a:rPr lang="fi-FI" sz="1400" dirty="0" err="1"/>
              <a:t>analyses</a:t>
            </a:r>
            <a:r>
              <a:rPr lang="fi-FI" sz="1400" dirty="0"/>
              <a:t> (MPG)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200" dirty="0" err="1">
                <a:solidFill>
                  <a:srgbClr val="00B050"/>
                </a:solidFill>
              </a:rPr>
              <a:t>completed</a:t>
            </a:r>
            <a:r>
              <a:rPr lang="fi-FI" sz="1200" dirty="0">
                <a:solidFill>
                  <a:srgbClr val="00B050"/>
                </a:solidFill>
              </a:rPr>
              <a:t> for C3, C4, and C5 </a:t>
            </a:r>
            <a:r>
              <a:rPr lang="fi-FI" sz="1200" dirty="0" err="1"/>
              <a:t>marker</a:t>
            </a:r>
            <a:r>
              <a:rPr lang="fi-FI" sz="1200" dirty="0"/>
              <a:t> </a:t>
            </a:r>
            <a:r>
              <a:rPr lang="fi-FI" sz="1200" dirty="0" err="1"/>
              <a:t>PFUs</a:t>
            </a:r>
            <a:endParaRPr lang="fi-FI" sz="12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i-FI" sz="1400" dirty="0" err="1"/>
              <a:t>Core</a:t>
            </a:r>
            <a:r>
              <a:rPr lang="fi-FI" sz="1400" dirty="0"/>
              <a:t> </a:t>
            </a:r>
            <a:r>
              <a:rPr lang="fi-FI" sz="1400" dirty="0" err="1"/>
              <a:t>samples</a:t>
            </a:r>
            <a:r>
              <a:rPr lang="fi-FI" sz="1400" dirty="0"/>
              <a:t> (VTT) and </a:t>
            </a:r>
            <a:r>
              <a:rPr lang="fi-FI" sz="1400" dirty="0" err="1"/>
              <a:t>their</a:t>
            </a:r>
            <a:r>
              <a:rPr lang="fi-FI" sz="1400" dirty="0"/>
              <a:t> </a:t>
            </a:r>
            <a:r>
              <a:rPr lang="fi-FI" sz="1400" dirty="0" err="1"/>
              <a:t>analyses</a:t>
            </a:r>
            <a:endParaRPr lang="fi-FI" sz="14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200" dirty="0" err="1">
                <a:solidFill>
                  <a:srgbClr val="00B050"/>
                </a:solidFill>
              </a:rPr>
              <a:t>completed</a:t>
            </a:r>
            <a:r>
              <a:rPr lang="fi-FI" sz="1200" dirty="0">
                <a:solidFill>
                  <a:srgbClr val="00B050"/>
                </a:solidFill>
              </a:rPr>
              <a:t> for C3 </a:t>
            </a:r>
            <a:r>
              <a:rPr lang="fi-FI" sz="1200" dirty="0" err="1">
                <a:solidFill>
                  <a:srgbClr val="00B050"/>
                </a:solidFill>
              </a:rPr>
              <a:t>marker</a:t>
            </a:r>
            <a:r>
              <a:rPr lang="fi-FI" sz="1200" dirty="0">
                <a:solidFill>
                  <a:srgbClr val="00B050"/>
                </a:solidFill>
              </a:rPr>
              <a:t> </a:t>
            </a:r>
            <a:r>
              <a:rPr lang="fi-FI" sz="1200" dirty="0" err="1">
                <a:solidFill>
                  <a:srgbClr val="00B050"/>
                </a:solidFill>
              </a:rPr>
              <a:t>PFUs</a:t>
            </a:r>
            <a:r>
              <a:rPr lang="fi-FI" sz="1200" dirty="0">
                <a:solidFill>
                  <a:srgbClr val="00B050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200" dirty="0" err="1">
                <a:solidFill>
                  <a:srgbClr val="00B0F0"/>
                </a:solidFill>
              </a:rPr>
              <a:t>almost</a:t>
            </a:r>
            <a:r>
              <a:rPr lang="fi-FI" sz="1200" dirty="0">
                <a:solidFill>
                  <a:srgbClr val="00B0F0"/>
                </a:solidFill>
              </a:rPr>
              <a:t> </a:t>
            </a:r>
            <a:r>
              <a:rPr lang="fi-FI" sz="1200" dirty="0" err="1">
                <a:solidFill>
                  <a:srgbClr val="00B0F0"/>
                </a:solidFill>
              </a:rPr>
              <a:t>done</a:t>
            </a:r>
            <a:r>
              <a:rPr lang="fi-FI" sz="1200" dirty="0">
                <a:solidFill>
                  <a:srgbClr val="00B0F0"/>
                </a:solidFill>
              </a:rPr>
              <a:t> for C4 </a:t>
            </a:r>
            <a:r>
              <a:rPr lang="fi-FI" sz="1200" dirty="0" err="1">
                <a:solidFill>
                  <a:srgbClr val="00B0F0"/>
                </a:solidFill>
              </a:rPr>
              <a:t>marker</a:t>
            </a:r>
            <a:r>
              <a:rPr lang="fi-FI" sz="1200" dirty="0">
                <a:solidFill>
                  <a:srgbClr val="00B0F0"/>
                </a:solidFill>
              </a:rPr>
              <a:t> </a:t>
            </a:r>
            <a:r>
              <a:rPr lang="fi-FI" sz="1200" dirty="0" err="1">
                <a:solidFill>
                  <a:srgbClr val="00B0F0"/>
                </a:solidFill>
              </a:rPr>
              <a:t>PFUs</a:t>
            </a:r>
            <a:r>
              <a:rPr lang="fi-FI" sz="1200" dirty="0">
                <a:solidFill>
                  <a:srgbClr val="00B0F0"/>
                </a:solidFill>
              </a:rPr>
              <a:t> </a:t>
            </a:r>
            <a:r>
              <a:rPr lang="fi-FI" sz="1200" dirty="0"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  <a:r>
              <a:rPr lang="fi-FI" sz="1200" dirty="0" err="1">
                <a:solidFill>
                  <a:srgbClr val="00B0F0"/>
                </a:solidFill>
                <a:sym typeface="Wingdings" panose="05000000000000000000" pitchFamily="2" charset="2"/>
              </a:rPr>
              <a:t>final</a:t>
            </a:r>
            <a:r>
              <a:rPr lang="fi-FI" sz="12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fi-FI" sz="1200" dirty="0" err="1">
                <a:solidFill>
                  <a:srgbClr val="00B0F0"/>
                </a:solidFill>
                <a:sym typeface="Wingdings" panose="05000000000000000000" pitchFamily="2" charset="2"/>
              </a:rPr>
              <a:t>analysis</a:t>
            </a:r>
            <a:r>
              <a:rPr lang="fi-FI" sz="12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fi-FI" sz="1200" dirty="0" err="1">
                <a:solidFill>
                  <a:srgbClr val="00B0F0"/>
                </a:solidFill>
                <a:sym typeface="Wingdings" panose="05000000000000000000" pitchFamily="2" charset="2"/>
              </a:rPr>
              <a:t>meeting</a:t>
            </a:r>
            <a:r>
              <a:rPr lang="fi-FI" sz="12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fi-FI" sz="1200" dirty="0" err="1">
                <a:solidFill>
                  <a:srgbClr val="00B0F0"/>
                </a:solidFill>
                <a:sym typeface="Wingdings" panose="05000000000000000000" pitchFamily="2" charset="2"/>
              </a:rPr>
              <a:t>pending</a:t>
            </a:r>
            <a:endParaRPr lang="fi-FI" sz="1200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200" dirty="0" err="1">
                <a:solidFill>
                  <a:srgbClr val="00B0F0"/>
                </a:solidFill>
                <a:sym typeface="Wingdings" panose="05000000000000000000" pitchFamily="2" charset="2"/>
              </a:rPr>
              <a:t>ongoing</a:t>
            </a:r>
            <a:r>
              <a:rPr lang="fi-FI" sz="1200" dirty="0">
                <a:solidFill>
                  <a:srgbClr val="00B0F0"/>
                </a:solidFill>
                <a:sym typeface="Wingdings" panose="05000000000000000000" pitchFamily="2" charset="2"/>
              </a:rPr>
              <a:t> for </a:t>
            </a:r>
            <a:r>
              <a:rPr lang="fi-FI" sz="1200" dirty="0" err="1">
                <a:solidFill>
                  <a:srgbClr val="00B0F0"/>
                </a:solidFill>
                <a:sym typeface="Wingdings" panose="05000000000000000000" pitchFamily="2" charset="2"/>
              </a:rPr>
              <a:t>additional</a:t>
            </a:r>
            <a:r>
              <a:rPr lang="fi-FI" sz="12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fi-FI" sz="1200" dirty="0" err="1">
                <a:solidFill>
                  <a:srgbClr val="00B0F0"/>
                </a:solidFill>
                <a:sym typeface="Wingdings" panose="05000000000000000000" pitchFamily="2" charset="2"/>
              </a:rPr>
              <a:t>standard</a:t>
            </a:r>
            <a:r>
              <a:rPr lang="fi-FI" sz="12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fi-FI" sz="1200" dirty="0" err="1">
                <a:solidFill>
                  <a:srgbClr val="00B0F0"/>
                </a:solidFill>
                <a:sym typeface="Wingdings" panose="05000000000000000000" pitchFamily="2" charset="2"/>
              </a:rPr>
              <a:t>PFUs</a:t>
            </a:r>
            <a:r>
              <a:rPr lang="fi-FI" sz="1200" dirty="0">
                <a:solidFill>
                  <a:srgbClr val="00B0F0"/>
                </a:solidFill>
                <a:sym typeface="Wingdings" panose="05000000000000000000" pitchFamily="2" charset="2"/>
              </a:rPr>
              <a:t>  TOF-ERDA at RBI</a:t>
            </a:r>
            <a:endParaRPr lang="fi-FI" sz="12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200" dirty="0" err="1">
                <a:solidFill>
                  <a:srgbClr val="7030A0"/>
                </a:solidFill>
              </a:rPr>
              <a:t>scheduled</a:t>
            </a:r>
            <a:r>
              <a:rPr lang="fi-FI" sz="1200" dirty="0">
                <a:solidFill>
                  <a:srgbClr val="7030A0"/>
                </a:solidFill>
              </a:rPr>
              <a:t> for C5 </a:t>
            </a:r>
            <a:r>
              <a:rPr lang="fi-FI" sz="1200" dirty="0" err="1">
                <a:solidFill>
                  <a:srgbClr val="7030A0"/>
                </a:solidFill>
              </a:rPr>
              <a:t>marker</a:t>
            </a:r>
            <a:r>
              <a:rPr lang="fi-FI" sz="1200" dirty="0">
                <a:solidFill>
                  <a:srgbClr val="7030A0"/>
                </a:solidFill>
              </a:rPr>
              <a:t> </a:t>
            </a:r>
            <a:r>
              <a:rPr lang="fi-FI" sz="1200" dirty="0" err="1">
                <a:solidFill>
                  <a:srgbClr val="7030A0"/>
                </a:solidFill>
              </a:rPr>
              <a:t>PFUs</a:t>
            </a:r>
            <a:r>
              <a:rPr lang="fi-FI" sz="1200" dirty="0">
                <a:solidFill>
                  <a:srgbClr val="7030A0"/>
                </a:solidFill>
              </a:rPr>
              <a:t> in </a:t>
            </a:r>
            <a:r>
              <a:rPr lang="fi-FI" sz="1200" dirty="0" err="1">
                <a:solidFill>
                  <a:srgbClr val="7030A0"/>
                </a:solidFill>
              </a:rPr>
              <a:t>early</a:t>
            </a:r>
            <a:r>
              <a:rPr lang="fi-FI" sz="1200" dirty="0">
                <a:solidFill>
                  <a:srgbClr val="7030A0"/>
                </a:solidFill>
              </a:rPr>
              <a:t> 2023 (</a:t>
            </a:r>
            <a:r>
              <a:rPr lang="fi-FI" sz="1200" dirty="0" err="1">
                <a:solidFill>
                  <a:srgbClr val="7030A0"/>
                </a:solidFill>
              </a:rPr>
              <a:t>coring</a:t>
            </a:r>
            <a:r>
              <a:rPr lang="fi-FI" sz="1200" dirty="0">
                <a:solidFill>
                  <a:srgbClr val="7030A0"/>
                </a:solidFill>
              </a:rPr>
              <a:t> </a:t>
            </a:r>
            <a:r>
              <a:rPr lang="fi-FI" sz="1200" dirty="0" err="1">
                <a:solidFill>
                  <a:srgbClr val="7030A0"/>
                </a:solidFill>
              </a:rPr>
              <a:t>ongoing</a:t>
            </a:r>
            <a:r>
              <a:rPr lang="fi-FI" sz="1200" dirty="0">
                <a:solidFill>
                  <a:srgbClr val="7030A0"/>
                </a:solidFill>
              </a:rPr>
              <a:t>)</a:t>
            </a:r>
          </a:p>
        </p:txBody>
      </p:sp>
      <p:pic>
        <p:nvPicPr>
          <p:cNvPr id="13" name="Image 8">
            <a:extLst>
              <a:ext uri="{FF2B5EF4-FFF2-40B4-BE49-F238E27FC236}">
                <a16:creationId xmlns:a16="http://schemas.microsoft.com/office/drawing/2014/main" id="{50007AA2-B4F0-CEC0-D8FE-3D5B8A132A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562" y="2920931"/>
            <a:ext cx="2153626" cy="1257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81A8D1-E0AB-99FD-DCBD-46446D302E6E}"/>
              </a:ext>
            </a:extLst>
          </p:cNvPr>
          <p:cNvSpPr txBox="1"/>
          <p:nvPr/>
        </p:nvSpPr>
        <p:spPr>
          <a:xfrm>
            <a:off x="3891021" y="3039413"/>
            <a:ext cx="2718816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i-FI" sz="1600" b="1" dirty="0" err="1">
                <a:solidFill>
                  <a:schemeClr val="bg1"/>
                </a:solidFill>
              </a:rPr>
              <a:t>Plans</a:t>
            </a:r>
            <a:r>
              <a:rPr lang="fi-FI" sz="1600" b="1" dirty="0">
                <a:solidFill>
                  <a:schemeClr val="bg1"/>
                </a:solidFill>
              </a:rPr>
              <a:t> for 2023: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b="1" dirty="0" err="1">
                <a:solidFill>
                  <a:schemeClr val="bg1"/>
                </a:solidFill>
              </a:rPr>
              <a:t>Finish</a:t>
            </a:r>
            <a:r>
              <a:rPr lang="fi-FI" sz="1600" b="1" dirty="0">
                <a:solidFill>
                  <a:schemeClr val="bg1"/>
                </a:solidFill>
              </a:rPr>
              <a:t> C4 </a:t>
            </a:r>
            <a:r>
              <a:rPr lang="fi-FI" sz="1600" b="1" dirty="0" err="1">
                <a:solidFill>
                  <a:schemeClr val="bg1"/>
                </a:solidFill>
              </a:rPr>
              <a:t>sample</a:t>
            </a:r>
            <a:r>
              <a:rPr lang="fi-FI" sz="1600" b="1" dirty="0">
                <a:solidFill>
                  <a:schemeClr val="bg1"/>
                </a:solidFill>
              </a:rPr>
              <a:t> </a:t>
            </a:r>
            <a:r>
              <a:rPr lang="fi-FI" sz="1600" b="1" dirty="0" err="1">
                <a:solidFill>
                  <a:schemeClr val="bg1"/>
                </a:solidFill>
              </a:rPr>
              <a:t>analyses</a:t>
            </a:r>
            <a:endParaRPr lang="fi-FI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b="1" dirty="0" err="1">
                <a:solidFill>
                  <a:schemeClr val="bg1"/>
                </a:solidFill>
              </a:rPr>
              <a:t>Proceed</a:t>
            </a:r>
            <a:r>
              <a:rPr lang="fi-FI" sz="1600" b="1" dirty="0">
                <a:solidFill>
                  <a:schemeClr val="bg1"/>
                </a:solidFill>
              </a:rPr>
              <a:t> </a:t>
            </a:r>
            <a:r>
              <a:rPr lang="fi-FI" sz="1600" b="1" dirty="0" err="1">
                <a:solidFill>
                  <a:schemeClr val="bg1"/>
                </a:solidFill>
              </a:rPr>
              <a:t>with</a:t>
            </a:r>
            <a:r>
              <a:rPr lang="fi-FI" sz="1600" b="1" dirty="0">
                <a:solidFill>
                  <a:schemeClr val="bg1"/>
                </a:solidFill>
              </a:rPr>
              <a:t> C5 </a:t>
            </a:r>
            <a:r>
              <a:rPr lang="fi-FI" sz="1600" b="1" dirty="0" err="1">
                <a:solidFill>
                  <a:schemeClr val="bg1"/>
                </a:solidFill>
              </a:rPr>
              <a:t>sample</a:t>
            </a:r>
            <a:r>
              <a:rPr lang="fi-FI" sz="1600" b="1" dirty="0">
                <a:solidFill>
                  <a:schemeClr val="bg1"/>
                </a:solidFill>
              </a:rPr>
              <a:t> </a:t>
            </a:r>
            <a:r>
              <a:rPr lang="fi-FI" sz="1600" b="1" dirty="0" err="1">
                <a:solidFill>
                  <a:schemeClr val="bg1"/>
                </a:solidFill>
              </a:rPr>
              <a:t>analyses</a:t>
            </a:r>
            <a:endParaRPr lang="fi-FI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1A0D4-366C-4A2E-12EF-70FAABED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27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8A6AFF7-4177-8906-39C7-54126FC98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6042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Erosion and deposition patterns on WEST PFUs removed after C3 and C4 campaigns</a:t>
            </a:r>
            <a:endParaRPr lang="de-DE" sz="2000" dirty="0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1618DD1B-ADD8-13AA-119A-4F5981FB7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" y="976869"/>
            <a:ext cx="6288721" cy="1553259"/>
          </a:xfrm>
          <a:prstGeom prst="rect">
            <a:avLst/>
          </a:prstGeom>
        </p:spPr>
      </p:pic>
      <p:pic>
        <p:nvPicPr>
          <p:cNvPr id="7" name="Image 54">
            <a:extLst>
              <a:ext uri="{FF2B5EF4-FFF2-40B4-BE49-F238E27FC236}">
                <a16:creationId xmlns:a16="http://schemas.microsoft.com/office/drawing/2014/main" id="{4BD2E4AA-A7F3-9186-B2EB-1CF2B9DE39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0" r="7099"/>
          <a:stretch/>
        </p:blipFill>
        <p:spPr>
          <a:xfrm>
            <a:off x="2925" y="2643758"/>
            <a:ext cx="4929115" cy="1562817"/>
          </a:xfrm>
          <a:prstGeom prst="rect">
            <a:avLst/>
          </a:prstGeom>
        </p:spPr>
      </p:pic>
      <p:sp>
        <p:nvSpPr>
          <p:cNvPr id="8" name="Textfeld 4">
            <a:extLst>
              <a:ext uri="{FF2B5EF4-FFF2-40B4-BE49-F238E27FC236}">
                <a16:creationId xmlns:a16="http://schemas.microsoft.com/office/drawing/2014/main" id="{AE326D12-FEB1-CCB3-AFB8-64C6891E6594}"/>
              </a:ext>
            </a:extLst>
          </p:cNvPr>
          <p:cNvSpPr txBox="1"/>
          <p:nvPr/>
        </p:nvSpPr>
        <p:spPr>
          <a:xfrm>
            <a:off x="-5619" y="583139"/>
            <a:ext cx="5195463" cy="322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113000"/>
              </a:lnSpc>
            </a:pPr>
            <a:r>
              <a:rPr lang="en-US" sz="1400" b="1" u="sng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Distribution matrix of C3 and C4 </a:t>
            </a:r>
            <a:r>
              <a:rPr lang="en-US" sz="1400" b="1" u="sng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and C5 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core samples</a:t>
            </a:r>
          </a:p>
        </p:txBody>
      </p:sp>
      <p:pic>
        <p:nvPicPr>
          <p:cNvPr id="9" name="Image 7">
            <a:extLst>
              <a:ext uri="{FF2B5EF4-FFF2-40B4-BE49-F238E27FC236}">
                <a16:creationId xmlns:a16="http://schemas.microsoft.com/office/drawing/2014/main" id="{A04A08DE-D414-B024-0F35-9EC0805B0C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273"/>
          <a:stretch/>
        </p:blipFill>
        <p:spPr>
          <a:xfrm>
            <a:off x="6253249" y="1285894"/>
            <a:ext cx="2711239" cy="1067410"/>
          </a:xfrm>
          <a:prstGeom prst="rect">
            <a:avLst/>
          </a:prstGeom>
        </p:spPr>
      </p:pic>
      <p:pic>
        <p:nvPicPr>
          <p:cNvPr id="10" name="Image 7">
            <a:extLst>
              <a:ext uri="{FF2B5EF4-FFF2-40B4-BE49-F238E27FC236}">
                <a16:creationId xmlns:a16="http://schemas.microsoft.com/office/drawing/2014/main" id="{D15C02F6-3411-895D-FB3F-516D5C325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36"/>
          <a:stretch/>
        </p:blipFill>
        <p:spPr>
          <a:xfrm>
            <a:off x="6230726" y="2431270"/>
            <a:ext cx="2404508" cy="1076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D5D35D-EDD1-9B93-BF53-E62C97523162}"/>
              </a:ext>
            </a:extLst>
          </p:cNvPr>
          <p:cNvSpPr txBox="1"/>
          <p:nvPr/>
        </p:nvSpPr>
        <p:spPr>
          <a:xfrm>
            <a:off x="-29525" y="4891746"/>
            <a:ext cx="2694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 err="1"/>
              <a:t>Coordinators</a:t>
            </a:r>
            <a:r>
              <a:rPr lang="fi-FI" sz="1200" b="1" dirty="0"/>
              <a:t>: E. Bernard, M. </a:t>
            </a:r>
            <a:r>
              <a:rPr lang="fi-FI" sz="1200" b="1" dirty="0" err="1"/>
              <a:t>Diez</a:t>
            </a:r>
            <a:r>
              <a:rPr lang="fi-FI" sz="1200" b="1" dirty="0"/>
              <a:t> (CEA)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F4751992-A838-FC5F-04EA-906EDC90D1A2}"/>
              </a:ext>
            </a:extLst>
          </p:cNvPr>
          <p:cNvSpPr txBox="1"/>
          <p:nvPr/>
        </p:nvSpPr>
        <p:spPr>
          <a:xfrm>
            <a:off x="5364087" y="432685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CEA, IAP, IPPLM, IST, JSI, MPG, NCSRD, RBI, UT,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13" name="Textfeld 7">
            <a:extLst>
              <a:ext uri="{FF2B5EF4-FFF2-40B4-BE49-F238E27FC236}">
                <a16:creationId xmlns:a16="http://schemas.microsoft.com/office/drawing/2014/main" id="{DB5C634F-24CC-579F-3515-A061867DFCCE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D009, D010, D011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D006, D007, D008, D009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~20 days accel.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(IST, JSI, MPG, NCSRD, RBI,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5D3366-D781-FF49-AA04-BC36CF37A131}"/>
              </a:ext>
            </a:extLst>
          </p:cNvPr>
          <p:cNvSpPr txBox="1"/>
          <p:nvPr/>
        </p:nvSpPr>
        <p:spPr>
          <a:xfrm>
            <a:off x="8843918" y="14502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04D7C-31B6-E657-A9B6-794B55D5B10C}"/>
              </a:ext>
            </a:extLst>
          </p:cNvPr>
          <p:cNvSpPr txBox="1"/>
          <p:nvPr/>
        </p:nvSpPr>
        <p:spPr>
          <a:xfrm>
            <a:off x="8904203" y="18910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89F468-993D-E588-2BC7-52A150A3928C}"/>
              </a:ext>
            </a:extLst>
          </p:cNvPr>
          <p:cNvSpPr txBox="1"/>
          <p:nvPr/>
        </p:nvSpPr>
        <p:spPr>
          <a:xfrm>
            <a:off x="8399941" y="23627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*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C684C936-1520-0F87-0EDE-E267B9C5C5EB}"/>
              </a:ext>
            </a:extLst>
          </p:cNvPr>
          <p:cNvSpPr txBox="1"/>
          <p:nvPr/>
        </p:nvSpPr>
        <p:spPr>
          <a:xfrm>
            <a:off x="5544108" y="3370106"/>
            <a:ext cx="352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fr-FR" sz="1000" dirty="0"/>
              <a:t>*</a:t>
            </a:r>
            <a:r>
              <a:rPr lang="fr-FR" sz="1000" dirty="0">
                <a:solidFill>
                  <a:srgbClr val="FF0000"/>
                </a:solidFill>
              </a:rPr>
              <a:t> </a:t>
            </a:r>
            <a:r>
              <a:rPr lang="fi-FI" sz="1000" b="1" dirty="0">
                <a:solidFill>
                  <a:prstClr val="black"/>
                </a:solidFill>
                <a:latin typeface="Calibri"/>
              </a:rPr>
              <a:t>C3 results reported in </a:t>
            </a:r>
            <a:r>
              <a:rPr lang="fr-FR" sz="1000" b="1" dirty="0">
                <a:solidFill>
                  <a:prstClr val="black"/>
                </a:solidFill>
                <a:latin typeface="Calibri"/>
              </a:rPr>
              <a:t>I. </a:t>
            </a:r>
            <a:r>
              <a:rPr lang="fr-FR" sz="1000" b="1" dirty="0" err="1">
                <a:solidFill>
                  <a:prstClr val="black"/>
                </a:solidFill>
                <a:latin typeface="Calibri"/>
              </a:rPr>
              <a:t>Jogi</a:t>
            </a:r>
            <a:r>
              <a:rPr lang="fr-FR" sz="1000" b="1" dirty="0">
                <a:solidFill>
                  <a:prstClr val="black"/>
                </a:solidFill>
                <a:latin typeface="Calibri"/>
              </a:rPr>
              <a:t> et al., Journal of </a:t>
            </a:r>
            <a:r>
              <a:rPr lang="fr-FR" sz="1000" b="1" dirty="0" err="1">
                <a:solidFill>
                  <a:prstClr val="black"/>
                </a:solidFill>
                <a:latin typeface="Calibri"/>
              </a:rPr>
              <a:t>Nucl</a:t>
            </a:r>
            <a:r>
              <a:rPr lang="fr-FR" sz="1000" b="1" dirty="0">
                <a:solidFill>
                  <a:prstClr val="black"/>
                </a:solidFill>
                <a:latin typeface="Calibri"/>
              </a:rPr>
              <a:t>. Eng. 2023</a:t>
            </a:r>
          </a:p>
        </p:txBody>
      </p:sp>
    </p:spTree>
    <p:extLst>
      <p:ext uri="{BB962C8B-B14F-4D97-AF65-F5344CB8AC3E}">
        <p14:creationId xmlns:p14="http://schemas.microsoft.com/office/powerpoint/2010/main" val="230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30F860D-5904-C06D-B748-79E7C48D8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79" y="2379667"/>
            <a:ext cx="2478380" cy="192823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93291-EEAD-FB22-DD40-D56B6C885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28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CD812BF-AD17-8BA6-7988-687361FE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6042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Erosion and deposition patterns on WEST PFUs removed after C3 and C4 campaigns</a:t>
            </a:r>
            <a:endParaRPr lang="de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8E147-9FD0-6A46-FAFF-31655B535EF7}"/>
              </a:ext>
            </a:extLst>
          </p:cNvPr>
          <p:cNvSpPr txBox="1"/>
          <p:nvPr/>
        </p:nvSpPr>
        <p:spPr>
          <a:xfrm>
            <a:off x="-29525" y="4891746"/>
            <a:ext cx="3431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I. Jõgi (UT, SP X.2), A. Hakola (VTT), E. </a:t>
            </a:r>
            <a:r>
              <a:rPr lang="fi-FI" sz="1200" b="1" dirty="0" err="1"/>
              <a:t>Grigore</a:t>
            </a:r>
            <a:r>
              <a:rPr lang="fi-FI" sz="1200" b="1" dirty="0"/>
              <a:t> (IAP)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2E4EB9-5F74-1E37-F95F-25179E733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0" y="695287"/>
            <a:ext cx="2781250" cy="1726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751D4-8FE7-2779-EDE3-F496DE5C0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50" y="2422206"/>
            <a:ext cx="2853258" cy="1763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AD633-37AF-2EB9-50CE-C7CC04563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579" y="554367"/>
            <a:ext cx="2478380" cy="2118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2B3D9C-0A97-AA6A-F6E0-BD4175C46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664" y="862783"/>
            <a:ext cx="2083572" cy="1549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498478-33A2-A377-3F0C-AF3A56B31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959" y="2531731"/>
            <a:ext cx="2123816" cy="1579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BCEE94-BE54-B56B-5A2E-3F81B596D409}"/>
              </a:ext>
            </a:extLst>
          </p:cNvPr>
          <p:cNvSpPr txBox="1"/>
          <p:nvPr/>
        </p:nvSpPr>
        <p:spPr>
          <a:xfrm>
            <a:off x="3866486" y="708894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/>
              <a:t>SIMS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B97A87-1FA0-55C3-304C-D92238A6FDC2}"/>
              </a:ext>
            </a:extLst>
          </p:cNvPr>
          <p:cNvSpPr txBox="1"/>
          <p:nvPr/>
        </p:nvSpPr>
        <p:spPr>
          <a:xfrm>
            <a:off x="6058392" y="563214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/>
              <a:t>LIBS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C127A-DCE1-D3D3-0E24-57729B1BD9F0}"/>
              </a:ext>
            </a:extLst>
          </p:cNvPr>
          <p:cNvSpPr txBox="1"/>
          <p:nvPr/>
        </p:nvSpPr>
        <p:spPr>
          <a:xfrm>
            <a:off x="7240070" y="957332"/>
            <a:ext cx="195176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i-FI" sz="1400" dirty="0" err="1"/>
              <a:t>Comparison</a:t>
            </a:r>
            <a:r>
              <a:rPr lang="fi-FI" sz="1400" dirty="0"/>
              <a:t> made </a:t>
            </a:r>
            <a:r>
              <a:rPr lang="fi-FI" sz="1400" dirty="0" err="1"/>
              <a:t>between</a:t>
            </a:r>
            <a:r>
              <a:rPr lang="fi-FI" sz="1400" dirty="0"/>
              <a:t> GDOES, SIMS, and LIBS for </a:t>
            </a:r>
            <a:r>
              <a:rPr lang="fi-FI" sz="1400" dirty="0" err="1"/>
              <a:t>the</a:t>
            </a:r>
            <a:r>
              <a:rPr lang="fi-FI" sz="1400" dirty="0"/>
              <a:t> </a:t>
            </a:r>
            <a:r>
              <a:rPr lang="fi-FI" sz="1400" dirty="0" err="1"/>
              <a:t>depth</a:t>
            </a:r>
            <a:r>
              <a:rPr lang="fi-FI" sz="1400" dirty="0"/>
              <a:t> </a:t>
            </a:r>
            <a:r>
              <a:rPr lang="fi-FI" sz="1400" dirty="0" err="1"/>
              <a:t>profiles</a:t>
            </a:r>
            <a:r>
              <a:rPr lang="fi-FI" sz="1400" dirty="0"/>
              <a:t> of </a:t>
            </a:r>
            <a:r>
              <a:rPr lang="fi-FI" sz="1400" dirty="0" err="1"/>
              <a:t>different</a:t>
            </a:r>
            <a:r>
              <a:rPr lang="fi-FI" sz="1400" dirty="0"/>
              <a:t> </a:t>
            </a:r>
            <a:r>
              <a:rPr lang="fi-FI" sz="1400" dirty="0" err="1"/>
              <a:t>elements</a:t>
            </a:r>
            <a:r>
              <a:rPr lang="fi-FI" sz="1400" dirty="0"/>
              <a:t> on </a:t>
            </a:r>
            <a:r>
              <a:rPr lang="fi-FI" sz="1400" dirty="0" err="1"/>
              <a:t>selected</a:t>
            </a:r>
            <a:r>
              <a:rPr lang="fi-FI" sz="1400" dirty="0"/>
              <a:t> C3 </a:t>
            </a:r>
            <a:r>
              <a:rPr lang="fi-FI" sz="1400" dirty="0" err="1"/>
              <a:t>samples</a:t>
            </a:r>
            <a:endParaRPr lang="fi-FI" sz="14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i-FI" sz="1400" dirty="0"/>
              <a:t>LIBS </a:t>
            </a:r>
            <a:r>
              <a:rPr lang="fi-FI" sz="1400" dirty="0" err="1"/>
              <a:t>also</a:t>
            </a:r>
            <a:r>
              <a:rPr lang="fi-FI" sz="1400" dirty="0"/>
              <a:t> </a:t>
            </a:r>
            <a:r>
              <a:rPr lang="fi-FI" sz="1400" dirty="0" err="1"/>
              <a:t>proven</a:t>
            </a:r>
            <a:r>
              <a:rPr lang="fi-FI" sz="1400" dirty="0"/>
              <a:t> to </a:t>
            </a:r>
            <a:r>
              <a:rPr lang="fi-FI" sz="1400" dirty="0" err="1"/>
              <a:t>be</a:t>
            </a:r>
            <a:r>
              <a:rPr lang="fi-FI" sz="1400" dirty="0"/>
              <a:t> a </a:t>
            </a:r>
            <a:r>
              <a:rPr lang="fi-FI" sz="1400" b="1" dirty="0" err="1">
                <a:solidFill>
                  <a:srgbClr val="0070C0"/>
                </a:solidFill>
              </a:rPr>
              <a:t>working</a:t>
            </a:r>
            <a:r>
              <a:rPr lang="fi-FI" sz="1400" b="1" dirty="0">
                <a:solidFill>
                  <a:srgbClr val="0070C0"/>
                </a:solidFill>
              </a:rPr>
              <a:t> </a:t>
            </a:r>
            <a:r>
              <a:rPr lang="fi-FI" sz="1400" b="1" dirty="0" err="1">
                <a:solidFill>
                  <a:srgbClr val="0070C0"/>
                </a:solidFill>
              </a:rPr>
              <a:t>tool</a:t>
            </a:r>
            <a:r>
              <a:rPr lang="fi-FI" sz="1400" b="1" dirty="0">
                <a:solidFill>
                  <a:srgbClr val="0070C0"/>
                </a:solidFill>
              </a:rPr>
              <a:t> for </a:t>
            </a:r>
            <a:r>
              <a:rPr lang="fi-FI" sz="1400" b="1" dirty="0" err="1">
                <a:solidFill>
                  <a:srgbClr val="0070C0"/>
                </a:solidFill>
              </a:rPr>
              <a:t>determining</a:t>
            </a:r>
            <a:r>
              <a:rPr lang="fi-FI" sz="1400" b="1" dirty="0">
                <a:solidFill>
                  <a:srgbClr val="0070C0"/>
                </a:solidFill>
              </a:rPr>
              <a:t> composition of </a:t>
            </a:r>
            <a:r>
              <a:rPr lang="fi-FI" sz="1400" b="1" dirty="0" err="1">
                <a:solidFill>
                  <a:srgbClr val="0070C0"/>
                </a:solidFill>
              </a:rPr>
              <a:t>deposited</a:t>
            </a:r>
            <a:r>
              <a:rPr lang="fi-FI" sz="1400" b="1" dirty="0">
                <a:solidFill>
                  <a:srgbClr val="0070C0"/>
                </a:solidFill>
              </a:rPr>
              <a:t> </a:t>
            </a:r>
            <a:r>
              <a:rPr lang="fi-FI" sz="1400" b="1" dirty="0" err="1">
                <a:solidFill>
                  <a:srgbClr val="0070C0"/>
                </a:solidFill>
              </a:rPr>
              <a:t>layers</a:t>
            </a:r>
            <a:endParaRPr lang="fi-FI" sz="1400" b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44E80-BB79-CD09-3A4D-A44A82C5AB8B}"/>
              </a:ext>
            </a:extLst>
          </p:cNvPr>
          <p:cNvSpPr txBox="1"/>
          <p:nvPr/>
        </p:nvSpPr>
        <p:spPr>
          <a:xfrm>
            <a:off x="4355976" y="1398978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C3-34iO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5D1246-02A0-BB41-8704-37B568378BBE}"/>
              </a:ext>
            </a:extLst>
          </p:cNvPr>
          <p:cNvSpPr txBox="1"/>
          <p:nvPr/>
        </p:nvSpPr>
        <p:spPr>
          <a:xfrm>
            <a:off x="1122593" y="1718740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C3-34iO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258D1-DECD-27B1-2B5B-5ADA7944B786}"/>
              </a:ext>
            </a:extLst>
          </p:cNvPr>
          <p:cNvSpPr txBox="1"/>
          <p:nvPr/>
        </p:nvSpPr>
        <p:spPr>
          <a:xfrm>
            <a:off x="6058392" y="1118929"/>
            <a:ext cx="668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C3-34iP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D5CCB6-73AA-59CD-D771-B7FDF70E8ED5}"/>
              </a:ext>
            </a:extLst>
          </p:cNvPr>
          <p:cNvSpPr txBox="1"/>
          <p:nvPr/>
        </p:nvSpPr>
        <p:spPr>
          <a:xfrm>
            <a:off x="4242050" y="3014200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C3-22oM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515F0F-5A62-FBB5-B13A-E49A0D9BA068}"/>
              </a:ext>
            </a:extLst>
          </p:cNvPr>
          <p:cNvSpPr txBox="1"/>
          <p:nvPr/>
        </p:nvSpPr>
        <p:spPr>
          <a:xfrm>
            <a:off x="1102484" y="3518477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C3-22oM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B8691-095D-9545-A9A4-A61D4D9E59F4}"/>
              </a:ext>
            </a:extLst>
          </p:cNvPr>
          <p:cNvSpPr txBox="1"/>
          <p:nvPr/>
        </p:nvSpPr>
        <p:spPr>
          <a:xfrm>
            <a:off x="5912171" y="2799682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C3-22oL</a:t>
            </a:r>
          </a:p>
        </p:txBody>
      </p:sp>
      <p:sp>
        <p:nvSpPr>
          <p:cNvPr id="22" name="Textfeld 8">
            <a:extLst>
              <a:ext uri="{FF2B5EF4-FFF2-40B4-BE49-F238E27FC236}">
                <a16:creationId xmlns:a16="http://schemas.microsoft.com/office/drawing/2014/main" id="{D84781DF-7A11-EDEB-C93D-9C7C47EE077D}"/>
              </a:ext>
            </a:extLst>
          </p:cNvPr>
          <p:cNvSpPr txBox="1"/>
          <p:nvPr/>
        </p:nvSpPr>
        <p:spPr>
          <a:xfrm>
            <a:off x="5364087" y="432685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CEA, IAP, IPPLM, IST, JSI, MPG, NCSRD, RBI, UT,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23" name="Textfeld 7">
            <a:extLst>
              <a:ext uri="{FF2B5EF4-FFF2-40B4-BE49-F238E27FC236}">
                <a16:creationId xmlns:a16="http://schemas.microsoft.com/office/drawing/2014/main" id="{4BD7E82D-1988-B150-D0BB-02E9937626E3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D009, D010, D011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D006, D007, D008, D009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~20 days accel.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(IST, JSI, MPG, NCSRD, RBI,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3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4B090-9820-D0E5-04FB-4C0F9CCD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29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C1FA637-FB78-0093-91F6-16E42E15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6042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Erosion and deposition patterns on WEST PFUs removed after C3 and C4 campaigns</a:t>
            </a:r>
            <a:endParaRPr lang="de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7297C-DDD1-3341-6642-DDDAB0447E5A}"/>
              </a:ext>
            </a:extLst>
          </p:cNvPr>
          <p:cNvSpPr txBox="1"/>
          <p:nvPr/>
        </p:nvSpPr>
        <p:spPr>
          <a:xfrm>
            <a:off x="5868144" y="523615"/>
            <a:ext cx="3251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/>
              <a:t>I. Bogdanovic </a:t>
            </a:r>
            <a:r>
              <a:rPr lang="fi-FI" sz="1200" b="1" dirty="0" err="1"/>
              <a:t>Radovic</a:t>
            </a:r>
            <a:r>
              <a:rPr lang="fi-FI" sz="1200" b="1" dirty="0"/>
              <a:t> (RBI), I. </a:t>
            </a:r>
            <a:r>
              <a:rPr lang="fi-FI" sz="1200" b="1" dirty="0" err="1"/>
              <a:t>Tiseanu</a:t>
            </a:r>
            <a:r>
              <a:rPr lang="fi-FI" sz="1200" b="1" dirty="0"/>
              <a:t> (IAP),     S. Markelj (JSI), E. </a:t>
            </a:r>
            <a:r>
              <a:rPr lang="fi-FI" sz="1200" b="1" dirty="0" err="1"/>
              <a:t>Alves</a:t>
            </a:r>
            <a:r>
              <a:rPr lang="fi-FI" sz="1200" b="1" dirty="0"/>
              <a:t> (IST), P. Petersson (VR)</a:t>
            </a: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CE2743CD-5D73-AC51-7C74-D730537EF9B8}"/>
              </a:ext>
            </a:extLst>
          </p:cNvPr>
          <p:cNvSpPr txBox="1"/>
          <p:nvPr/>
        </p:nvSpPr>
        <p:spPr>
          <a:xfrm>
            <a:off x="5364087" y="432685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CEA, IAP, IPPLM, IST, JSI, MPG, NCSRD, RBI, UT,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4CABEF-C782-B3CF-F6CF-0E1BB178A942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D009, D010, D011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D006, D007, D008, D009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~20 days accel.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(IST, JSI, MPG, NCSRD, RBI,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A0C9F-9BFD-BE0D-5E6B-E0314C11FA73}"/>
              </a:ext>
            </a:extLst>
          </p:cNvPr>
          <p:cNvSpPr txBox="1"/>
          <p:nvPr/>
        </p:nvSpPr>
        <p:spPr>
          <a:xfrm>
            <a:off x="11470" y="627534"/>
            <a:ext cx="89530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fi-FI" sz="1400" dirty="0" err="1"/>
              <a:t>Examples</a:t>
            </a:r>
            <a:r>
              <a:rPr lang="fi-FI" sz="1400" dirty="0"/>
              <a:t> of </a:t>
            </a:r>
            <a:r>
              <a:rPr lang="fi-FI" sz="1400" dirty="0" err="1"/>
              <a:t>additional</a:t>
            </a:r>
            <a:r>
              <a:rPr lang="fi-FI" sz="1400" dirty="0"/>
              <a:t> </a:t>
            </a:r>
            <a:r>
              <a:rPr lang="fi-FI" sz="1400" dirty="0" err="1"/>
              <a:t>results</a:t>
            </a:r>
            <a:r>
              <a:rPr lang="fi-FI" sz="1400" dirty="0"/>
              <a:t> </a:t>
            </a:r>
            <a:r>
              <a:rPr lang="fi-FI" sz="1400" dirty="0" err="1"/>
              <a:t>collected</a:t>
            </a:r>
            <a:r>
              <a:rPr lang="fi-FI" sz="1400" dirty="0"/>
              <a:t> </a:t>
            </a:r>
            <a:r>
              <a:rPr lang="fi-FI" sz="1400" dirty="0" err="1"/>
              <a:t>since</a:t>
            </a:r>
            <a:r>
              <a:rPr lang="fi-FI" sz="1400" dirty="0"/>
              <a:t> </a:t>
            </a:r>
            <a:r>
              <a:rPr lang="fi-FI" sz="1400" dirty="0" err="1"/>
              <a:t>the</a:t>
            </a:r>
            <a:r>
              <a:rPr lang="fi-FI" sz="1400" dirty="0"/>
              <a:t> </a:t>
            </a:r>
            <a:r>
              <a:rPr lang="fi-FI" sz="1400" dirty="0" err="1"/>
              <a:t>review</a:t>
            </a:r>
            <a:r>
              <a:rPr lang="fi-FI" sz="1400" dirty="0"/>
              <a:t> </a:t>
            </a:r>
            <a:r>
              <a:rPr lang="fi-FI" sz="1400" dirty="0" err="1"/>
              <a:t>meeting</a:t>
            </a:r>
            <a:r>
              <a:rPr lang="fi-FI" sz="1400" dirty="0"/>
              <a:t> in October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i-FI" sz="1200" b="1" dirty="0">
                <a:solidFill>
                  <a:srgbClr val="FF0000"/>
                </a:solidFill>
              </a:rPr>
              <a:t>TOF-ERDA </a:t>
            </a:r>
            <a:r>
              <a:rPr lang="fi-FI" sz="1200" b="1" dirty="0" err="1">
                <a:solidFill>
                  <a:srgbClr val="FF0000"/>
                </a:solidFill>
              </a:rPr>
              <a:t>measurements</a:t>
            </a:r>
            <a:r>
              <a:rPr lang="fi-FI" sz="1200" b="1" dirty="0">
                <a:solidFill>
                  <a:srgbClr val="FF0000"/>
                </a:solidFill>
              </a:rPr>
              <a:t> </a:t>
            </a:r>
            <a:r>
              <a:rPr lang="fi-FI" sz="1200" dirty="0"/>
              <a:t>for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elemental</a:t>
            </a:r>
            <a:r>
              <a:rPr lang="fi-FI" sz="1200" dirty="0"/>
              <a:t> </a:t>
            </a:r>
            <a:r>
              <a:rPr lang="fi-FI" sz="1200" dirty="0" err="1"/>
              <a:t>maps</a:t>
            </a:r>
            <a:r>
              <a:rPr lang="fi-FI" sz="1200" dirty="0"/>
              <a:t> on </a:t>
            </a:r>
            <a:r>
              <a:rPr lang="fi-FI" sz="1200" dirty="0" err="1"/>
              <a:t>the</a:t>
            </a:r>
            <a:r>
              <a:rPr lang="fi-FI" sz="1200" dirty="0"/>
              <a:t> C4 </a:t>
            </a:r>
            <a:r>
              <a:rPr lang="fi-FI" sz="1200" dirty="0" err="1"/>
              <a:t>marker</a:t>
            </a:r>
            <a:r>
              <a:rPr lang="fi-FI" sz="1200" dirty="0"/>
              <a:t> </a:t>
            </a:r>
            <a:r>
              <a:rPr lang="fi-FI" sz="1200" dirty="0" err="1"/>
              <a:t>samples</a:t>
            </a:r>
            <a:r>
              <a:rPr lang="fi-FI" sz="1200" dirty="0"/>
              <a:t> </a:t>
            </a:r>
            <a:r>
              <a:rPr lang="fi-FI" sz="1200" dirty="0">
                <a:sym typeface="Wingdings" panose="05000000000000000000" pitchFamily="2" charset="2"/>
              </a:rPr>
              <a:t> </a:t>
            </a:r>
            <a:r>
              <a:rPr lang="fi-FI" sz="1200" dirty="0" err="1">
                <a:sym typeface="Wingdings" panose="05000000000000000000" pitchFamily="2" charset="2"/>
              </a:rPr>
              <a:t>focus</a:t>
            </a:r>
            <a:r>
              <a:rPr lang="fi-FI" sz="1200" dirty="0">
                <a:sym typeface="Wingdings" panose="05000000000000000000" pitchFamily="2" charset="2"/>
              </a:rPr>
              <a:t> on He and </a:t>
            </a:r>
            <a:r>
              <a:rPr lang="fi-FI" sz="1200" dirty="0" err="1">
                <a:sym typeface="Wingdings" panose="05000000000000000000" pitchFamily="2" charset="2"/>
              </a:rPr>
              <a:t>light</a:t>
            </a:r>
            <a:r>
              <a:rPr lang="fi-FI" sz="1200" dirty="0">
                <a:sym typeface="Wingdings" panose="05000000000000000000" pitchFamily="2" charset="2"/>
              </a:rPr>
              <a:t> </a:t>
            </a:r>
            <a:r>
              <a:rPr lang="fi-FI" sz="1200" dirty="0" err="1">
                <a:sym typeface="Wingdings" panose="05000000000000000000" pitchFamily="2" charset="2"/>
              </a:rPr>
              <a:t>impurities</a:t>
            </a:r>
            <a:endParaRPr lang="fi-FI" sz="1200" dirty="0"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i-FI" sz="1200" b="1" dirty="0">
                <a:solidFill>
                  <a:srgbClr val="0070C0"/>
                </a:solidFill>
                <a:sym typeface="Wingdings" panose="05000000000000000000" pitchFamily="2" charset="2"/>
              </a:rPr>
              <a:t>X-</a:t>
            </a:r>
            <a:r>
              <a:rPr lang="fi-FI" sz="1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ray</a:t>
            </a:r>
            <a:r>
              <a:rPr lang="fi-FI" sz="1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fi-FI" sz="1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fluorescence</a:t>
            </a:r>
            <a:r>
              <a:rPr lang="fi-FI" sz="1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fi-FI" sz="12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studies</a:t>
            </a:r>
            <a:r>
              <a:rPr lang="fi-FI" sz="1200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fi-FI" sz="1200" dirty="0">
                <a:sym typeface="Wingdings" panose="05000000000000000000" pitchFamily="2" charset="2"/>
              </a:rPr>
              <a:t>of </a:t>
            </a:r>
            <a:r>
              <a:rPr lang="fi-FI" sz="1200" dirty="0" err="1">
                <a:sym typeface="Wingdings" panose="05000000000000000000" pitchFamily="2" charset="2"/>
              </a:rPr>
              <a:t>several</a:t>
            </a:r>
            <a:r>
              <a:rPr lang="fi-FI" sz="1200" dirty="0">
                <a:sym typeface="Wingdings" panose="05000000000000000000" pitchFamily="2" charset="2"/>
              </a:rPr>
              <a:t> C3 </a:t>
            </a:r>
            <a:r>
              <a:rPr lang="fi-FI" sz="1200" dirty="0" err="1">
                <a:sym typeface="Wingdings" panose="05000000000000000000" pitchFamily="2" charset="2"/>
              </a:rPr>
              <a:t>marker</a:t>
            </a:r>
            <a:r>
              <a:rPr lang="fi-FI" sz="1200" dirty="0">
                <a:sym typeface="Wingdings" panose="05000000000000000000" pitchFamily="2" charset="2"/>
              </a:rPr>
              <a:t> </a:t>
            </a:r>
            <a:r>
              <a:rPr lang="fi-FI" sz="1200" dirty="0" err="1">
                <a:sym typeface="Wingdings" panose="05000000000000000000" pitchFamily="2" charset="2"/>
              </a:rPr>
              <a:t>samples</a:t>
            </a:r>
            <a:r>
              <a:rPr lang="fi-FI" sz="1200" dirty="0">
                <a:sym typeface="Wingdings" panose="05000000000000000000" pitchFamily="2" charset="2"/>
              </a:rPr>
              <a:t>  W </a:t>
            </a:r>
            <a:r>
              <a:rPr lang="fi-FI" sz="1200" dirty="0" err="1">
                <a:sym typeface="Wingdings" panose="05000000000000000000" pitchFamily="2" charset="2"/>
              </a:rPr>
              <a:t>thickness</a:t>
            </a:r>
            <a:r>
              <a:rPr lang="fi-FI" sz="1200" dirty="0">
                <a:sym typeface="Wingdings" panose="05000000000000000000" pitchFamily="2" charset="2"/>
              </a:rPr>
              <a:t> </a:t>
            </a:r>
            <a:r>
              <a:rPr lang="fi-FI" sz="1200" dirty="0" err="1">
                <a:sym typeface="Wingdings" panose="05000000000000000000" pitchFamily="2" charset="2"/>
              </a:rPr>
              <a:t>measurements</a:t>
            </a:r>
            <a:r>
              <a:rPr lang="fi-FI" sz="1200" dirty="0">
                <a:sym typeface="Wingdings" panose="05000000000000000000" pitchFamily="2" charset="2"/>
              </a:rPr>
              <a:t> </a:t>
            </a:r>
            <a:r>
              <a:rPr lang="fi-FI" sz="1200" dirty="0" err="1">
                <a:sym typeface="Wingdings" panose="05000000000000000000" pitchFamily="2" charset="2"/>
              </a:rPr>
              <a:t>agree</a:t>
            </a:r>
            <a:r>
              <a:rPr lang="fi-FI" sz="1200" dirty="0">
                <a:sym typeface="Wingdings" panose="05000000000000000000" pitchFamily="2" charset="2"/>
              </a:rPr>
              <a:t> </a:t>
            </a:r>
            <a:r>
              <a:rPr lang="fi-FI" sz="1200" dirty="0" err="1">
                <a:sym typeface="Wingdings" panose="05000000000000000000" pitchFamily="2" charset="2"/>
              </a:rPr>
              <a:t>with</a:t>
            </a:r>
            <a:r>
              <a:rPr lang="fi-FI" sz="1200" dirty="0">
                <a:sym typeface="Wingdings" panose="05000000000000000000" pitchFamily="2" charset="2"/>
              </a:rPr>
              <a:t> SEM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i-FI" sz="1200" dirty="0" err="1"/>
              <a:t>Additional</a:t>
            </a:r>
            <a:r>
              <a:rPr lang="fi-FI" sz="1200" dirty="0"/>
              <a:t> </a:t>
            </a:r>
            <a:r>
              <a:rPr lang="fi-FI" sz="1200" b="1" dirty="0">
                <a:solidFill>
                  <a:srgbClr val="FF0000"/>
                </a:solidFill>
              </a:rPr>
              <a:t>PIXE, RBS and NRA </a:t>
            </a:r>
            <a:r>
              <a:rPr lang="fi-FI" sz="1200" b="1" dirty="0" err="1">
                <a:solidFill>
                  <a:srgbClr val="FF0000"/>
                </a:solidFill>
              </a:rPr>
              <a:t>investigations</a:t>
            </a:r>
            <a:r>
              <a:rPr lang="fi-FI" sz="1200" b="1" dirty="0">
                <a:solidFill>
                  <a:srgbClr val="FF0000"/>
                </a:solidFill>
              </a:rPr>
              <a:t> </a:t>
            </a:r>
            <a:r>
              <a:rPr lang="fi-FI" sz="1200" dirty="0"/>
              <a:t>of C4 </a:t>
            </a:r>
            <a:r>
              <a:rPr lang="fi-FI" sz="1200" dirty="0" err="1"/>
              <a:t>marker</a:t>
            </a:r>
            <a:r>
              <a:rPr lang="fi-FI" sz="1200" dirty="0"/>
              <a:t> </a:t>
            </a:r>
            <a:r>
              <a:rPr lang="fi-FI" sz="1200" dirty="0" err="1"/>
              <a:t>samples</a:t>
            </a:r>
            <a:r>
              <a:rPr lang="fi-FI" sz="1200" dirty="0"/>
              <a:t> </a:t>
            </a:r>
            <a:r>
              <a:rPr lang="fi-FI" sz="1200" dirty="0">
                <a:sym typeface="Wingdings" panose="05000000000000000000" pitchFamily="2" charset="2"/>
              </a:rPr>
              <a:t> </a:t>
            </a:r>
            <a:r>
              <a:rPr lang="fi-FI" sz="1200" dirty="0" err="1">
                <a:sym typeface="Wingdings" panose="05000000000000000000" pitchFamily="2" charset="2"/>
              </a:rPr>
              <a:t>determining</a:t>
            </a:r>
            <a:r>
              <a:rPr lang="fi-FI" sz="1200" dirty="0">
                <a:sym typeface="Wingdings" panose="05000000000000000000" pitchFamily="2" charset="2"/>
              </a:rPr>
              <a:t> D, B, C, O </a:t>
            </a:r>
            <a:r>
              <a:rPr lang="fi-FI" sz="1200" dirty="0" err="1">
                <a:sym typeface="Wingdings" panose="05000000000000000000" pitchFamily="2" charset="2"/>
              </a:rPr>
              <a:t>levels</a:t>
            </a:r>
            <a:r>
              <a:rPr lang="fi-FI" sz="1200" dirty="0">
                <a:sym typeface="Wingdings" panose="05000000000000000000" pitchFamily="2" charset="2"/>
              </a:rPr>
              <a:t> on </a:t>
            </a:r>
            <a:r>
              <a:rPr lang="fi-FI" sz="1200" dirty="0" err="1">
                <a:sym typeface="Wingdings" panose="05000000000000000000" pitchFamily="2" charset="2"/>
              </a:rPr>
              <a:t>the</a:t>
            </a:r>
            <a:r>
              <a:rPr lang="fi-FI" sz="1200" dirty="0">
                <a:sym typeface="Wingdings" panose="05000000000000000000" pitchFamily="2" charset="2"/>
              </a:rPr>
              <a:t> </a:t>
            </a:r>
            <a:r>
              <a:rPr lang="fi-FI" sz="1200" dirty="0" err="1">
                <a:sym typeface="Wingdings" panose="05000000000000000000" pitchFamily="2" charset="2"/>
              </a:rPr>
              <a:t>surface</a:t>
            </a:r>
            <a:r>
              <a:rPr lang="fi-FI" sz="1200" dirty="0">
                <a:sym typeface="Wingdings" panose="05000000000000000000" pitchFamily="2" charset="2"/>
              </a:rPr>
              <a:t> </a:t>
            </a:r>
            <a:endParaRPr lang="fi-FI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240820-F9FA-676C-5492-D0066F573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55962"/>
            <a:ext cx="3018439" cy="2332394"/>
          </a:xfrm>
          <a:prstGeom prst="rect">
            <a:avLst/>
          </a:prstGeom>
        </p:spPr>
      </p:pic>
      <p:sp>
        <p:nvSpPr>
          <p:cNvPr id="11" name="pole tekstowe 27">
            <a:extLst>
              <a:ext uri="{FF2B5EF4-FFF2-40B4-BE49-F238E27FC236}">
                <a16:creationId xmlns:a16="http://schemas.microsoft.com/office/drawing/2014/main" id="{4429D994-CB7F-D5E9-B7B9-84DA07CD87E8}"/>
              </a:ext>
            </a:extLst>
          </p:cNvPr>
          <p:cNvSpPr txBox="1"/>
          <p:nvPr/>
        </p:nvSpPr>
        <p:spPr>
          <a:xfrm>
            <a:off x="226573" y="4049857"/>
            <a:ext cx="3696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dirty="0" err="1"/>
              <a:t>Example</a:t>
            </a:r>
            <a:r>
              <a:rPr lang="fi-FI" sz="1200" i="1" dirty="0"/>
              <a:t> of TOF-ERDA </a:t>
            </a:r>
            <a:r>
              <a:rPr lang="fi-FI" sz="1200" i="1" dirty="0" err="1"/>
              <a:t>results</a:t>
            </a:r>
            <a:r>
              <a:rPr lang="fi-FI" sz="1200" i="1" dirty="0"/>
              <a:t> </a:t>
            </a:r>
            <a:r>
              <a:rPr lang="fi-FI" sz="1200" i="1" dirty="0" err="1"/>
              <a:t>from</a:t>
            </a:r>
            <a:r>
              <a:rPr lang="fi-FI" sz="1200" i="1" dirty="0"/>
              <a:t> </a:t>
            </a:r>
            <a:r>
              <a:rPr lang="fi-FI" sz="1200" i="1" dirty="0" err="1"/>
              <a:t>sample</a:t>
            </a:r>
            <a:r>
              <a:rPr lang="fi-FI" sz="1200" i="1" dirty="0"/>
              <a:t> C4-20oD</a:t>
            </a:r>
            <a:endParaRPr lang="en-GB" sz="12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55EC47-9BF0-1FE5-1831-0B54AF67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057" y="1750374"/>
            <a:ext cx="4784490" cy="2453917"/>
          </a:xfrm>
          <a:prstGeom prst="rect">
            <a:avLst/>
          </a:prstGeom>
        </p:spPr>
      </p:pic>
      <p:sp>
        <p:nvSpPr>
          <p:cNvPr id="14" name="pole tekstowe 27">
            <a:extLst>
              <a:ext uri="{FF2B5EF4-FFF2-40B4-BE49-F238E27FC236}">
                <a16:creationId xmlns:a16="http://schemas.microsoft.com/office/drawing/2014/main" id="{7CB4674B-C18C-09F1-E59A-DF25A734E71A}"/>
              </a:ext>
            </a:extLst>
          </p:cNvPr>
          <p:cNvSpPr txBox="1"/>
          <p:nvPr/>
        </p:nvSpPr>
        <p:spPr>
          <a:xfrm>
            <a:off x="4042351" y="4049856"/>
            <a:ext cx="5144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 dirty="0" err="1"/>
              <a:t>Comparison</a:t>
            </a:r>
            <a:r>
              <a:rPr lang="fi-FI" sz="1200" i="1" dirty="0"/>
              <a:t> </a:t>
            </a:r>
            <a:r>
              <a:rPr lang="fi-FI" sz="1200" i="1" dirty="0" err="1"/>
              <a:t>between</a:t>
            </a:r>
            <a:r>
              <a:rPr lang="fi-FI" sz="1200" i="1" dirty="0"/>
              <a:t> XRF and SEM </a:t>
            </a:r>
            <a:r>
              <a:rPr lang="fi-FI" sz="1200" i="1" dirty="0" err="1"/>
              <a:t>analysis</a:t>
            </a:r>
            <a:r>
              <a:rPr lang="fi-FI" sz="1200" i="1" dirty="0"/>
              <a:t> for W </a:t>
            </a:r>
            <a:r>
              <a:rPr lang="fi-FI" sz="1200" i="1" dirty="0" err="1"/>
              <a:t>thickness</a:t>
            </a:r>
            <a:r>
              <a:rPr lang="fi-FI" sz="1200" i="1" dirty="0"/>
              <a:t> on C3 </a:t>
            </a:r>
            <a:r>
              <a:rPr lang="fi-FI" sz="1200" i="1" dirty="0" err="1"/>
              <a:t>samples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75829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9E6ED-66C7-5B40-F548-C106227EF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2FFB24B-C19B-83B4-1E18-D7966C71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" y="82253"/>
            <a:ext cx="7543800" cy="342900"/>
          </a:xfrm>
        </p:spPr>
        <p:txBody>
          <a:bodyPr/>
          <a:lstStyle/>
          <a:p>
            <a:r>
              <a:rPr lang="de-DE" dirty="0"/>
              <a:t>PWIE 2022: </a:t>
            </a:r>
            <a:r>
              <a:rPr lang="de-DE" dirty="0">
                <a:solidFill>
                  <a:srgbClr val="FF0000"/>
                </a:solidFill>
              </a:rPr>
              <a:t>SP B </a:t>
            </a:r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4098C52A-4D62-8716-AA97-C2EF80E67B5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"/>
          <a:stretch/>
        </p:blipFill>
        <p:spPr bwMode="auto">
          <a:xfrm>
            <a:off x="611560" y="627534"/>
            <a:ext cx="7488832" cy="4320480"/>
          </a:xfrm>
          <a:prstGeom prst="rect">
            <a:avLst/>
          </a:prstGeom>
          <a:noFill/>
        </p:spPr>
      </p:pic>
      <p:sp>
        <p:nvSpPr>
          <p:cNvPr id="8" name="Rechteck 8">
            <a:extLst>
              <a:ext uri="{FF2B5EF4-FFF2-40B4-BE49-F238E27FC236}">
                <a16:creationId xmlns:a16="http://schemas.microsoft.com/office/drawing/2014/main" id="{45E78354-B81E-8B99-C53A-F7EB383E0DA3}"/>
              </a:ext>
            </a:extLst>
          </p:cNvPr>
          <p:cNvSpPr/>
          <p:nvPr/>
        </p:nvSpPr>
        <p:spPr>
          <a:xfrm>
            <a:off x="2915816" y="1235389"/>
            <a:ext cx="792088" cy="3747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B4B7279C-D99A-D05F-9224-D350727F7497}"/>
              </a:ext>
            </a:extLst>
          </p:cNvPr>
          <p:cNvSpPr txBox="1"/>
          <p:nvPr/>
        </p:nvSpPr>
        <p:spPr>
          <a:xfrm>
            <a:off x="6876256" y="63123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DPL </a:t>
            </a:r>
            <a:r>
              <a:rPr lang="de-DE" sz="1000" dirty="0" err="1"/>
              <a:t>for</a:t>
            </a:r>
            <a:r>
              <a:rPr lang="de-DE" sz="1000" dirty="0"/>
              <a:t> ADC:  Giuseppe Calabro</a:t>
            </a:r>
          </a:p>
        </p:txBody>
      </p:sp>
    </p:spTree>
    <p:extLst>
      <p:ext uri="{BB962C8B-B14F-4D97-AF65-F5344CB8AC3E}">
        <p14:creationId xmlns:p14="http://schemas.microsoft.com/office/powerpoint/2010/main" val="105885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0FAB0-CA3C-8E00-555C-912D85D9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30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CEF0E9B-9F68-0AAD-B4DA-BDCDC3DA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6042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Erosion and deposition patterns on WEST PFUs removed after C3 and C4 campaigns</a:t>
            </a:r>
            <a:endParaRPr lang="de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8AC2D3-8337-2030-F1AA-228AF724836D}"/>
              </a:ext>
            </a:extLst>
          </p:cNvPr>
          <p:cNvSpPr txBox="1"/>
          <p:nvPr/>
        </p:nvSpPr>
        <p:spPr>
          <a:xfrm>
            <a:off x="-29525" y="4891746"/>
            <a:ext cx="1730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Fortuna et al. (IPPLM)</a:t>
            </a:r>
          </a:p>
        </p:txBody>
      </p:sp>
      <p:sp>
        <p:nvSpPr>
          <p:cNvPr id="7" name="pole tekstowe 27">
            <a:extLst>
              <a:ext uri="{FF2B5EF4-FFF2-40B4-BE49-F238E27FC236}">
                <a16:creationId xmlns:a16="http://schemas.microsoft.com/office/drawing/2014/main" id="{78234A1B-26A1-7E52-C92F-D49A3D8C4FB0}"/>
              </a:ext>
            </a:extLst>
          </p:cNvPr>
          <p:cNvSpPr txBox="1"/>
          <p:nvPr/>
        </p:nvSpPr>
        <p:spPr>
          <a:xfrm>
            <a:off x="794551" y="3946127"/>
            <a:ext cx="3696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SEM images of the deposit morphology, sample J</a:t>
            </a:r>
            <a:r>
              <a:rPr lang="pl-PL" sz="1200" i="1" dirty="0"/>
              <a:t>.</a:t>
            </a:r>
            <a:endParaRPr lang="en-GB" sz="1200" i="1" dirty="0"/>
          </a:p>
        </p:txBody>
      </p:sp>
      <p:sp>
        <p:nvSpPr>
          <p:cNvPr id="8" name="pole tekstowe 32">
            <a:extLst>
              <a:ext uri="{FF2B5EF4-FFF2-40B4-BE49-F238E27FC236}">
                <a16:creationId xmlns:a16="http://schemas.microsoft.com/office/drawing/2014/main" id="{C9C83B7A-A714-1B3E-83C1-A1DBD88C2697}"/>
              </a:ext>
            </a:extLst>
          </p:cNvPr>
          <p:cNvSpPr txBox="1"/>
          <p:nvPr/>
        </p:nvSpPr>
        <p:spPr>
          <a:xfrm>
            <a:off x="4522092" y="3974991"/>
            <a:ext cx="4596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SEM image</a:t>
            </a:r>
            <a:r>
              <a:rPr lang="pl-PL" sz="1200" i="1" dirty="0"/>
              <a:t>s</a:t>
            </a:r>
            <a:r>
              <a:rPr lang="en-GB" sz="1200" i="1" dirty="0"/>
              <a:t> of the deposit and marker layer cross-sections, sample </a:t>
            </a:r>
            <a:r>
              <a:rPr lang="pl-PL" sz="1200" i="1" dirty="0"/>
              <a:t>J.</a:t>
            </a:r>
            <a:endParaRPr lang="en-GB" sz="1200" i="1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B31D2C9C-BC05-68CC-51F7-666288A3E465}"/>
              </a:ext>
            </a:extLst>
          </p:cNvPr>
          <p:cNvGrpSpPr>
            <a:grpSpLocks noChangeAspect="1"/>
          </p:cNvGrpSpPr>
          <p:nvPr/>
        </p:nvGrpSpPr>
        <p:grpSpPr>
          <a:xfrm>
            <a:off x="5679472" y="2136588"/>
            <a:ext cx="1407341" cy="1794834"/>
            <a:chOff x="107504" y="1064462"/>
            <a:chExt cx="3096024" cy="3948474"/>
          </a:xfrm>
        </p:grpSpPr>
        <p:pic>
          <p:nvPicPr>
            <p:cNvPr id="10" name="Obraz 9" descr="Obraz zawierający tekst&#10;&#10;Opis wygenerowany automatycznie">
              <a:extLst>
                <a:ext uri="{FF2B5EF4-FFF2-40B4-BE49-F238E27FC236}">
                  <a16:creationId xmlns:a16="http://schemas.microsoft.com/office/drawing/2014/main" id="{BECC45C3-5D4E-7B6A-8C3C-71471B9F1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064462"/>
              <a:ext cx="2880000" cy="2160000"/>
            </a:xfrm>
            <a:prstGeom prst="rect">
              <a:avLst/>
            </a:prstGeom>
          </p:spPr>
        </p:pic>
        <p:pic>
          <p:nvPicPr>
            <p:cNvPr id="11" name="Obraz 10" descr="Obraz zawierający tekst, biały, zasłona&#10;&#10;Opis wygenerowany automatycznie">
              <a:extLst>
                <a:ext uri="{FF2B5EF4-FFF2-40B4-BE49-F238E27FC236}">
                  <a16:creationId xmlns:a16="http://schemas.microsoft.com/office/drawing/2014/main" id="{B0A7CC49-C914-7D9D-C254-F8AF31652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852936"/>
              <a:ext cx="2880000" cy="2160000"/>
            </a:xfrm>
            <a:prstGeom prst="rect">
              <a:avLst/>
            </a:prstGeom>
          </p:spPr>
        </p:pic>
      </p:grpSp>
      <p:pic>
        <p:nvPicPr>
          <p:cNvPr id="12" name="Obraz 12" descr="Obraz zawierający tekst, skała&#10;&#10;Opis wygenerowany automatycznie">
            <a:extLst>
              <a:ext uri="{FF2B5EF4-FFF2-40B4-BE49-F238E27FC236}">
                <a16:creationId xmlns:a16="http://schemas.microsoft.com/office/drawing/2014/main" id="{8192387A-E50C-E161-B2E4-93F6C5362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33" y="2673515"/>
            <a:ext cx="1657608" cy="1243206"/>
          </a:xfrm>
          <a:prstGeom prst="rect">
            <a:avLst/>
          </a:prstGeom>
        </p:spPr>
      </p:pic>
      <p:pic>
        <p:nvPicPr>
          <p:cNvPr id="13" name="Obraz 13">
            <a:extLst>
              <a:ext uri="{FF2B5EF4-FFF2-40B4-BE49-F238E27FC236}">
                <a16:creationId xmlns:a16="http://schemas.microsoft.com/office/drawing/2014/main" id="{3B3B268A-8D0D-713F-F684-2AF24D949A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67" y="2679538"/>
            <a:ext cx="1657607" cy="1243205"/>
          </a:xfrm>
          <a:prstGeom prst="rect">
            <a:avLst/>
          </a:prstGeom>
        </p:spPr>
      </p:pic>
      <p:pic>
        <p:nvPicPr>
          <p:cNvPr id="14" name="Obraz 14">
            <a:extLst>
              <a:ext uri="{FF2B5EF4-FFF2-40B4-BE49-F238E27FC236}">
                <a16:creationId xmlns:a16="http://schemas.microsoft.com/office/drawing/2014/main" id="{AA317E0A-A2D0-E1E0-E62F-0B27AFA33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177" y="2682360"/>
            <a:ext cx="1657607" cy="1243205"/>
          </a:xfrm>
          <a:prstGeom prst="rect">
            <a:avLst/>
          </a:prstGeom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id="{D6599AEE-449E-2D8D-CC1E-258E24C495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" y="2673516"/>
            <a:ext cx="1657607" cy="1243205"/>
          </a:xfrm>
          <a:prstGeom prst="rect">
            <a:avLst/>
          </a:prstGeom>
        </p:spPr>
      </p:pic>
      <p:sp>
        <p:nvSpPr>
          <p:cNvPr id="16" name="pole tekstowe 19">
            <a:extLst>
              <a:ext uri="{FF2B5EF4-FFF2-40B4-BE49-F238E27FC236}">
                <a16:creationId xmlns:a16="http://schemas.microsoft.com/office/drawing/2014/main" id="{C4EAE709-6C57-28AB-E8D1-6E4B83456557}"/>
              </a:ext>
            </a:extLst>
          </p:cNvPr>
          <p:cNvSpPr txBox="1"/>
          <p:nvPr/>
        </p:nvSpPr>
        <p:spPr>
          <a:xfrm>
            <a:off x="8686379" y="105226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5F3E2-DC7F-19C6-A4E2-EB97B737F220}"/>
              </a:ext>
            </a:extLst>
          </p:cNvPr>
          <p:cNvSpPr txBox="1"/>
          <p:nvPr/>
        </p:nvSpPr>
        <p:spPr>
          <a:xfrm>
            <a:off x="25572" y="620457"/>
            <a:ext cx="901092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i-FI" sz="1400" b="1" dirty="0" err="1"/>
              <a:t>Examples</a:t>
            </a:r>
            <a:r>
              <a:rPr lang="fi-FI" sz="1400" b="1" dirty="0"/>
              <a:t> of </a:t>
            </a:r>
            <a:r>
              <a:rPr lang="fi-FI" sz="1400" b="1" dirty="0" err="1"/>
              <a:t>microscopy</a:t>
            </a:r>
            <a:r>
              <a:rPr lang="fi-FI" sz="1400" b="1" dirty="0"/>
              <a:t> </a:t>
            </a:r>
            <a:r>
              <a:rPr lang="fi-FI" sz="1400" b="1" dirty="0" err="1"/>
              <a:t>studies</a:t>
            </a:r>
            <a:r>
              <a:rPr lang="fi-FI" sz="1400" b="1" dirty="0"/>
              <a:t> of </a:t>
            </a:r>
            <a:r>
              <a:rPr lang="fi-FI" sz="1400" b="1" dirty="0" err="1"/>
              <a:t>samples</a:t>
            </a:r>
            <a:r>
              <a:rPr lang="fi-FI" sz="1400" b="1" dirty="0"/>
              <a:t> </a:t>
            </a:r>
            <a:r>
              <a:rPr lang="fi-FI" sz="1400" b="1" dirty="0" err="1"/>
              <a:t>from</a:t>
            </a:r>
            <a:r>
              <a:rPr lang="fi-FI" sz="1400" b="1" dirty="0"/>
              <a:t> </a:t>
            </a:r>
            <a:r>
              <a:rPr lang="fi-FI" sz="1400" b="1" dirty="0" err="1"/>
              <a:t>the</a:t>
            </a:r>
            <a:r>
              <a:rPr lang="fi-FI" sz="1400" b="1" dirty="0"/>
              <a:t> </a:t>
            </a:r>
            <a:r>
              <a:rPr lang="fi-FI" sz="1400" b="1" dirty="0" err="1"/>
              <a:t>inner</a:t>
            </a:r>
            <a:r>
              <a:rPr lang="fi-FI" sz="1400" b="1" dirty="0"/>
              <a:t> </a:t>
            </a:r>
            <a:r>
              <a:rPr lang="fi-FI" sz="1400" b="1" dirty="0" err="1"/>
              <a:t>divertor</a:t>
            </a:r>
            <a:r>
              <a:rPr lang="fi-FI" sz="1400" b="1" dirty="0"/>
              <a:t> </a:t>
            </a:r>
            <a:r>
              <a:rPr lang="fi-FI" sz="1400" b="1" dirty="0" err="1"/>
              <a:t>after</a:t>
            </a:r>
            <a:r>
              <a:rPr lang="fi-FI" sz="1400" b="1" dirty="0"/>
              <a:t> </a:t>
            </a:r>
            <a:r>
              <a:rPr lang="fi-FI" sz="1400" b="1" dirty="0" err="1"/>
              <a:t>the</a:t>
            </a:r>
            <a:r>
              <a:rPr lang="fi-FI" sz="1400" b="1" dirty="0"/>
              <a:t> C4 </a:t>
            </a:r>
            <a:r>
              <a:rPr lang="fi-FI" sz="1400" b="1" dirty="0" err="1"/>
              <a:t>campaign</a:t>
            </a:r>
            <a:endParaRPr lang="fi-FI" sz="1400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</a:rPr>
              <a:t>Thick deposits (&gt;50 </a:t>
            </a:r>
            <a:r>
              <a:rPr lang="en-US" sz="1400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400" b="1" dirty="0">
                <a:solidFill>
                  <a:srgbClr val="FF0000"/>
                </a:solidFill>
              </a:rPr>
              <a:t>m) with a complex structure </a:t>
            </a:r>
            <a:r>
              <a:rPr lang="en-US" sz="1400" dirty="0"/>
              <a:t>observed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Some deposits </a:t>
            </a:r>
            <a:r>
              <a:rPr lang="en-US" sz="1400" b="1" dirty="0">
                <a:solidFill>
                  <a:srgbClr val="0070C0"/>
                </a:solidFill>
              </a:rPr>
              <a:t>contain sheets/flakes, distributed </a:t>
            </a:r>
            <a:r>
              <a:rPr lang="en-US" sz="1400" b="1" dirty="0" err="1">
                <a:solidFill>
                  <a:srgbClr val="0070C0"/>
                </a:solidFill>
              </a:rPr>
              <a:t>inhomogeneously</a:t>
            </a:r>
            <a:r>
              <a:rPr lang="en-US" sz="1400" b="1" dirty="0">
                <a:solidFill>
                  <a:srgbClr val="0070C0"/>
                </a:solidFill>
              </a:rPr>
              <a:t> </a:t>
            </a:r>
            <a:r>
              <a:rPr lang="en-US" sz="1400" dirty="0"/>
              <a:t>which further contain spherical/elongated elements and stratified structures; directional bands rich in W visible on top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EDS measurements indicate increased signals for B, O, C and Cu</a:t>
            </a:r>
            <a:endParaRPr lang="fi-FI" sz="1400" dirty="0"/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2004A34F-C7AB-FFDC-CAF0-B88C09852B84}"/>
              </a:ext>
            </a:extLst>
          </p:cNvPr>
          <p:cNvSpPr txBox="1"/>
          <p:nvPr/>
        </p:nvSpPr>
        <p:spPr>
          <a:xfrm>
            <a:off x="5364087" y="432685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CEA, IAP, IPPLM, IST, JSI, MPG, NCSRD, RBI, UT,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19" name="Textfeld 7">
            <a:extLst>
              <a:ext uri="{FF2B5EF4-FFF2-40B4-BE49-F238E27FC236}">
                <a16:creationId xmlns:a16="http://schemas.microsoft.com/office/drawing/2014/main" id="{254E3713-D6AC-A9F5-0AB3-AC0AD391880A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D009, D010, D011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D006, D007, D008, D009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~20 days accel.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(IST, JSI, MPG, NCSRD, RBI,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2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1A0D4-366C-4A2E-12EF-70FAABED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31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72D91-2649-3F9F-537E-A6FF0BFC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6042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Erosion and deposition patterns on WEST PFUs removed after C3 and C4 campaigns</a:t>
            </a:r>
            <a:endParaRPr lang="de-DE" sz="2000" dirty="0"/>
          </a:p>
        </p:txBody>
      </p:sp>
      <p:sp>
        <p:nvSpPr>
          <p:cNvPr id="3" name="Textfeld 8">
            <a:extLst>
              <a:ext uri="{FF2B5EF4-FFF2-40B4-BE49-F238E27FC236}">
                <a16:creationId xmlns:a16="http://schemas.microsoft.com/office/drawing/2014/main" id="{2E9F244E-E83F-3444-39A6-B1E420738F78}"/>
              </a:ext>
            </a:extLst>
          </p:cNvPr>
          <p:cNvSpPr txBox="1"/>
          <p:nvPr/>
        </p:nvSpPr>
        <p:spPr>
          <a:xfrm>
            <a:off x="5364087" y="433580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CEA, IAP, IPPLM, IST, JSI, MPG, NCSRD, RBI, UT,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A7257C8B-5647-A517-425D-F96D24A7E736}"/>
              </a:ext>
            </a:extLst>
          </p:cNvPr>
          <p:cNvSpPr txBox="1"/>
          <p:nvPr/>
        </p:nvSpPr>
        <p:spPr>
          <a:xfrm>
            <a:off x="107504" y="433580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D004,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 D009, D010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PWIE.SPB.3.T002.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delayed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~20 days accel.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(IST, JSI, MPG, NCSRD, RBI,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F56CA-1032-38DB-6ABC-CDA8DD5116D8}"/>
              </a:ext>
            </a:extLst>
          </p:cNvPr>
          <p:cNvSpPr txBox="1"/>
          <p:nvPr/>
        </p:nvSpPr>
        <p:spPr>
          <a:xfrm>
            <a:off x="-29525" y="4891746"/>
            <a:ext cx="2694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 err="1"/>
              <a:t>Coordinators</a:t>
            </a:r>
            <a:r>
              <a:rPr lang="fi-FI" sz="1200" b="1" dirty="0"/>
              <a:t>: E. Bernard, M. </a:t>
            </a:r>
            <a:r>
              <a:rPr lang="fi-FI" sz="1200" b="1" dirty="0" err="1"/>
              <a:t>Diez</a:t>
            </a:r>
            <a:r>
              <a:rPr lang="fi-FI" sz="1200" b="1" dirty="0"/>
              <a:t> (CEA)</a:t>
            </a:r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CF997E9B-8333-61A9-30A1-DECBCD126F37}"/>
              </a:ext>
            </a:extLst>
          </p:cNvPr>
          <p:cNvSpPr txBox="1"/>
          <p:nvPr/>
        </p:nvSpPr>
        <p:spPr>
          <a:xfrm>
            <a:off x="11470" y="724520"/>
            <a:ext cx="9025025" cy="322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Goal #2</a:t>
            </a:r>
            <a:r>
              <a:rPr lang="en-US" sz="1400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sz="1400" dirty="0">
                <a:cs typeface="Arial" panose="020B0604020202020204" pitchFamily="34" charset="0"/>
                <a:sym typeface="Wingdings" panose="05000000000000000000" pitchFamily="2" charset="2"/>
              </a:rPr>
              <a:t>Repeat the exercise for selected ITER-like PFUs removed after WEST Phase I operations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A4F64EEC-3F63-0B83-B0AE-2C668766AA59}"/>
              </a:ext>
            </a:extLst>
          </p:cNvPr>
          <p:cNvSpPr txBox="1"/>
          <p:nvPr/>
        </p:nvSpPr>
        <p:spPr>
          <a:xfrm>
            <a:off x="4675114" y="1065560"/>
            <a:ext cx="43893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Status</a:t>
            </a:r>
            <a:r>
              <a:rPr lang="fr-FR" sz="1400" b="1" dirty="0"/>
              <a:t> of the </a:t>
            </a:r>
            <a:r>
              <a:rPr lang="fr-FR" sz="1400" b="1" dirty="0" err="1"/>
              <a:t>work</a:t>
            </a:r>
            <a:r>
              <a:rPr lang="fr-FR" sz="1400" b="1" dirty="0"/>
              <a:t>:</a:t>
            </a:r>
          </a:p>
          <a:p>
            <a:r>
              <a:rPr lang="fr-FR" sz="1400" u="sng" dirty="0"/>
              <a:t>Full-</a:t>
            </a:r>
            <a:r>
              <a:rPr lang="fr-FR" sz="1400" u="sng" dirty="0" err="1"/>
              <a:t>tile</a:t>
            </a:r>
            <a:r>
              <a:rPr lang="fr-FR" sz="1400" u="sng" dirty="0"/>
              <a:t> analyses: </a:t>
            </a:r>
            <a:r>
              <a:rPr lang="fr-FR" sz="1400" dirty="0" err="1">
                <a:solidFill>
                  <a:srgbClr val="00B050"/>
                </a:solidFill>
              </a:rPr>
              <a:t>completed</a:t>
            </a:r>
            <a:endParaRPr lang="fr-FR" sz="1400" dirty="0">
              <a:solidFill>
                <a:srgbClr val="00B050"/>
              </a:solidFill>
            </a:endParaRPr>
          </a:p>
          <a:p>
            <a:r>
              <a:rPr lang="fr-FR" sz="1400" dirty="0">
                <a:solidFill>
                  <a:srgbClr val="0070C0"/>
                </a:solidFill>
              </a:rPr>
              <a:t>@CEA</a:t>
            </a:r>
          </a:p>
          <a:p>
            <a:r>
              <a:rPr lang="fr-FR" sz="1400" dirty="0" err="1"/>
              <a:t>Confocal</a:t>
            </a:r>
            <a:r>
              <a:rPr lang="fr-FR" sz="1400" dirty="0"/>
              <a:t> </a:t>
            </a:r>
            <a:r>
              <a:rPr lang="fr-FR" sz="1400" dirty="0" err="1"/>
              <a:t>microscopy</a:t>
            </a:r>
            <a:r>
              <a:rPr lang="fr-FR" sz="1400" dirty="0"/>
              <a:t> on the top surface</a:t>
            </a:r>
          </a:p>
          <a:p>
            <a:r>
              <a:rPr lang="fr-FR" sz="1400" dirty="0" err="1"/>
              <a:t>Microscopic</a:t>
            </a:r>
            <a:r>
              <a:rPr lang="fr-FR" sz="1400" dirty="0"/>
              <a:t> observations</a:t>
            </a:r>
          </a:p>
          <a:p>
            <a:endParaRPr lang="fr-FR" sz="1400" dirty="0">
              <a:solidFill>
                <a:srgbClr val="00B050"/>
              </a:solidFill>
            </a:endParaRPr>
          </a:p>
          <a:p>
            <a:r>
              <a:rPr lang="fr-FR" sz="1400" dirty="0">
                <a:solidFill>
                  <a:srgbClr val="0070C0"/>
                </a:solidFill>
              </a:rPr>
              <a:t>@ MPG</a:t>
            </a:r>
          </a:p>
          <a:p>
            <a:r>
              <a:rPr lang="fr-FR" sz="1400" dirty="0"/>
              <a:t>RBS/NRA + SEM/EDX/FIB on the top surface</a:t>
            </a:r>
          </a:p>
          <a:p>
            <a:r>
              <a:rPr lang="fr-FR" sz="1400" dirty="0"/>
              <a:t>RBS/NRA on the </a:t>
            </a:r>
            <a:r>
              <a:rPr lang="fr-FR" sz="1400" dirty="0" err="1"/>
              <a:t>poloidal</a:t>
            </a:r>
            <a:r>
              <a:rPr lang="fr-FR" sz="1400" dirty="0"/>
              <a:t> gaps</a:t>
            </a:r>
          </a:p>
          <a:p>
            <a:endParaRPr lang="fr-FR" sz="1400" dirty="0">
              <a:solidFill>
                <a:srgbClr val="00B050"/>
              </a:solidFill>
            </a:endParaRPr>
          </a:p>
          <a:p>
            <a:r>
              <a:rPr lang="fr-FR" sz="1400" u="sng" dirty="0"/>
              <a:t>Monoblock samples and </a:t>
            </a:r>
            <a:r>
              <a:rPr lang="fr-FR" sz="1400" u="sng" dirty="0" err="1"/>
              <a:t>their</a:t>
            </a:r>
            <a:r>
              <a:rPr lang="fr-FR" sz="1400" u="sng" dirty="0"/>
              <a:t> analyses: </a:t>
            </a:r>
            <a:r>
              <a:rPr lang="fr-FR" sz="1400" dirty="0" err="1">
                <a:solidFill>
                  <a:srgbClr val="FFC000"/>
                </a:solidFill>
              </a:rPr>
              <a:t>Delayed</a:t>
            </a:r>
            <a:endParaRPr lang="fr-FR" sz="1400" dirty="0">
              <a:solidFill>
                <a:srgbClr val="FFC000"/>
              </a:solidFill>
            </a:endParaRPr>
          </a:p>
          <a:p>
            <a:r>
              <a:rPr lang="fr-FR" sz="1400" dirty="0" err="1">
                <a:solidFill>
                  <a:srgbClr val="00B0F0"/>
                </a:solidFill>
              </a:rPr>
              <a:t>Completed</a:t>
            </a:r>
            <a:r>
              <a:rPr lang="fr-FR" sz="1400" dirty="0">
                <a:solidFill>
                  <a:srgbClr val="00B0F0"/>
                </a:solidFill>
              </a:rPr>
              <a:t>/</a:t>
            </a:r>
            <a:r>
              <a:rPr lang="fr-FR" sz="1400" dirty="0" err="1">
                <a:solidFill>
                  <a:srgbClr val="00B0F0"/>
                </a:solidFill>
              </a:rPr>
              <a:t>ongoing</a:t>
            </a:r>
            <a:r>
              <a:rPr lang="fr-FR" sz="1400" dirty="0">
                <a:solidFill>
                  <a:srgbClr val="00B0F0"/>
                </a:solidFill>
              </a:rPr>
              <a:t> for </a:t>
            </a:r>
            <a:r>
              <a:rPr lang="fr-FR" sz="1400" dirty="0" err="1">
                <a:solidFill>
                  <a:srgbClr val="00B0F0"/>
                </a:solidFill>
              </a:rPr>
              <a:t>some</a:t>
            </a:r>
            <a:r>
              <a:rPr lang="fr-FR" sz="1400" dirty="0">
                <a:solidFill>
                  <a:srgbClr val="00B0F0"/>
                </a:solidFill>
              </a:rPr>
              <a:t> </a:t>
            </a:r>
            <a:r>
              <a:rPr lang="fr-FR" sz="1400" dirty="0" err="1">
                <a:solidFill>
                  <a:srgbClr val="00B0F0"/>
                </a:solidFill>
              </a:rPr>
              <a:t>monoblocks</a:t>
            </a:r>
            <a:endParaRPr lang="fr-FR" sz="1400" dirty="0">
              <a:solidFill>
                <a:srgbClr val="00B0F0"/>
              </a:solidFill>
            </a:endParaRPr>
          </a:p>
          <a:p>
            <a:r>
              <a:rPr lang="fr-FR" sz="1400" dirty="0">
                <a:solidFill>
                  <a:srgbClr val="FFC000"/>
                </a:solidFill>
              </a:rPr>
              <a:t>Samples </a:t>
            </a:r>
            <a:r>
              <a:rPr lang="fr-FR" sz="1400" dirty="0" err="1">
                <a:solidFill>
                  <a:srgbClr val="FFC000"/>
                </a:solidFill>
              </a:rPr>
              <a:t>cutting</a:t>
            </a:r>
            <a:r>
              <a:rPr lang="fr-FR" sz="1400" dirty="0">
                <a:solidFill>
                  <a:srgbClr val="FFC000"/>
                </a:solidFill>
              </a:rPr>
              <a:t> </a:t>
            </a:r>
            <a:r>
              <a:rPr lang="fr-FR" sz="1400" dirty="0" err="1">
                <a:solidFill>
                  <a:srgbClr val="FFC000"/>
                </a:solidFill>
              </a:rPr>
              <a:t>scheduled</a:t>
            </a:r>
            <a:r>
              <a:rPr lang="fr-FR" sz="1400" dirty="0">
                <a:solidFill>
                  <a:srgbClr val="FFC000"/>
                </a:solidFill>
              </a:rPr>
              <a:t> for </a:t>
            </a:r>
            <a:r>
              <a:rPr lang="fr-FR" sz="1400" dirty="0" err="1">
                <a:solidFill>
                  <a:srgbClr val="FFC000"/>
                </a:solidFill>
              </a:rPr>
              <a:t>beginning</a:t>
            </a:r>
            <a:r>
              <a:rPr lang="fr-FR" sz="1400" dirty="0">
                <a:solidFill>
                  <a:srgbClr val="FFC000"/>
                </a:solidFill>
              </a:rPr>
              <a:t> 2023</a:t>
            </a:r>
          </a:p>
          <a:p>
            <a:r>
              <a:rPr lang="fr-FR" sz="1400" dirty="0">
                <a:solidFill>
                  <a:srgbClr val="FFC000"/>
                </a:solidFill>
              </a:rPr>
              <a:t>Samples </a:t>
            </a:r>
            <a:r>
              <a:rPr lang="fr-FR" sz="1400" dirty="0" err="1">
                <a:solidFill>
                  <a:srgbClr val="FFC000"/>
                </a:solidFill>
              </a:rPr>
              <a:t>analysis</a:t>
            </a:r>
            <a:r>
              <a:rPr lang="fr-FR" sz="1400" dirty="0">
                <a:solidFill>
                  <a:srgbClr val="FFC000"/>
                </a:solidFill>
              </a:rPr>
              <a:t> </a:t>
            </a:r>
            <a:r>
              <a:rPr lang="fr-FR" sz="1400" dirty="0" err="1">
                <a:solidFill>
                  <a:srgbClr val="FFC000"/>
                </a:solidFill>
              </a:rPr>
              <a:t>scheduled</a:t>
            </a:r>
            <a:r>
              <a:rPr lang="fr-FR" sz="1400" dirty="0">
                <a:solidFill>
                  <a:srgbClr val="FFC000"/>
                </a:solidFill>
              </a:rPr>
              <a:t> to start mid-2023</a:t>
            </a:r>
          </a:p>
        </p:txBody>
      </p:sp>
      <p:pic>
        <p:nvPicPr>
          <p:cNvPr id="17" name="Image 5">
            <a:extLst>
              <a:ext uri="{FF2B5EF4-FFF2-40B4-BE49-F238E27FC236}">
                <a16:creationId xmlns:a16="http://schemas.microsoft.com/office/drawing/2014/main" id="{70CA6FFB-BF55-F953-0EBC-15876BBC6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7" y="1411299"/>
            <a:ext cx="4389371" cy="2351286"/>
          </a:xfrm>
          <a:prstGeom prst="rect">
            <a:avLst/>
          </a:prstGeom>
        </p:spPr>
      </p:pic>
      <p:sp>
        <p:nvSpPr>
          <p:cNvPr id="18" name="ZoneTexte 12">
            <a:extLst>
              <a:ext uri="{FF2B5EF4-FFF2-40B4-BE49-F238E27FC236}">
                <a16:creationId xmlns:a16="http://schemas.microsoft.com/office/drawing/2014/main" id="{A33F6316-8CF5-4100-0627-41B6A5011E5B}"/>
              </a:ext>
            </a:extLst>
          </p:cNvPr>
          <p:cNvSpPr txBox="1"/>
          <p:nvPr/>
        </p:nvSpPr>
        <p:spPr>
          <a:xfrm>
            <a:off x="107504" y="1057309"/>
            <a:ext cx="4095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Focus on PFU#13 for the moment (</a:t>
            </a:r>
            <a:r>
              <a:rPr lang="fr-FR" sz="1400" dirty="0" err="1">
                <a:solidFill>
                  <a:srgbClr val="FF0000"/>
                </a:solidFill>
              </a:rPr>
              <a:t>exposed</a:t>
            </a:r>
            <a:r>
              <a:rPr lang="fr-FR" sz="1400" dirty="0">
                <a:solidFill>
                  <a:srgbClr val="FF0000"/>
                </a:solidFill>
              </a:rPr>
              <a:t> to C3+C4)</a:t>
            </a:r>
          </a:p>
        </p:txBody>
      </p:sp>
    </p:spTree>
    <p:extLst>
      <p:ext uri="{BB962C8B-B14F-4D97-AF65-F5344CB8AC3E}">
        <p14:creationId xmlns:p14="http://schemas.microsoft.com/office/powerpoint/2010/main" val="76375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1A0D4-366C-4A2E-12EF-70FAABED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32</a:t>
            </a:fld>
            <a:endParaRPr lang="en-GB" dirty="0"/>
          </a:p>
        </p:txBody>
      </p:sp>
      <p:pic>
        <p:nvPicPr>
          <p:cNvPr id="2" name="Espace réservé du contenu 4">
            <a:extLst>
              <a:ext uri="{FF2B5EF4-FFF2-40B4-BE49-F238E27FC236}">
                <a16:creationId xmlns:a16="http://schemas.microsoft.com/office/drawing/2014/main" id="{75B8E8B8-9840-25F3-C99B-4FDDCAF19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2184" y="1173595"/>
            <a:ext cx="3216356" cy="2412267"/>
          </a:xfrm>
        </p:spPr>
      </p:pic>
      <p:pic>
        <p:nvPicPr>
          <p:cNvPr id="3" name="Image 5">
            <a:extLst>
              <a:ext uri="{FF2B5EF4-FFF2-40B4-BE49-F238E27FC236}">
                <a16:creationId xmlns:a16="http://schemas.microsoft.com/office/drawing/2014/main" id="{D728B6E3-3496-CC29-5FA3-FF635EEA3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0940" y="1173595"/>
            <a:ext cx="3216357" cy="2412268"/>
          </a:xfrm>
          <a:prstGeom prst="rect">
            <a:avLst/>
          </a:prstGeom>
        </p:spPr>
      </p:pic>
      <p:pic>
        <p:nvPicPr>
          <p:cNvPr id="6" name="Image 8">
            <a:extLst>
              <a:ext uri="{FF2B5EF4-FFF2-40B4-BE49-F238E27FC236}">
                <a16:creationId xmlns:a16="http://schemas.microsoft.com/office/drawing/2014/main" id="{A79636CF-D6BF-11EE-6557-E3B36C67E5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2697207"/>
            <a:ext cx="1800200" cy="158615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E4B5CFF-C5CE-1123-3484-A84A4247D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6042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Erosion and deposition patterns on WEST PFUs removed after C3 and C4 campaigns</a:t>
            </a:r>
            <a:endParaRPr lang="de-DE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72E5A-59DA-33AD-91B3-55CB7DBB3E13}"/>
              </a:ext>
            </a:extLst>
          </p:cNvPr>
          <p:cNvSpPr txBox="1"/>
          <p:nvPr/>
        </p:nvSpPr>
        <p:spPr>
          <a:xfrm>
            <a:off x="-29525" y="4891746"/>
            <a:ext cx="2694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 err="1"/>
              <a:t>Coordinators</a:t>
            </a:r>
            <a:r>
              <a:rPr lang="fi-FI" sz="1200" b="1" dirty="0"/>
              <a:t>: E. Bernard, M. </a:t>
            </a:r>
            <a:r>
              <a:rPr lang="fi-FI" sz="1200" b="1" dirty="0" err="1"/>
              <a:t>Diez</a:t>
            </a:r>
            <a:r>
              <a:rPr lang="fi-FI" sz="1200" b="1" dirty="0"/>
              <a:t> (CEA)</a:t>
            </a:r>
          </a:p>
        </p:txBody>
      </p:sp>
      <p:sp>
        <p:nvSpPr>
          <p:cNvPr id="8" name="ZoneTexte 22">
            <a:extLst>
              <a:ext uri="{FF2B5EF4-FFF2-40B4-BE49-F238E27FC236}">
                <a16:creationId xmlns:a16="http://schemas.microsoft.com/office/drawing/2014/main" id="{6F09B401-24F0-A2DB-2DDD-385A06C79CFE}"/>
              </a:ext>
            </a:extLst>
          </p:cNvPr>
          <p:cNvSpPr txBox="1"/>
          <p:nvPr/>
        </p:nvSpPr>
        <p:spPr>
          <a:xfrm>
            <a:off x="113565" y="740735"/>
            <a:ext cx="3780443" cy="160043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January 2023 : a new cutting machine has arrived to speed up the characterization of ITER-like PFUs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water-free precision cutting machine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equipped with a diamond saw to cut hard materials such as W</a:t>
            </a:r>
          </a:p>
        </p:txBody>
      </p:sp>
    </p:spTree>
    <p:extLst>
      <p:ext uri="{BB962C8B-B14F-4D97-AF65-F5344CB8AC3E}">
        <p14:creationId xmlns:p14="http://schemas.microsoft.com/office/powerpoint/2010/main" val="24901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1A0D4-366C-4A2E-12EF-70FAABED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33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772D91-2649-3F9F-537E-A6FF0BFC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6042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Erosion and deposition patterns on WEST PFUs removed after C3 and C4 campaigns</a:t>
            </a:r>
            <a:endParaRPr lang="de-DE" sz="2000" dirty="0"/>
          </a:p>
        </p:txBody>
      </p:sp>
      <p:sp>
        <p:nvSpPr>
          <p:cNvPr id="3" name="Textfeld 8">
            <a:extLst>
              <a:ext uri="{FF2B5EF4-FFF2-40B4-BE49-F238E27FC236}">
                <a16:creationId xmlns:a16="http://schemas.microsoft.com/office/drawing/2014/main" id="{2E9F244E-E83F-3444-39A6-B1E420738F78}"/>
              </a:ext>
            </a:extLst>
          </p:cNvPr>
          <p:cNvSpPr txBox="1"/>
          <p:nvPr/>
        </p:nvSpPr>
        <p:spPr>
          <a:xfrm>
            <a:off x="5364087" y="433580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20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CEA, IAP, IPPLM, IST, JSI, MPG, NCSRD, RBI, UT,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A7257C8B-5647-A517-425D-F96D24A7E736}"/>
              </a:ext>
            </a:extLst>
          </p:cNvPr>
          <p:cNvSpPr txBox="1"/>
          <p:nvPr/>
        </p:nvSpPr>
        <p:spPr>
          <a:xfrm>
            <a:off x="107504" y="433580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D004,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 D009, D010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PWIE.SPB.3.T002.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D001,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D007,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delayed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~20 days accel.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(IST, JSI, MPG, NCSRD, RBI,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F56CA-1032-38DB-6ABC-CDA8DD5116D8}"/>
              </a:ext>
            </a:extLst>
          </p:cNvPr>
          <p:cNvSpPr txBox="1"/>
          <p:nvPr/>
        </p:nvSpPr>
        <p:spPr>
          <a:xfrm>
            <a:off x="-29525" y="4891746"/>
            <a:ext cx="2694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 err="1"/>
              <a:t>Coordinators</a:t>
            </a:r>
            <a:r>
              <a:rPr lang="fi-FI" sz="1200" b="1" dirty="0"/>
              <a:t>: E. Bernard, M. </a:t>
            </a:r>
            <a:r>
              <a:rPr lang="fi-FI" sz="1200" b="1" dirty="0" err="1"/>
              <a:t>Diez</a:t>
            </a:r>
            <a:r>
              <a:rPr lang="fi-FI" sz="1200" b="1" dirty="0"/>
              <a:t> (CEA)</a:t>
            </a:r>
          </a:p>
        </p:txBody>
      </p:sp>
      <p:grpSp>
        <p:nvGrpSpPr>
          <p:cNvPr id="16" name="Groupe 11">
            <a:extLst>
              <a:ext uri="{FF2B5EF4-FFF2-40B4-BE49-F238E27FC236}">
                <a16:creationId xmlns:a16="http://schemas.microsoft.com/office/drawing/2014/main" id="{CFE0BBDA-1CCF-14C6-3F31-ABC4AAB887B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7504" y="975574"/>
            <a:ext cx="8526755" cy="655423"/>
            <a:chOff x="325991" y="-1187692"/>
            <a:chExt cx="10878844" cy="836219"/>
          </a:xfrm>
        </p:grpSpPr>
        <p:pic>
          <p:nvPicPr>
            <p:cNvPr id="17" name="Image 35">
              <a:extLst>
                <a:ext uri="{FF2B5EF4-FFF2-40B4-BE49-F238E27FC236}">
                  <a16:creationId xmlns:a16="http://schemas.microsoft.com/office/drawing/2014/main" id="{96BE75C6-328A-E6C4-3506-359BF78D2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2" b="36981"/>
            <a:stretch/>
          </p:blipFill>
          <p:spPr>
            <a:xfrm rot="10800000">
              <a:off x="7230979" y="-1187692"/>
              <a:ext cx="3973856" cy="833094"/>
            </a:xfrm>
            <a:prstGeom prst="rect">
              <a:avLst/>
            </a:prstGeom>
          </p:spPr>
        </p:pic>
        <p:pic>
          <p:nvPicPr>
            <p:cNvPr id="18" name="Image 1">
              <a:extLst>
                <a:ext uri="{FF2B5EF4-FFF2-40B4-BE49-F238E27FC236}">
                  <a16:creationId xmlns:a16="http://schemas.microsoft.com/office/drawing/2014/main" id="{9381F9E1-51A6-65B6-E179-B0F0387FF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84" t="30621" b="37935"/>
            <a:stretch/>
          </p:blipFill>
          <p:spPr>
            <a:xfrm rot="10800000">
              <a:off x="4810350" y="-1185863"/>
              <a:ext cx="2424702" cy="834390"/>
            </a:xfrm>
            <a:prstGeom prst="rect">
              <a:avLst/>
            </a:prstGeom>
          </p:spPr>
        </p:pic>
        <p:pic>
          <p:nvPicPr>
            <p:cNvPr id="19" name="Image 2">
              <a:extLst>
                <a:ext uri="{FF2B5EF4-FFF2-40B4-BE49-F238E27FC236}">
                  <a16:creationId xmlns:a16="http://schemas.microsoft.com/office/drawing/2014/main" id="{B5680B47-243B-0768-13BE-2FB29EF05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3" t="30273" b="37967"/>
            <a:stretch/>
          </p:blipFill>
          <p:spPr>
            <a:xfrm rot="10800000">
              <a:off x="2503743" y="-1185864"/>
              <a:ext cx="2702903" cy="831265"/>
            </a:xfrm>
            <a:prstGeom prst="rect">
              <a:avLst/>
            </a:prstGeom>
          </p:spPr>
        </p:pic>
        <p:pic>
          <p:nvPicPr>
            <p:cNvPr id="20" name="Image 4">
              <a:extLst>
                <a:ext uri="{FF2B5EF4-FFF2-40B4-BE49-F238E27FC236}">
                  <a16:creationId xmlns:a16="http://schemas.microsoft.com/office/drawing/2014/main" id="{8313F5A0-40F3-6BFB-652C-B718700B1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4" t="30621" r="8369" b="38686"/>
            <a:stretch/>
          </p:blipFill>
          <p:spPr>
            <a:xfrm rot="10800000">
              <a:off x="325991" y="-1183006"/>
              <a:ext cx="2752460" cy="814127"/>
            </a:xfrm>
            <a:prstGeom prst="rect">
              <a:avLst/>
            </a:prstGeom>
          </p:spPr>
        </p:pic>
      </p:grpSp>
      <p:sp>
        <p:nvSpPr>
          <p:cNvPr id="21" name="Textfeld 4">
            <a:extLst>
              <a:ext uri="{FF2B5EF4-FFF2-40B4-BE49-F238E27FC236}">
                <a16:creationId xmlns:a16="http://schemas.microsoft.com/office/drawing/2014/main" id="{FB5FA7AD-556F-2C71-AF04-38990384DBA2}"/>
              </a:ext>
            </a:extLst>
          </p:cNvPr>
          <p:cNvSpPr txBox="1"/>
          <p:nvPr/>
        </p:nvSpPr>
        <p:spPr>
          <a:xfrm>
            <a:off x="11471" y="584970"/>
            <a:ext cx="5195463" cy="322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113000"/>
              </a:lnSpc>
            </a:pPr>
            <a:r>
              <a:rPr lang="en-US" sz="1400" b="1" u="sng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Distribution matrix of C3+C4 ITER-like PFU#13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E60ACEF-EF31-1E11-202A-98E74DAEA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80"/>
          <a:stretch/>
        </p:blipFill>
        <p:spPr>
          <a:xfrm>
            <a:off x="60900" y="1675535"/>
            <a:ext cx="8573359" cy="1027590"/>
          </a:xfrm>
          <a:prstGeom prst="rect">
            <a:avLst/>
          </a:prstGeom>
        </p:spPr>
      </p:pic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D9F7D1A8-CF95-2F79-B7E9-136EECB66857}"/>
              </a:ext>
            </a:extLst>
          </p:cNvPr>
          <p:cNvSpPr txBox="1">
            <a:spLocks/>
          </p:cNvSpPr>
          <p:nvPr/>
        </p:nvSpPr>
        <p:spPr>
          <a:xfrm>
            <a:off x="103227" y="2713192"/>
            <a:ext cx="5011949" cy="1389391"/>
          </a:xfrm>
          <a:prstGeom prst="rect">
            <a:avLst/>
          </a:prstGeom>
          <a:noFill/>
        </p:spPr>
        <p:txBody>
          <a:bodyPr vert="horz" wrap="square" lIns="95792" tIns="47897" rIns="95792" bIns="47897" rtlCol="0">
            <a:spAutoFit/>
          </a:bodyPr>
          <a:lstStyle>
            <a:lvl1pPr marL="239481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u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7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en-US" sz="1400" dirty="0">
                <a:solidFill>
                  <a:srgbClr val="0070C0"/>
                </a:solidFill>
              </a:rPr>
              <a:t>The sample analysis in 2023 is organized as follow:</a:t>
            </a:r>
          </a:p>
          <a:p>
            <a:pPr marL="241200" indent="-241200">
              <a:defRPr/>
            </a:pPr>
            <a:r>
              <a:rPr lang="fr-FR" sz="1400" b="0" dirty="0" err="1">
                <a:solidFill>
                  <a:srgbClr val="00B050"/>
                </a:solidFill>
              </a:rPr>
              <a:t>Batc</a:t>
            </a:r>
            <a:r>
              <a:rPr lang="fr-FR" sz="1400" b="0" dirty="0">
                <a:solidFill>
                  <a:srgbClr val="00B050"/>
                </a:solidFill>
              </a:rPr>
              <a:t>h A</a:t>
            </a:r>
            <a:r>
              <a:rPr lang="fr-FR" sz="14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composition variation on the plasma </a:t>
            </a:r>
            <a:r>
              <a:rPr lang="fr-FR" sz="1400" b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exposed</a:t>
            </a:r>
            <a:r>
              <a:rPr lang="fr-FR" sz="14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surface </a:t>
            </a:r>
          </a:p>
          <a:p>
            <a:pPr marL="241200" indent="-241200">
              <a:defRPr/>
            </a:pPr>
            <a:r>
              <a:rPr lang="fr-FR" sz="1400" b="0" dirty="0">
                <a:solidFill>
                  <a:srgbClr val="7030A0"/>
                </a:solidFill>
              </a:rPr>
              <a:t>Batch B</a:t>
            </a:r>
            <a:r>
              <a:rPr lang="fr-FR" sz="14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He and microstructure</a:t>
            </a:r>
          </a:p>
          <a:p>
            <a:pPr marL="241200" indent="-241200">
              <a:defRPr/>
            </a:pPr>
            <a:r>
              <a:rPr lang="fr-FR" sz="1400" b="0" dirty="0">
                <a:solidFill>
                  <a:srgbClr val="FFC000"/>
                </a:solidFill>
              </a:rPr>
              <a:t>Batch C:</a:t>
            </a:r>
            <a:r>
              <a:rPr lang="fr-FR" sz="14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fuel </a:t>
            </a:r>
            <a:r>
              <a:rPr lang="fr-FR" sz="1400" b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retention</a:t>
            </a:r>
            <a:endParaRPr lang="fr-FR" sz="1400" b="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241200" indent="-241200">
              <a:defRPr/>
            </a:pPr>
            <a:r>
              <a:rPr lang="fr-FR" sz="1400" b="0" dirty="0">
                <a:solidFill>
                  <a:srgbClr val="FF0000"/>
                </a:solidFill>
              </a:rPr>
              <a:t>Batch D</a:t>
            </a:r>
            <a:r>
              <a:rPr lang="fr-FR" sz="14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</a:t>
            </a:r>
            <a:r>
              <a:rPr lang="fr-FR" sz="1400" b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optical</a:t>
            </a:r>
            <a:r>
              <a:rPr lang="fr-FR" sz="14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Hot Spot </a:t>
            </a:r>
          </a:p>
          <a:p>
            <a:pPr marL="241200" indent="-241200">
              <a:defRPr/>
            </a:pPr>
            <a:r>
              <a:rPr lang="fr-FR" sz="1400" b="0" dirty="0">
                <a:solidFill>
                  <a:srgbClr val="FF3399"/>
                </a:solidFill>
              </a:rPr>
              <a:t>Batch E</a:t>
            </a:r>
            <a:r>
              <a:rPr lang="fr-FR" sz="14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: surface modification over </a:t>
            </a:r>
            <a:r>
              <a:rPr lang="fr-FR" sz="1400" b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toroidal</a:t>
            </a:r>
            <a:r>
              <a:rPr lang="fr-FR" sz="1400" b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direction</a:t>
            </a:r>
          </a:p>
        </p:txBody>
      </p:sp>
      <p:sp>
        <p:nvSpPr>
          <p:cNvPr id="29" name="ZoneTexte 22">
            <a:extLst>
              <a:ext uri="{FF2B5EF4-FFF2-40B4-BE49-F238E27FC236}">
                <a16:creationId xmlns:a16="http://schemas.microsoft.com/office/drawing/2014/main" id="{50B70BDE-B3E7-5C45-62C3-0676883DF85D}"/>
              </a:ext>
            </a:extLst>
          </p:cNvPr>
          <p:cNvSpPr txBox="1"/>
          <p:nvPr/>
        </p:nvSpPr>
        <p:spPr>
          <a:xfrm>
            <a:off x="5347940" y="3173951"/>
            <a:ext cx="3571338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Will </a:t>
            </a:r>
            <a:r>
              <a:rPr lang="fr-FR" sz="1400" b="1" dirty="0" err="1">
                <a:solidFill>
                  <a:schemeClr val="bg1"/>
                </a:solidFill>
              </a:rPr>
              <a:t>be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discussed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during</a:t>
            </a:r>
            <a:r>
              <a:rPr lang="fr-FR" sz="1400" b="1" dirty="0">
                <a:solidFill>
                  <a:schemeClr val="bg1"/>
                </a:solidFill>
              </a:rPr>
              <a:t> a </a:t>
            </a:r>
            <a:r>
              <a:rPr lang="fr-FR" sz="1400" b="1" dirty="0" err="1">
                <a:solidFill>
                  <a:schemeClr val="bg1"/>
                </a:solidFill>
              </a:rPr>
              <a:t>dedicated</a:t>
            </a:r>
            <a:r>
              <a:rPr lang="fr-FR" sz="1400" b="1" dirty="0">
                <a:solidFill>
                  <a:schemeClr val="bg1"/>
                </a:solidFill>
              </a:rPr>
              <a:t> meeting</a:t>
            </a:r>
          </a:p>
          <a:p>
            <a:r>
              <a:rPr lang="fr-FR" sz="1400" b="1" dirty="0">
                <a:solidFill>
                  <a:schemeClr val="bg1"/>
                </a:solidFill>
                <a:sym typeface="Wingdings" panose="05000000000000000000" pitchFamily="2" charset="2"/>
              </a:rPr>
              <a:t> Doodle to come </a:t>
            </a:r>
            <a:r>
              <a:rPr lang="fr-FR" sz="1400" b="1" dirty="0" err="1">
                <a:solidFill>
                  <a:schemeClr val="bg1"/>
                </a:solidFill>
                <a:sym typeface="Wingdings" panose="05000000000000000000" pitchFamily="2" charset="2"/>
              </a:rPr>
              <a:t>soon</a:t>
            </a:r>
            <a:endParaRPr lang="fr-F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8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93C1F-23C3-2C4A-D873-9D49A058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Antti Hakola | WPPWIE Review Meeting  | </a:t>
            </a:r>
            <a:r>
              <a:rPr lang="en-GB" dirty="0" err="1"/>
              <a:t>Jülich</a:t>
            </a:r>
            <a:r>
              <a:rPr lang="en-GB" dirty="0"/>
              <a:t> | 6-9 February 2023 | Page </a:t>
            </a:r>
            <a:fld id="{6A6D9FA1-99C7-4910-8E32-B85D378B0060}" type="slidenum">
              <a:rPr lang="en-GB" smtClean="0"/>
              <a:pPr algn="r"/>
              <a:t>34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2E25E4D-DB11-BAF3-F806-AC84B33C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Characterization of TDUs removed from W7-X after the OP1.2B campaign</a:t>
            </a:r>
            <a:endParaRPr lang="de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1C7FB-C01E-43D7-3940-44A0453D3647}"/>
              </a:ext>
            </a:extLst>
          </p:cNvPr>
          <p:cNvSpPr txBox="1"/>
          <p:nvPr/>
        </p:nvSpPr>
        <p:spPr>
          <a:xfrm>
            <a:off x="-29525" y="4891746"/>
            <a:ext cx="1605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Mayer et al. (MPG)</a:t>
            </a: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1C925C63-4528-DD6C-296A-48404D8D9A27}"/>
              </a:ext>
            </a:extLst>
          </p:cNvPr>
          <p:cNvSpPr txBox="1"/>
          <p:nvPr/>
        </p:nvSpPr>
        <p:spPr>
          <a:xfrm>
            <a:off x="5364087" y="432685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IPPLM, MPG,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W7X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2680B0-581A-4CC4-3E54-ABBB756F288B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D004,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D009, D011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 D003, D006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~15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(FZJ, MPG,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F7889311-B3E1-CC5A-9656-79A0B0E0CC69}"/>
              </a:ext>
            </a:extLst>
          </p:cNvPr>
          <p:cNvSpPr txBox="1"/>
          <p:nvPr/>
        </p:nvSpPr>
        <p:spPr>
          <a:xfrm>
            <a:off x="13596" y="627534"/>
            <a:ext cx="9025025" cy="53296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Work concentrated on the analyses of different Test Divertor Units (TDUs) and other samples </a:t>
            </a:r>
          </a:p>
          <a:p>
            <a:pPr marL="623888" lvl="1" indent="-268288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B050"/>
                </a:solidFill>
                <a:cs typeface="Arial" panose="020B0604020202020204" pitchFamily="34" charset="0"/>
              </a:rPr>
              <a:t>marker TDUs for erosion/deposition and surface-roughening studies during OP1.2B</a:t>
            </a:r>
          </a:p>
        </p:txBody>
      </p:sp>
      <p:pic>
        <p:nvPicPr>
          <p:cNvPr id="10" name="Grafik 6">
            <a:extLst>
              <a:ext uri="{FF2B5EF4-FFF2-40B4-BE49-F238E27FC236}">
                <a16:creationId xmlns:a16="http://schemas.microsoft.com/office/drawing/2014/main" id="{9C07996D-9E19-AB01-3665-ECDDEC3E2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0" t="9506" r="9409" b="46738"/>
          <a:stretch/>
        </p:blipFill>
        <p:spPr>
          <a:xfrm>
            <a:off x="4279837" y="2741170"/>
            <a:ext cx="2092363" cy="1541915"/>
          </a:xfrm>
          <a:prstGeom prst="rect">
            <a:avLst/>
          </a:prstGeom>
        </p:spPr>
      </p:pic>
      <p:sp>
        <p:nvSpPr>
          <p:cNvPr id="11" name="Textfeld 4">
            <a:extLst>
              <a:ext uri="{FF2B5EF4-FFF2-40B4-BE49-F238E27FC236}">
                <a16:creationId xmlns:a16="http://schemas.microsoft.com/office/drawing/2014/main" id="{5D166475-00C4-4324-7969-9140634A4588}"/>
              </a:ext>
            </a:extLst>
          </p:cNvPr>
          <p:cNvSpPr txBox="1"/>
          <p:nvPr/>
        </p:nvSpPr>
        <p:spPr>
          <a:xfrm>
            <a:off x="11471" y="1146458"/>
            <a:ext cx="6360729" cy="153830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results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Plasma exposure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smoothens the surface and creates specific surface patterns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Simulated and experimental erosion rates in 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OP1.2A and OP1.2B agree within a factor of 2</a:t>
            </a:r>
            <a:r>
              <a:rPr lang="en-US" sz="1400" dirty="0">
                <a:cs typeface="Arial" panose="020B0604020202020204" pitchFamily="34" charset="0"/>
              </a:rPr>
              <a:t>; surface roughness plays a strong role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Reduced erosion from OP1.2A to OP1.2B due to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smaller O concentration </a:t>
            </a:r>
            <a:r>
              <a:rPr lang="en-US" sz="1400" dirty="0">
                <a:cs typeface="Arial" panose="020B0604020202020204" pitchFamily="34" charset="0"/>
              </a:rPr>
              <a:t>(</a:t>
            </a:r>
            <a:r>
              <a:rPr lang="en-US" sz="1400" dirty="0" err="1">
                <a:cs typeface="Arial" panose="020B0604020202020204" pitchFamily="34" charset="0"/>
              </a:rPr>
              <a:t>boronizations</a:t>
            </a:r>
            <a:r>
              <a:rPr lang="en-US" sz="1400" dirty="0">
                <a:cs typeface="Arial" panose="020B0604020202020204" pitchFamily="34" charset="0"/>
              </a:rPr>
              <a:t>) </a:t>
            </a:r>
            <a:r>
              <a:rPr lang="en-US" sz="1400" dirty="0">
                <a:cs typeface="Arial" panose="020B0604020202020204" pitchFamily="34" charset="0"/>
                <a:sym typeface="Wingdings" panose="05000000000000000000" pitchFamily="2" charset="2"/>
              </a:rPr>
              <a:t> erosion in OP1.2B dominated by H</a:t>
            </a:r>
            <a:endParaRPr lang="en-US" sz="1400" dirty="0">
              <a:cs typeface="Arial" panose="020B0604020202020204" pitchFamily="34" charset="0"/>
            </a:endParaRPr>
          </a:p>
        </p:txBody>
      </p:sp>
      <p:grpSp>
        <p:nvGrpSpPr>
          <p:cNvPr id="12" name="Gruppieren 7">
            <a:extLst>
              <a:ext uri="{FF2B5EF4-FFF2-40B4-BE49-F238E27FC236}">
                <a16:creationId xmlns:a16="http://schemas.microsoft.com/office/drawing/2014/main" id="{01AE68A2-8BB7-E750-4330-1AF00999422D}"/>
              </a:ext>
            </a:extLst>
          </p:cNvPr>
          <p:cNvGrpSpPr/>
          <p:nvPr/>
        </p:nvGrpSpPr>
        <p:grpSpPr>
          <a:xfrm>
            <a:off x="219552" y="2701946"/>
            <a:ext cx="3957696" cy="1581139"/>
            <a:chOff x="5995581" y="1176211"/>
            <a:chExt cx="5938730" cy="2770365"/>
          </a:xfrm>
        </p:grpSpPr>
        <p:grpSp>
          <p:nvGrpSpPr>
            <p:cNvPr id="13" name="Gruppieren 8">
              <a:extLst>
                <a:ext uri="{FF2B5EF4-FFF2-40B4-BE49-F238E27FC236}">
                  <a16:creationId xmlns:a16="http://schemas.microsoft.com/office/drawing/2014/main" id="{DE39E80D-B606-578A-E777-9701F5732D7B}"/>
                </a:ext>
              </a:extLst>
            </p:cNvPr>
            <p:cNvGrpSpPr/>
            <p:nvPr/>
          </p:nvGrpSpPr>
          <p:grpSpPr>
            <a:xfrm>
              <a:off x="5995581" y="1178150"/>
              <a:ext cx="2931919" cy="2530886"/>
              <a:chOff x="5995581" y="1178150"/>
              <a:chExt cx="2931919" cy="2530886"/>
            </a:xfrm>
          </p:grpSpPr>
          <p:pic>
            <p:nvPicPr>
              <p:cNvPr id="20" name="Grafik 15">
                <a:extLst>
                  <a:ext uri="{FF2B5EF4-FFF2-40B4-BE49-F238E27FC236}">
                    <a16:creationId xmlns:a16="http://schemas.microsoft.com/office/drawing/2014/main" id="{734B98BB-3F00-9613-8791-416F38A67B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263"/>
              <a:stretch/>
            </p:blipFill>
            <p:spPr>
              <a:xfrm>
                <a:off x="5995581" y="1178150"/>
                <a:ext cx="2931919" cy="2530886"/>
              </a:xfrm>
              <a:prstGeom prst="rect">
                <a:avLst/>
              </a:prstGeom>
            </p:spPr>
          </p:pic>
          <p:sp>
            <p:nvSpPr>
              <p:cNvPr id="21" name="Textfeld 16">
                <a:extLst>
                  <a:ext uri="{FF2B5EF4-FFF2-40B4-BE49-F238E27FC236}">
                    <a16:creationId xmlns:a16="http://schemas.microsoft.com/office/drawing/2014/main" id="{C139F587-77D3-BE69-2B1C-20D695A6A330}"/>
                  </a:ext>
                </a:extLst>
              </p:cNvPr>
              <p:cNvSpPr txBox="1"/>
              <p:nvPr/>
            </p:nvSpPr>
            <p:spPr>
              <a:xfrm>
                <a:off x="6025624" y="1218612"/>
                <a:ext cx="524376" cy="4588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:r>
                  <a:rPr lang="de-DE" sz="1200" dirty="0"/>
                  <a:t>Initial</a:t>
                </a:r>
              </a:p>
            </p:txBody>
          </p:sp>
        </p:grpSp>
        <p:grpSp>
          <p:nvGrpSpPr>
            <p:cNvPr id="14" name="Gruppieren 9">
              <a:extLst>
                <a:ext uri="{FF2B5EF4-FFF2-40B4-BE49-F238E27FC236}">
                  <a16:creationId xmlns:a16="http://schemas.microsoft.com/office/drawing/2014/main" id="{17C98EE6-01A6-3B75-3BE5-E669C20B2F14}"/>
                </a:ext>
              </a:extLst>
            </p:cNvPr>
            <p:cNvGrpSpPr/>
            <p:nvPr/>
          </p:nvGrpSpPr>
          <p:grpSpPr>
            <a:xfrm>
              <a:off x="9002392" y="1176211"/>
              <a:ext cx="2931919" cy="2530919"/>
              <a:chOff x="9002392" y="1176211"/>
              <a:chExt cx="2931919" cy="2530919"/>
            </a:xfrm>
          </p:grpSpPr>
          <p:pic>
            <p:nvPicPr>
              <p:cNvPr id="18" name="Grafik 13">
                <a:extLst>
                  <a:ext uri="{FF2B5EF4-FFF2-40B4-BE49-F238E27FC236}">
                    <a16:creationId xmlns:a16="http://schemas.microsoft.com/office/drawing/2014/main" id="{4CABA97F-1AC0-AAAD-8CB5-F2B0371D7D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-1" b="6263"/>
              <a:stretch/>
            </p:blipFill>
            <p:spPr>
              <a:xfrm>
                <a:off x="9002392" y="1176211"/>
                <a:ext cx="2931919" cy="2530919"/>
              </a:xfrm>
              <a:prstGeom prst="rect">
                <a:avLst/>
              </a:prstGeom>
            </p:spPr>
          </p:pic>
          <p:sp>
            <p:nvSpPr>
              <p:cNvPr id="19" name="Textfeld 14">
                <a:extLst>
                  <a:ext uri="{FF2B5EF4-FFF2-40B4-BE49-F238E27FC236}">
                    <a16:creationId xmlns:a16="http://schemas.microsoft.com/office/drawing/2014/main" id="{43521C18-4AF1-2EB1-A1AF-BB2F1A63A290}"/>
                  </a:ext>
                </a:extLst>
              </p:cNvPr>
              <p:cNvSpPr txBox="1"/>
              <p:nvPr/>
            </p:nvSpPr>
            <p:spPr>
              <a:xfrm>
                <a:off x="9048562" y="1212739"/>
                <a:ext cx="923478" cy="4588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>
                  <a:lnSpc>
                    <a:spcPts val="2300"/>
                  </a:lnSpc>
                  <a:spcBef>
                    <a:spcPts val="1150"/>
                  </a:spcBef>
                </a:pPr>
                <a:r>
                  <a:rPr lang="de-DE" sz="1200" dirty="0"/>
                  <a:t>Strike </a:t>
                </a:r>
                <a:r>
                  <a:rPr lang="de-DE" sz="1200" dirty="0" err="1"/>
                  <a:t>line</a:t>
                </a:r>
                <a:endParaRPr lang="de-DE" sz="1200" dirty="0"/>
              </a:p>
            </p:txBody>
          </p:sp>
        </p:grpSp>
        <p:grpSp>
          <p:nvGrpSpPr>
            <p:cNvPr id="15" name="Gruppieren 10">
              <a:extLst>
                <a:ext uri="{FF2B5EF4-FFF2-40B4-BE49-F238E27FC236}">
                  <a16:creationId xmlns:a16="http://schemas.microsoft.com/office/drawing/2014/main" id="{DE9258F4-2CA8-8CF6-726C-23B27796266B}"/>
                </a:ext>
              </a:extLst>
            </p:cNvPr>
            <p:cNvGrpSpPr/>
            <p:nvPr/>
          </p:nvGrpSpPr>
          <p:grpSpPr>
            <a:xfrm>
              <a:off x="11011875" y="3775440"/>
              <a:ext cx="914400" cy="171136"/>
              <a:chOff x="6497549" y="3931966"/>
              <a:chExt cx="914400" cy="171136"/>
            </a:xfrm>
          </p:grpSpPr>
          <p:cxnSp>
            <p:nvCxnSpPr>
              <p:cNvPr id="16" name="Gerader Verbinder 11">
                <a:extLst>
                  <a:ext uri="{FF2B5EF4-FFF2-40B4-BE49-F238E27FC236}">
                    <a16:creationId xmlns:a16="http://schemas.microsoft.com/office/drawing/2014/main" id="{7B3A833E-6AD8-FF20-2269-335852360627}"/>
                  </a:ext>
                </a:extLst>
              </p:cNvPr>
              <p:cNvCxnSpPr/>
              <p:nvPr/>
            </p:nvCxnSpPr>
            <p:spPr>
              <a:xfrm>
                <a:off x="6497549" y="3931966"/>
                <a:ext cx="914400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solid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feld 12">
                <a:extLst>
                  <a:ext uri="{FF2B5EF4-FFF2-40B4-BE49-F238E27FC236}">
                    <a16:creationId xmlns:a16="http://schemas.microsoft.com/office/drawing/2014/main" id="{9C72D496-E01C-A9E7-A4A3-120E21FC34C5}"/>
                  </a:ext>
                </a:extLst>
              </p:cNvPr>
              <p:cNvSpPr txBox="1"/>
              <p:nvPr/>
            </p:nvSpPr>
            <p:spPr>
              <a:xfrm>
                <a:off x="6767198" y="3933825"/>
                <a:ext cx="375103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 anchorCtr="0">
                <a:spAutoFit/>
              </a:bodyPr>
              <a:lstStyle/>
              <a:p>
                <a:pPr algn="l"/>
                <a:r>
                  <a:rPr lang="de-DE" sz="1000" dirty="0"/>
                  <a:t>40 </a:t>
                </a:r>
                <a:r>
                  <a:rPr lang="de-DE" sz="1100" dirty="0"/>
                  <a:t>µm</a:t>
                </a:r>
              </a:p>
            </p:txBody>
          </p:sp>
        </p:grpSp>
      </p:grpSp>
      <p:pic>
        <p:nvPicPr>
          <p:cNvPr id="22" name="Grafik 6">
            <a:extLst>
              <a:ext uri="{FF2B5EF4-FFF2-40B4-BE49-F238E27FC236}">
                <a16:creationId xmlns:a16="http://schemas.microsoft.com/office/drawing/2014/main" id="{C905BB03-9F7E-1534-540E-CB92F881B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482"/>
          <a:stretch/>
        </p:blipFill>
        <p:spPr>
          <a:xfrm>
            <a:off x="6474789" y="1203178"/>
            <a:ext cx="2563832" cy="300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19692-4968-2986-2432-88EB7202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35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3E6C37E-B70F-E63F-845F-5D043C47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B.2:</a:t>
            </a:r>
            <a:r>
              <a:rPr lang="de-DE" sz="2000" dirty="0"/>
              <a:t> </a:t>
            </a:r>
            <a:r>
              <a:rPr lang="en-US" sz="2000" dirty="0"/>
              <a:t>Erosion and deposition characteristics of manipulator samples from OP2 experiments in W7-X </a:t>
            </a:r>
            <a:endParaRPr lang="de-DE" sz="2000" dirty="0"/>
          </a:p>
        </p:txBody>
      </p:sp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979EDCE4-8BA0-27E7-9223-9EDD2330EC32}"/>
              </a:ext>
            </a:extLst>
          </p:cNvPr>
          <p:cNvSpPr txBox="1">
            <a:spLocks/>
          </p:cNvSpPr>
          <p:nvPr/>
        </p:nvSpPr>
        <p:spPr>
          <a:xfrm>
            <a:off x="97104" y="813557"/>
            <a:ext cx="5483008" cy="3433004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1800" b="1" i="0" kern="600" spc="40" baseline="0" dirty="0" smtClean="0">
                <a:solidFill>
                  <a:srgbClr val="005555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b="1" kern="400" spc="4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793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179388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de-DE" sz="1800" b="0" i="0" kern="600" spc="4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50" indent="-2857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Char char=""/>
              <a:defRPr sz="18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Char char=""/>
              <a:defRPr sz="15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0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8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Plans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for 2023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Samples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: 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Material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qualified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manufactured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pre-characterised</a:t>
            </a:r>
            <a:endParaRPr kumimoji="0" lang="fi-FI" sz="1400" i="0" u="none" strike="noStrike" kern="600" cap="none" spc="4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  <a:sym typeface="Wingdings" panose="05000000000000000000" pitchFamily="2" charset="2"/>
            </a:endParaRPr>
          </a:p>
          <a:p>
            <a:pPr marL="642938" lvl="4" indent="-285750">
              <a:buFont typeface="Wingdings" panose="05000000000000000000" pitchFamily="2" charset="2"/>
              <a:buChar char="ü"/>
              <a:defRPr/>
            </a:pP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Fine-grain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graphite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polished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and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unpolished</a:t>
            </a:r>
            <a:endParaRPr lang="fi-FI" sz="1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642938" lvl="4" indent="-285750">
              <a:buFont typeface="Wingdings" panose="05000000000000000000" pitchFamily="2" charset="2"/>
              <a:buChar char="ü"/>
              <a:defRPr/>
            </a:pP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Al and Al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with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7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or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30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nm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a-C:D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layer</a:t>
            </a:r>
            <a:endParaRPr kumimoji="0" lang="fi-FI" sz="1200" i="0" u="none" strike="noStrike" kern="600" cap="none" spc="4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Planned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exposures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with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multi-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purpose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i-FI" sz="14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manipulator</a:t>
            </a:r>
            <a:r>
              <a:rPr kumimoji="0" lang="fi-FI" sz="14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fi-FI" sz="1400" i="0" u="none" strike="noStrike" kern="600" cap="none" spc="4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  <a:sym typeface="Wingdings" panose="05000000000000000000" pitchFamily="2" charset="2"/>
            </a:endParaRPr>
          </a:p>
          <a:p>
            <a:pPr marL="642938" lvl="4" indent="-285750">
              <a:buFont typeface="Wingdings" panose="05000000000000000000" pitchFamily="2" charset="2"/>
              <a:buChar char="ü"/>
              <a:defRPr/>
            </a:pP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Carbon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erosion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during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glow-discharge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cleaning</a:t>
            </a:r>
            <a:endParaRPr lang="fi-FI" sz="1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642938" lvl="4" indent="-285750">
              <a:buFont typeface="Wingdings" panose="05000000000000000000" pitchFamily="2" charset="2"/>
              <a:buChar char="ü"/>
              <a:defRPr/>
            </a:pP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Boron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deposition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during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boronizations</a:t>
            </a:r>
            <a:endParaRPr lang="fi-FI" sz="1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642938" lvl="4" indent="-285750">
              <a:buFont typeface="Wingdings" panose="05000000000000000000" pitchFamily="2" charset="2"/>
              <a:buChar char="ü"/>
              <a:defRPr/>
            </a:pP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Carbon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erosion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during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selected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discharges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far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scrape-off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layer</a:t>
            </a:r>
            <a:endParaRPr lang="fi-FI" sz="1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642938" lvl="4" indent="-285750">
              <a:buFont typeface="Wingdings" panose="05000000000000000000" pitchFamily="2" charset="2"/>
              <a:buChar char="ü"/>
              <a:defRPr/>
            </a:pP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Hydrogen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deposition and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charge-exchange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fluxes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selected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discharges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far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scrape-off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layer</a:t>
            </a:r>
            <a:endParaRPr lang="fi-FI" sz="12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642938" lvl="4" indent="-285750">
              <a:buFont typeface="Wingdings" panose="05000000000000000000" pitchFamily="2" charset="2"/>
              <a:buChar char="ü"/>
              <a:defRPr/>
            </a:pP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Tungsten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deposition and transport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using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laser </a:t>
            </a:r>
            <a:r>
              <a:rPr kumimoji="0" lang="fi-FI" sz="1200" i="0" u="none" strike="noStrike" kern="600" cap="none" spc="4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blow-off</a:t>
            </a:r>
            <a:r>
              <a:rPr kumimoji="0" lang="fi-FI" sz="1200" i="0" u="none" strike="noStrike" kern="6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 </a:t>
            </a:r>
          </a:p>
        </p:txBody>
      </p:sp>
      <p:grpSp>
        <p:nvGrpSpPr>
          <p:cNvPr id="16" name="Gruppieren 17">
            <a:extLst>
              <a:ext uri="{FF2B5EF4-FFF2-40B4-BE49-F238E27FC236}">
                <a16:creationId xmlns:a16="http://schemas.microsoft.com/office/drawing/2014/main" id="{0BA98FCF-709C-9C90-FC89-ED1FE70669F0}"/>
              </a:ext>
            </a:extLst>
          </p:cNvPr>
          <p:cNvGrpSpPr/>
          <p:nvPr/>
        </p:nvGrpSpPr>
        <p:grpSpPr>
          <a:xfrm>
            <a:off x="5763592" y="1419622"/>
            <a:ext cx="3240360" cy="1941524"/>
            <a:chOff x="7752415" y="1258841"/>
            <a:chExt cx="3744260" cy="2373572"/>
          </a:xfrm>
        </p:grpSpPr>
        <p:pic>
          <p:nvPicPr>
            <p:cNvPr id="17" name="Grafik 3">
              <a:extLst>
                <a:ext uri="{FF2B5EF4-FFF2-40B4-BE49-F238E27FC236}">
                  <a16:creationId xmlns:a16="http://schemas.microsoft.com/office/drawing/2014/main" id="{90CB22E4-3B9F-3251-4E8A-4EB0B4250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6860" y="1258841"/>
              <a:ext cx="3469815" cy="2244692"/>
            </a:xfrm>
            <a:prstGeom prst="rect">
              <a:avLst/>
            </a:prstGeom>
          </p:spPr>
        </p:pic>
        <p:cxnSp>
          <p:nvCxnSpPr>
            <p:cNvPr id="18" name="Gerade Verbindung mit Pfeil 6">
              <a:extLst>
                <a:ext uri="{FF2B5EF4-FFF2-40B4-BE49-F238E27FC236}">
                  <a16:creationId xmlns:a16="http://schemas.microsoft.com/office/drawing/2014/main" id="{A6CD9372-ADD9-6A5E-3B06-356335C6A5E9}"/>
                </a:ext>
              </a:extLst>
            </p:cNvPr>
            <p:cNvCxnSpPr/>
            <p:nvPr/>
          </p:nvCxnSpPr>
          <p:spPr>
            <a:xfrm>
              <a:off x="8434754" y="3153508"/>
              <a:ext cx="1837043" cy="334107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headEnd type="triangle" w="med" len="lg"/>
              <a:tailEnd type="triangle" w="med" len="lg"/>
            </a:ln>
            <a:effectLst/>
          </p:spPr>
        </p:cxnSp>
        <p:sp>
          <p:nvSpPr>
            <p:cNvPr id="19" name="Textfeld 7">
              <a:extLst>
                <a:ext uri="{FF2B5EF4-FFF2-40B4-BE49-F238E27FC236}">
                  <a16:creationId xmlns:a16="http://schemas.microsoft.com/office/drawing/2014/main" id="{2374F5B3-1056-9657-FF69-94C39F37DB9E}"/>
                </a:ext>
              </a:extLst>
            </p:cNvPr>
            <p:cNvSpPr txBox="1"/>
            <p:nvPr/>
          </p:nvSpPr>
          <p:spPr>
            <a:xfrm rot="639329">
              <a:off x="8950569" y="3364519"/>
              <a:ext cx="628377" cy="267894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2300"/>
                </a:lnSpc>
                <a:spcBef>
                  <a:spcPts val="11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rPr>
                <a:t>12 mm</a:t>
              </a:r>
            </a:p>
          </p:txBody>
        </p:sp>
        <p:cxnSp>
          <p:nvCxnSpPr>
            <p:cNvPr id="20" name="Gerade Verbindung mit Pfeil 8">
              <a:extLst>
                <a:ext uri="{FF2B5EF4-FFF2-40B4-BE49-F238E27FC236}">
                  <a16:creationId xmlns:a16="http://schemas.microsoft.com/office/drawing/2014/main" id="{4A3C8C5F-C3B0-A396-7BF7-83AC72C99617}"/>
                </a:ext>
              </a:extLst>
            </p:cNvPr>
            <p:cNvCxnSpPr/>
            <p:nvPr/>
          </p:nvCxnSpPr>
          <p:spPr>
            <a:xfrm flipV="1">
              <a:off x="10295245" y="2913184"/>
              <a:ext cx="841680" cy="562707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headEnd type="triangle" w="med" len="lg"/>
              <a:tailEnd type="triangle" w="med" len="lg"/>
            </a:ln>
            <a:effectLst/>
          </p:spPr>
        </p:cxnSp>
        <p:sp>
          <p:nvSpPr>
            <p:cNvPr id="21" name="Textfeld 12">
              <a:extLst>
                <a:ext uri="{FF2B5EF4-FFF2-40B4-BE49-F238E27FC236}">
                  <a16:creationId xmlns:a16="http://schemas.microsoft.com/office/drawing/2014/main" id="{2915EC8D-660B-7040-83D9-24168CC9ADAC}"/>
                </a:ext>
              </a:extLst>
            </p:cNvPr>
            <p:cNvSpPr txBox="1"/>
            <p:nvPr/>
          </p:nvSpPr>
          <p:spPr>
            <a:xfrm rot="19520931">
              <a:off x="10539980" y="3169283"/>
              <a:ext cx="628377" cy="29495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2300"/>
                </a:lnSpc>
                <a:spcBef>
                  <a:spcPts val="11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rPr>
                <a:t>10 mm</a:t>
              </a:r>
            </a:p>
          </p:txBody>
        </p:sp>
        <p:cxnSp>
          <p:nvCxnSpPr>
            <p:cNvPr id="22" name="Gerade Verbindung mit Pfeil 13">
              <a:extLst>
                <a:ext uri="{FF2B5EF4-FFF2-40B4-BE49-F238E27FC236}">
                  <a16:creationId xmlns:a16="http://schemas.microsoft.com/office/drawing/2014/main" id="{249E4820-230E-C200-EC19-CDB50D8DDF2B}"/>
                </a:ext>
              </a:extLst>
            </p:cNvPr>
            <p:cNvCxnSpPr/>
            <p:nvPr/>
          </p:nvCxnSpPr>
          <p:spPr>
            <a:xfrm>
              <a:off x="8358562" y="2268415"/>
              <a:ext cx="0" cy="748385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headEnd type="triangle" w="med" len="lg"/>
              <a:tailEnd type="triangle" w="med" len="lg"/>
            </a:ln>
            <a:effectLst/>
          </p:spPr>
        </p:cxnSp>
        <p:sp>
          <p:nvSpPr>
            <p:cNvPr id="23" name="Textfeld 16">
              <a:extLst>
                <a:ext uri="{FF2B5EF4-FFF2-40B4-BE49-F238E27FC236}">
                  <a16:creationId xmlns:a16="http://schemas.microsoft.com/office/drawing/2014/main" id="{B4A4AB10-315A-E86B-AFA3-B287CEE5DF4D}"/>
                </a:ext>
              </a:extLst>
            </p:cNvPr>
            <p:cNvSpPr txBox="1"/>
            <p:nvPr/>
          </p:nvSpPr>
          <p:spPr>
            <a:xfrm>
              <a:off x="7752415" y="2468908"/>
              <a:ext cx="514564" cy="294953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ts val="2300"/>
                </a:lnSpc>
                <a:spcBef>
                  <a:spcPts val="11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rPr>
                <a:t>5 mm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24EAA34-8860-94F2-9422-D8A59AA17B3E}"/>
              </a:ext>
            </a:extLst>
          </p:cNvPr>
          <p:cNvSpPr txBox="1"/>
          <p:nvPr/>
        </p:nvSpPr>
        <p:spPr>
          <a:xfrm>
            <a:off x="-29525" y="4891746"/>
            <a:ext cx="1605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Mayer et al. (MPG)</a:t>
            </a:r>
          </a:p>
        </p:txBody>
      </p:sp>
    </p:spTree>
    <p:extLst>
      <p:ext uri="{BB962C8B-B14F-4D97-AF65-F5344CB8AC3E}">
        <p14:creationId xmlns:p14="http://schemas.microsoft.com/office/powerpoint/2010/main" val="1314504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9D8D6-018A-ED1F-5EBC-E65700EDF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36</a:t>
            </a:fld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690158-50F4-D47C-5A80-517931AA8F9D}"/>
              </a:ext>
            </a:extLst>
          </p:cNvPr>
          <p:cNvSpPr txBox="1"/>
          <p:nvPr/>
        </p:nvSpPr>
        <p:spPr>
          <a:xfrm>
            <a:off x="13596" y="627534"/>
            <a:ext cx="9025025" cy="53296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Work concentrated on the analyses of different Test Divertor Units (TDUs) and other samples </a:t>
            </a:r>
          </a:p>
          <a:p>
            <a:pPr marL="623888" lvl="1" indent="-268288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selected TDUs/samples for determining deposition of impurities (incl. </a:t>
            </a:r>
            <a:r>
              <a:rPr lang="en-US" sz="1200" b="1" baseline="30000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13</a:t>
            </a:r>
            <a:r>
              <a:rPr lang="en-US" sz="1200" b="1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 and various metals) and surface modification patterns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9E35086-09D4-8D43-8A9E-531DCE36E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Characterization of TDUs removed from W7-X after the OP1.2B campaign</a:t>
            </a:r>
            <a:endParaRPr lang="de-D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5D3BB-4FE3-D125-4E00-8E835837BF75}"/>
              </a:ext>
            </a:extLst>
          </p:cNvPr>
          <p:cNvSpPr txBox="1"/>
          <p:nvPr/>
        </p:nvSpPr>
        <p:spPr>
          <a:xfrm>
            <a:off x="-29525" y="4891746"/>
            <a:ext cx="1598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</a:t>
            </a:r>
            <a:r>
              <a:rPr lang="fi-FI" sz="1200" b="1" dirty="0" err="1"/>
              <a:t>Racinski</a:t>
            </a:r>
            <a:r>
              <a:rPr lang="fi-FI" sz="1200" b="1" dirty="0"/>
              <a:t> et al. (FZJ)</a:t>
            </a:r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id="{82CC5774-E0C3-C497-6A09-53C02999CC27}"/>
              </a:ext>
            </a:extLst>
          </p:cNvPr>
          <p:cNvSpPr txBox="1"/>
          <p:nvPr/>
        </p:nvSpPr>
        <p:spPr>
          <a:xfrm>
            <a:off x="5364087" y="432685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IPPLM, MPG,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W7X</a:t>
            </a: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C6F6D01F-882A-D66E-9219-6F28084C607F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D004,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D009, D011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 D003, D006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~15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(FZJ, MPG,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D96027-B750-F894-295F-700C94028C8C}"/>
              </a:ext>
            </a:extLst>
          </p:cNvPr>
          <p:cNvGrpSpPr>
            <a:grpSpLocks noChangeAspect="1"/>
          </p:cNvGrpSpPr>
          <p:nvPr/>
        </p:nvGrpSpPr>
        <p:grpSpPr>
          <a:xfrm>
            <a:off x="251521" y="2407667"/>
            <a:ext cx="3240360" cy="1756503"/>
            <a:chOff x="2945509" y="3991157"/>
            <a:chExt cx="2677249" cy="1451257"/>
          </a:xfrm>
        </p:grpSpPr>
        <p:pic>
          <p:nvPicPr>
            <p:cNvPr id="11" name="Grafik 9">
              <a:extLst>
                <a:ext uri="{FF2B5EF4-FFF2-40B4-BE49-F238E27FC236}">
                  <a16:creationId xmlns:a16="http://schemas.microsoft.com/office/drawing/2014/main" id="{713DE172-686E-8DFE-B332-09CF95B56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9" b="21409"/>
            <a:stretch/>
          </p:blipFill>
          <p:spPr>
            <a:xfrm>
              <a:off x="2945509" y="4009319"/>
              <a:ext cx="2677249" cy="1433095"/>
            </a:xfrm>
            <a:prstGeom prst="rect">
              <a:avLst/>
            </a:prstGeom>
          </p:spPr>
        </p:pic>
        <p:sp>
          <p:nvSpPr>
            <p:cNvPr id="12" name="Textfeld 10">
              <a:extLst>
                <a:ext uri="{FF2B5EF4-FFF2-40B4-BE49-F238E27FC236}">
                  <a16:creationId xmlns:a16="http://schemas.microsoft.com/office/drawing/2014/main" id="{EF4B953D-8C84-2243-783B-1724F2BE1075}"/>
                </a:ext>
              </a:extLst>
            </p:cNvPr>
            <p:cNvSpPr txBox="1"/>
            <p:nvPr/>
          </p:nvSpPr>
          <p:spPr>
            <a:xfrm>
              <a:off x="3531790" y="3991157"/>
              <a:ext cx="675946" cy="19440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100 µm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Gerade Verbindung mit Pfeil 4">
              <a:extLst>
                <a:ext uri="{FF2B5EF4-FFF2-40B4-BE49-F238E27FC236}">
                  <a16:creationId xmlns:a16="http://schemas.microsoft.com/office/drawing/2014/main" id="{AABA3313-CF61-A627-2D6A-FAF5E882BDE9}"/>
                </a:ext>
              </a:extLst>
            </p:cNvPr>
            <p:cNvCxnSpPr>
              <a:cxnSpLocks/>
            </p:cNvCxnSpPr>
            <p:nvPr/>
          </p:nvCxnSpPr>
          <p:spPr>
            <a:xfrm>
              <a:off x="3899854" y="4251778"/>
              <a:ext cx="224588" cy="19440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270AED-B397-83DA-17A2-054B073033A3}"/>
              </a:ext>
            </a:extLst>
          </p:cNvPr>
          <p:cNvCxnSpPr>
            <a:cxnSpLocks/>
          </p:cNvCxnSpPr>
          <p:nvPr/>
        </p:nvCxnSpPr>
        <p:spPr>
          <a:xfrm>
            <a:off x="1890770" y="2958396"/>
            <a:ext cx="0" cy="405442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6">
            <a:extLst>
              <a:ext uri="{FF2B5EF4-FFF2-40B4-BE49-F238E27FC236}">
                <a16:creationId xmlns:a16="http://schemas.microsoft.com/office/drawing/2014/main" id="{C7AB80CD-C4E2-8000-E2D1-588B07B27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98" y="2221276"/>
            <a:ext cx="3163664" cy="2109109"/>
          </a:xfrm>
          <a:prstGeom prst="rect">
            <a:avLst/>
          </a:prstGeom>
        </p:spPr>
      </p:pic>
      <p:sp>
        <p:nvSpPr>
          <p:cNvPr id="16" name="Textfeld 4">
            <a:extLst>
              <a:ext uri="{FF2B5EF4-FFF2-40B4-BE49-F238E27FC236}">
                <a16:creationId xmlns:a16="http://schemas.microsoft.com/office/drawing/2014/main" id="{57AD91DF-B673-9EC3-6363-10DA67377F4C}"/>
              </a:ext>
            </a:extLst>
          </p:cNvPr>
          <p:cNvSpPr txBox="1"/>
          <p:nvPr/>
        </p:nvSpPr>
        <p:spPr>
          <a:xfrm>
            <a:off x="0" y="1211792"/>
            <a:ext cx="8696298" cy="119757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/>
              <a:t>20 TDU </a:t>
            </a:r>
            <a:r>
              <a:rPr lang="de-DE" sz="1400" dirty="0" err="1"/>
              <a:t>target</a:t>
            </a:r>
            <a:r>
              <a:rPr lang="de-DE" sz="1400" dirty="0"/>
              <a:t> </a:t>
            </a:r>
            <a:r>
              <a:rPr lang="de-DE" sz="1400" dirty="0" err="1"/>
              <a:t>elements</a:t>
            </a:r>
            <a:r>
              <a:rPr lang="de-DE" sz="1400" dirty="0"/>
              <a:t> (TE) </a:t>
            </a:r>
            <a:r>
              <a:rPr lang="de-DE" sz="1400" dirty="0" err="1"/>
              <a:t>extracted</a:t>
            </a:r>
            <a:r>
              <a:rPr lang="de-DE" sz="1400" dirty="0"/>
              <a:t> for </a:t>
            </a:r>
            <a:r>
              <a:rPr lang="de-DE" sz="1400" baseline="30000" dirty="0"/>
              <a:t>13</a:t>
            </a:r>
            <a:r>
              <a:rPr lang="de-DE" sz="1400" dirty="0"/>
              <a:t>C </a:t>
            </a:r>
            <a:r>
              <a:rPr lang="de-DE" sz="1400" dirty="0" err="1"/>
              <a:t>analyses</a:t>
            </a:r>
            <a:r>
              <a:rPr lang="de-DE" sz="1400" dirty="0"/>
              <a:t>, </a:t>
            </a:r>
            <a:r>
              <a:rPr lang="de-DE" sz="1400" dirty="0" err="1"/>
              <a:t>using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reaction</a:t>
            </a:r>
            <a:r>
              <a:rPr lang="de-DE" sz="1400" dirty="0"/>
              <a:t> </a:t>
            </a:r>
            <a:r>
              <a:rPr lang="de-DE" sz="1400" baseline="30000" dirty="0"/>
              <a:t>13</a:t>
            </a:r>
            <a:r>
              <a:rPr lang="de-DE" sz="1400" dirty="0"/>
              <a:t>C(d,p</a:t>
            </a:r>
            <a:r>
              <a:rPr lang="de-DE" sz="1400" baseline="-25000" dirty="0"/>
              <a:t>0</a:t>
            </a:r>
            <a:r>
              <a:rPr lang="de-DE" sz="1400" dirty="0"/>
              <a:t>)</a:t>
            </a:r>
            <a:r>
              <a:rPr lang="de-DE" sz="1400" baseline="30000" dirty="0"/>
              <a:t>14</a:t>
            </a:r>
            <a:r>
              <a:rPr lang="de-DE" sz="1400" dirty="0"/>
              <a:t>C</a:t>
            </a:r>
          </a:p>
          <a:p>
            <a:r>
              <a:rPr lang="en-US" sz="1400" dirty="0"/>
              <a:t>Additional </a:t>
            </a:r>
            <a:r>
              <a:rPr lang="en-US" sz="1400" baseline="30000" dirty="0"/>
              <a:t>13</a:t>
            </a:r>
            <a:r>
              <a:rPr lang="en-US" sz="1400" dirty="0"/>
              <a:t>C(</a:t>
            </a:r>
            <a:r>
              <a:rPr lang="en-US" sz="1400" baseline="30000" dirty="0"/>
              <a:t>3</a:t>
            </a:r>
            <a:r>
              <a:rPr lang="en-US" sz="1400" dirty="0"/>
              <a:t>He,p)</a:t>
            </a:r>
            <a:r>
              <a:rPr lang="en-US" sz="1400" baseline="30000" dirty="0"/>
              <a:t>12</a:t>
            </a:r>
            <a:r>
              <a:rPr lang="en-US" sz="1400" dirty="0"/>
              <a:t>C measurements from the vicinity of gas puff location (not yet analyzed)</a:t>
            </a:r>
          </a:p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results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/>
              <a:t>High </a:t>
            </a:r>
            <a:r>
              <a:rPr lang="de-DE" sz="1400" baseline="30000" dirty="0"/>
              <a:t>13</a:t>
            </a:r>
            <a:r>
              <a:rPr lang="de-DE" sz="1400" dirty="0"/>
              <a:t>C </a:t>
            </a:r>
            <a:r>
              <a:rPr lang="de-DE" sz="1400" dirty="0" err="1"/>
              <a:t>deposition</a:t>
            </a:r>
            <a:r>
              <a:rPr lang="de-DE" sz="1400" dirty="0"/>
              <a:t> </a:t>
            </a:r>
            <a:r>
              <a:rPr lang="de-DE" sz="1400" dirty="0" err="1"/>
              <a:t>around</a:t>
            </a:r>
            <a:r>
              <a:rPr lang="de-DE" sz="1400" dirty="0"/>
              <a:t> </a:t>
            </a:r>
            <a:r>
              <a:rPr lang="de-DE" sz="1400" dirty="0" err="1"/>
              <a:t>injection</a:t>
            </a:r>
            <a:r>
              <a:rPr lang="de-DE" sz="1400" dirty="0"/>
              <a:t> </a:t>
            </a:r>
            <a:r>
              <a:rPr lang="de-DE" sz="1400" dirty="0" err="1"/>
              <a:t>holes</a:t>
            </a:r>
            <a:r>
              <a:rPr lang="de-DE" sz="1400" dirty="0"/>
              <a:t>: </a:t>
            </a:r>
            <a:r>
              <a:rPr lang="de-DE" sz="1400" b="1" dirty="0">
                <a:solidFill>
                  <a:srgbClr val="0070C0"/>
                </a:solidFill>
              </a:rPr>
              <a:t>&gt;10</a:t>
            </a:r>
            <a:r>
              <a:rPr lang="de-DE" sz="1400" b="1" baseline="30000" dirty="0">
                <a:solidFill>
                  <a:srgbClr val="0070C0"/>
                </a:solidFill>
              </a:rPr>
              <a:t>20</a:t>
            </a:r>
            <a:r>
              <a:rPr lang="de-DE" sz="1400" b="1" dirty="0">
                <a:solidFill>
                  <a:srgbClr val="0070C0"/>
                </a:solidFill>
              </a:rPr>
              <a:t> </a:t>
            </a:r>
            <a:r>
              <a:rPr lang="de-DE" sz="1400" b="1" dirty="0" err="1">
                <a:solidFill>
                  <a:srgbClr val="0070C0"/>
                </a:solidFill>
              </a:rPr>
              <a:t>atoms</a:t>
            </a:r>
            <a:r>
              <a:rPr lang="de-DE" sz="1400" b="1" dirty="0">
                <a:solidFill>
                  <a:srgbClr val="0070C0"/>
                </a:solidFill>
              </a:rPr>
              <a:t> cm</a:t>
            </a:r>
            <a:r>
              <a:rPr lang="de-DE" sz="1400" b="1" baseline="30000" dirty="0">
                <a:solidFill>
                  <a:srgbClr val="0070C0"/>
                </a:solidFill>
              </a:rPr>
              <a:t>-2 </a:t>
            </a:r>
            <a:r>
              <a:rPr lang="de-DE" sz="1400" b="1" dirty="0">
                <a:solidFill>
                  <a:srgbClr val="0070C0"/>
                </a:solidFill>
              </a:rPr>
              <a:t>in 10 cm </a:t>
            </a:r>
            <a:r>
              <a:rPr lang="de-DE" sz="1400" b="1" dirty="0" err="1">
                <a:solidFill>
                  <a:srgbClr val="0070C0"/>
                </a:solidFill>
              </a:rPr>
              <a:t>perimeter</a:t>
            </a:r>
            <a:endParaRPr lang="de-DE" sz="1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dirty="0" err="1"/>
              <a:t>Vicinity</a:t>
            </a:r>
            <a:r>
              <a:rPr lang="de-DE" sz="1400" dirty="0"/>
              <a:t> </a:t>
            </a:r>
            <a:r>
              <a:rPr lang="de-DE" sz="1400" dirty="0" err="1"/>
              <a:t>shows</a:t>
            </a:r>
            <a:r>
              <a:rPr lang="de-DE" sz="1400" dirty="0"/>
              <a:t> </a:t>
            </a:r>
            <a:r>
              <a:rPr lang="de-DE" sz="1400" dirty="0" err="1"/>
              <a:t>saturated</a:t>
            </a:r>
            <a:r>
              <a:rPr lang="de-DE" sz="1400" dirty="0"/>
              <a:t> </a:t>
            </a:r>
            <a:r>
              <a:rPr lang="de-DE" sz="1400" dirty="0" err="1"/>
              <a:t>regions</a:t>
            </a:r>
            <a:r>
              <a:rPr lang="de-DE" sz="1400" dirty="0"/>
              <a:t> (</a:t>
            </a:r>
            <a:r>
              <a:rPr lang="de-DE" sz="1400" dirty="0" err="1"/>
              <a:t>white</a:t>
            </a:r>
            <a:r>
              <a:rPr lang="de-DE" sz="1400" dirty="0"/>
              <a:t>), </a:t>
            </a:r>
            <a:r>
              <a:rPr lang="de-DE" sz="1400" dirty="0" err="1"/>
              <a:t>thickness</a:t>
            </a:r>
            <a:r>
              <a:rPr lang="de-DE" sz="1400" dirty="0"/>
              <a:t> &gt; 6 µm (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100 µm </a:t>
            </a:r>
            <a:r>
              <a:rPr lang="de-DE" sz="1400" dirty="0" err="1"/>
              <a:t>by</a:t>
            </a:r>
            <a:r>
              <a:rPr lang="de-DE" sz="1400" dirty="0"/>
              <a:t> SEM)</a:t>
            </a:r>
          </a:p>
        </p:txBody>
      </p:sp>
      <p:sp>
        <p:nvSpPr>
          <p:cNvPr id="17" name="Textfeld 1">
            <a:extLst>
              <a:ext uri="{FF2B5EF4-FFF2-40B4-BE49-F238E27FC236}">
                <a16:creationId xmlns:a16="http://schemas.microsoft.com/office/drawing/2014/main" id="{A3BC43E8-B211-2D4A-449A-C3A3B6E2F6CC}"/>
              </a:ext>
            </a:extLst>
          </p:cNvPr>
          <p:cNvSpPr txBox="1"/>
          <p:nvPr/>
        </p:nvSpPr>
        <p:spPr>
          <a:xfrm>
            <a:off x="3500814" y="2517584"/>
            <a:ext cx="207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SEM </a:t>
            </a:r>
            <a:r>
              <a:rPr lang="de-DE" sz="1200" i="1" dirty="0" err="1"/>
              <a:t>image</a:t>
            </a:r>
            <a:r>
              <a:rPr lang="de-DE" sz="1200" i="1" dirty="0"/>
              <a:t> </a:t>
            </a:r>
            <a:r>
              <a:rPr lang="de-DE" sz="1200" i="1" dirty="0" err="1"/>
              <a:t>of</a:t>
            </a:r>
            <a:r>
              <a:rPr lang="de-DE" sz="1200" i="1" dirty="0"/>
              <a:t> a </a:t>
            </a:r>
            <a:r>
              <a:rPr lang="de-DE" sz="1200" i="1" dirty="0" err="1"/>
              <a:t>delaminated</a:t>
            </a:r>
            <a:r>
              <a:rPr lang="de-DE" sz="1200" i="1" dirty="0"/>
              <a:t> </a:t>
            </a:r>
            <a:r>
              <a:rPr lang="de-DE" sz="1200" i="1" dirty="0" err="1"/>
              <a:t>layer</a:t>
            </a:r>
            <a:r>
              <a:rPr lang="de-DE" sz="1200" i="1" dirty="0"/>
              <a:t> ~1 mm apart </a:t>
            </a:r>
            <a:r>
              <a:rPr lang="de-DE" sz="1200" i="1" dirty="0" err="1"/>
              <a:t>from</a:t>
            </a:r>
            <a:r>
              <a:rPr lang="de-DE" sz="1200" i="1" dirty="0"/>
              <a:t> </a:t>
            </a:r>
            <a:r>
              <a:rPr lang="de-DE" sz="1200" i="1" dirty="0" err="1"/>
              <a:t>one</a:t>
            </a:r>
            <a:r>
              <a:rPr lang="de-DE" sz="1200" i="1" dirty="0"/>
              <a:t> </a:t>
            </a:r>
            <a:r>
              <a:rPr lang="de-DE" sz="1200" i="1" dirty="0" err="1"/>
              <a:t>injection</a:t>
            </a:r>
            <a:r>
              <a:rPr lang="de-DE" sz="1200" i="1" dirty="0"/>
              <a:t> hole</a:t>
            </a:r>
            <a:endParaRPr lang="en-US" sz="1200" i="1" dirty="0"/>
          </a:p>
        </p:txBody>
      </p:sp>
      <p:sp>
        <p:nvSpPr>
          <p:cNvPr id="18" name="Textfeld 5">
            <a:extLst>
              <a:ext uri="{FF2B5EF4-FFF2-40B4-BE49-F238E27FC236}">
                <a16:creationId xmlns:a16="http://schemas.microsoft.com/office/drawing/2014/main" id="{1B6F68DE-C5D3-927E-E489-22EBB268AD21}"/>
              </a:ext>
            </a:extLst>
          </p:cNvPr>
          <p:cNvSpPr txBox="1"/>
          <p:nvPr/>
        </p:nvSpPr>
        <p:spPr>
          <a:xfrm>
            <a:off x="4211961" y="3667244"/>
            <a:ext cx="1531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2D </a:t>
            </a:r>
            <a:r>
              <a:rPr lang="de-DE" sz="1200" i="1" baseline="30000" dirty="0"/>
              <a:t>13</a:t>
            </a:r>
            <a:r>
              <a:rPr lang="de-DE" sz="1200" i="1" dirty="0"/>
              <a:t>C </a:t>
            </a:r>
            <a:r>
              <a:rPr lang="de-DE" sz="1200" i="1" dirty="0" err="1"/>
              <a:t>deposition</a:t>
            </a:r>
            <a:r>
              <a:rPr lang="de-DE" sz="1200" i="1" dirty="0"/>
              <a:t> on HM39TM200h+300h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3607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8BFBB7-BE3C-BEE8-DC8E-EBCE6D0C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37</a:t>
            </a:fld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CCD5EF0-EAE6-C56F-DD06-43915AD0E688}"/>
              </a:ext>
            </a:extLst>
          </p:cNvPr>
          <p:cNvSpPr txBox="1"/>
          <p:nvPr/>
        </p:nvSpPr>
        <p:spPr>
          <a:xfrm>
            <a:off x="13596" y="627534"/>
            <a:ext cx="9025025" cy="53296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Work concentrated on the analyses of different Test Divertor Units (TDUs) and other samples </a:t>
            </a:r>
          </a:p>
          <a:p>
            <a:pPr marL="623888" lvl="1" indent="-268288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selected TDUs/samples for determining deposition of impurities (incl. </a:t>
            </a:r>
            <a:r>
              <a:rPr lang="en-US" sz="1200" b="1" baseline="30000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13</a:t>
            </a:r>
            <a:r>
              <a:rPr lang="en-US" sz="1200" b="1" dirty="0">
                <a:solidFill>
                  <a:srgbClr val="FFC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 and various metals) and surface modification patterns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BBF8559-6506-A4FC-41B4-A752BF587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Characterization of TDUs removed from W7-X after the OP1.2B campaign</a:t>
            </a:r>
            <a:endParaRPr lang="de-DE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70B56-62C0-9E64-A612-A1B39BB1F781}"/>
              </a:ext>
            </a:extLst>
          </p:cNvPr>
          <p:cNvSpPr txBox="1"/>
          <p:nvPr/>
        </p:nvSpPr>
        <p:spPr>
          <a:xfrm>
            <a:off x="-29525" y="4891746"/>
            <a:ext cx="1598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</a:t>
            </a:r>
            <a:r>
              <a:rPr lang="fi-FI" sz="1200" b="1" dirty="0" err="1"/>
              <a:t>Racinski</a:t>
            </a:r>
            <a:r>
              <a:rPr lang="fi-FI" sz="1200" b="1" dirty="0"/>
              <a:t> et al. (FZJ)</a:t>
            </a:r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id="{8E5D4744-A7D6-0D57-32BD-E9F9EA97E786}"/>
              </a:ext>
            </a:extLst>
          </p:cNvPr>
          <p:cNvSpPr txBox="1"/>
          <p:nvPr/>
        </p:nvSpPr>
        <p:spPr>
          <a:xfrm>
            <a:off x="5364087" y="432685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IPPLM, MPG,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W7X</a:t>
            </a: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0C7D73F0-C265-345A-CB1F-73098EFEFC69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D004,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D009, D011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 D003, D006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~15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(FZJ, MPG,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82E8324F-4F6E-3434-4F1E-8549C5E4CDCD}"/>
              </a:ext>
            </a:extLst>
          </p:cNvPr>
          <p:cNvSpPr txBox="1"/>
          <p:nvPr/>
        </p:nvSpPr>
        <p:spPr>
          <a:xfrm>
            <a:off x="-1" y="1211792"/>
            <a:ext cx="8707773" cy="98212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results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Direction to TM100h (top side): 1 peak, shifted away from the pumping gap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Direction to TM300h (bottom side): splitting into 2 peaks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Secondary peak along the strike line (-80-(-250 mm)): low deposition but regular pattern across the TE (nm range)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087CF71-BEAA-7CD8-E557-E5981309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251989"/>
            <a:ext cx="4050755" cy="2025378"/>
          </a:xfrm>
          <a:prstGeom prst="rect">
            <a:avLst/>
          </a:prstGeom>
        </p:spPr>
      </p:pic>
      <p:pic>
        <p:nvPicPr>
          <p:cNvPr id="12" name="Grafik 9">
            <a:extLst>
              <a:ext uri="{FF2B5EF4-FFF2-40B4-BE49-F238E27FC236}">
                <a16:creationId xmlns:a16="http://schemas.microsoft.com/office/drawing/2014/main" id="{506126DE-2737-AF87-3B30-3BC3FCCF5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11102"/>
            <a:ext cx="4008931" cy="200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F0B1E-C5AC-F645-A08A-1D97518A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38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57ED747-EE44-64E9-63D1-FB73483E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Characterization of TDUs removed from W7-X after the OP1.2B campaign</a:t>
            </a:r>
            <a:endParaRPr lang="de-DE" sz="2000" dirty="0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9E286E35-E9F5-E819-9F02-51C3A07E5028}"/>
              </a:ext>
            </a:extLst>
          </p:cNvPr>
          <p:cNvSpPr txBox="1"/>
          <p:nvPr/>
        </p:nvSpPr>
        <p:spPr>
          <a:xfrm>
            <a:off x="13596" y="627534"/>
            <a:ext cx="9025025" cy="53296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Work concentrated on the analyses of different Test Divertor Units (TDUs) and other samples </a:t>
            </a:r>
          </a:p>
          <a:p>
            <a:pPr marL="623888" lvl="1" indent="-268288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SEM/TEM/EDS observations of TDUs with damaged zones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D93C0-89B3-3358-10C5-DF23142AE247}"/>
              </a:ext>
            </a:extLst>
          </p:cNvPr>
          <p:cNvSpPr txBox="1"/>
          <p:nvPr/>
        </p:nvSpPr>
        <p:spPr>
          <a:xfrm>
            <a:off x="-29525" y="4891746"/>
            <a:ext cx="1730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Fortuna et al. (IPPLM)</a:t>
            </a:r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id="{889EB64C-2AB3-1E5F-62F1-0910619AD8EE}"/>
              </a:ext>
            </a:extLst>
          </p:cNvPr>
          <p:cNvSpPr txBox="1"/>
          <p:nvPr/>
        </p:nvSpPr>
        <p:spPr>
          <a:xfrm>
            <a:off x="5364087" y="4326856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IPPLM, MPG, VR, VTT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W7X</a:t>
            </a: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253E0CA7-8D9A-8217-60DE-B1B17F1F3205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D004,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D008,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D009, D011</a:t>
            </a: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 D003, D006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~15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(FZJ, MPG, VR,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5">
            <a:extLst>
              <a:ext uri="{FF2B5EF4-FFF2-40B4-BE49-F238E27FC236}">
                <a16:creationId xmlns:a16="http://schemas.microsoft.com/office/drawing/2014/main" id="{E1E31C83-DE03-529C-CCBA-3AD3E138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2" y="1166187"/>
            <a:ext cx="5040000" cy="12950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286BA8-2C3F-D464-1FCE-D123F03A0BF5}"/>
              </a:ext>
            </a:extLst>
          </p:cNvPr>
          <p:cNvSpPr/>
          <p:nvPr/>
        </p:nvSpPr>
        <p:spPr>
          <a:xfrm>
            <a:off x="1115616" y="1419622"/>
            <a:ext cx="585141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Obraz 7">
            <a:extLst>
              <a:ext uri="{FF2B5EF4-FFF2-40B4-BE49-F238E27FC236}">
                <a16:creationId xmlns:a16="http://schemas.microsoft.com/office/drawing/2014/main" id="{C8F58156-231F-267E-7F32-F4C95FEC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525560"/>
            <a:ext cx="1675117" cy="1786482"/>
          </a:xfrm>
          <a:prstGeom prst="rect">
            <a:avLst/>
          </a:prstGeom>
        </p:spPr>
      </p:pic>
      <p:sp>
        <p:nvSpPr>
          <p:cNvPr id="13" name="pole tekstowe 33">
            <a:extLst>
              <a:ext uri="{FF2B5EF4-FFF2-40B4-BE49-F238E27FC236}">
                <a16:creationId xmlns:a16="http://schemas.microsoft.com/office/drawing/2014/main" id="{B39FEBDA-94E1-ED8F-9515-88CACCBB50EC}"/>
              </a:ext>
            </a:extLst>
          </p:cNvPr>
          <p:cNvSpPr txBox="1"/>
          <p:nvPr/>
        </p:nvSpPr>
        <p:spPr>
          <a:xfrm>
            <a:off x="1683138" y="2568134"/>
            <a:ext cx="1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/>
              <a:t>Damaged zone on sample 5</a:t>
            </a:r>
            <a:r>
              <a:rPr lang="pl-PL" sz="1200" b="1" i="1" dirty="0"/>
              <a:t>a</a:t>
            </a:r>
            <a:endParaRPr lang="en-GB" sz="1200" b="1" i="1" dirty="0"/>
          </a:p>
        </p:txBody>
      </p:sp>
      <p:sp>
        <p:nvSpPr>
          <p:cNvPr id="14" name="pole tekstowe 64">
            <a:extLst>
              <a:ext uri="{FF2B5EF4-FFF2-40B4-BE49-F238E27FC236}">
                <a16:creationId xmlns:a16="http://schemas.microsoft.com/office/drawing/2014/main" id="{2EB0BC80-17DB-17C8-EE19-BA0F2F9EF92B}"/>
              </a:ext>
            </a:extLst>
          </p:cNvPr>
          <p:cNvSpPr txBox="1"/>
          <p:nvPr/>
        </p:nvSpPr>
        <p:spPr>
          <a:xfrm>
            <a:off x="1889894" y="3386779"/>
            <a:ext cx="164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/>
              <a:t>SEM image of the matte area below the damage.</a:t>
            </a:r>
            <a:r>
              <a:rPr lang="pl-PL" sz="1200" b="1" i="1" dirty="0"/>
              <a:t> </a:t>
            </a:r>
            <a:r>
              <a:rPr lang="en-GB" sz="1200" i="1" dirty="0"/>
              <a:t>Deposit with impurities present.</a:t>
            </a:r>
          </a:p>
        </p:txBody>
      </p:sp>
      <p:sp>
        <p:nvSpPr>
          <p:cNvPr id="15" name="pole tekstowe 34">
            <a:extLst>
              <a:ext uri="{FF2B5EF4-FFF2-40B4-BE49-F238E27FC236}">
                <a16:creationId xmlns:a16="http://schemas.microsoft.com/office/drawing/2014/main" id="{1A659030-3C80-FFAC-435D-DF812A30CC13}"/>
              </a:ext>
            </a:extLst>
          </p:cNvPr>
          <p:cNvSpPr txBox="1"/>
          <p:nvPr/>
        </p:nvSpPr>
        <p:spPr>
          <a:xfrm>
            <a:off x="5280521" y="1125232"/>
            <a:ext cx="375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/>
              <a:t>TEM image from the matte area </a:t>
            </a:r>
            <a:r>
              <a:rPr lang="en-GB" sz="1200" i="1" dirty="0"/>
              <a:t>showing homogeneous layer with some large pores (Zone I) and a heterogeneous layer (Zone II) with a clearly porous 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0328C-F14F-C273-3CD2-08227EB27FD3}"/>
              </a:ext>
            </a:extLst>
          </p:cNvPr>
          <p:cNvSpPr txBox="1"/>
          <p:nvPr/>
        </p:nvSpPr>
        <p:spPr>
          <a:xfrm>
            <a:off x="1907704" y="1158634"/>
            <a:ext cx="1851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i="1" dirty="0"/>
              <a:t>tile </a:t>
            </a:r>
            <a:r>
              <a:rPr lang="en-US" sz="1400" b="1" i="1" dirty="0"/>
              <a:t>HM19TM400hTE</a:t>
            </a:r>
            <a:r>
              <a:rPr lang="pl-PL" sz="1400" b="1" i="1" dirty="0"/>
              <a:t>1</a:t>
            </a:r>
            <a:endParaRPr lang="fi-FI" sz="1400" b="1" dirty="0"/>
          </a:p>
        </p:txBody>
      </p:sp>
      <p:pic>
        <p:nvPicPr>
          <p:cNvPr id="17" name="Obraz 10">
            <a:extLst>
              <a:ext uri="{FF2B5EF4-FFF2-40B4-BE49-F238E27FC236}">
                <a16:creationId xmlns:a16="http://schemas.microsoft.com/office/drawing/2014/main" id="{95949D0C-E2BE-4473-D6D3-EECD13436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161" y="2848350"/>
            <a:ext cx="1723482" cy="1295046"/>
          </a:xfrm>
          <a:prstGeom prst="rect">
            <a:avLst/>
          </a:prstGeom>
        </p:spPr>
      </p:pic>
      <p:pic>
        <p:nvPicPr>
          <p:cNvPr id="18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7541AA8B-79D4-1CA8-086B-A473D601A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4"/>
          <a:stretch/>
        </p:blipFill>
        <p:spPr bwMode="auto">
          <a:xfrm>
            <a:off x="5940152" y="2031452"/>
            <a:ext cx="255735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pole tekstowe 4">
            <a:extLst>
              <a:ext uri="{FF2B5EF4-FFF2-40B4-BE49-F238E27FC236}">
                <a16:creationId xmlns:a16="http://schemas.microsoft.com/office/drawing/2014/main" id="{57B0667F-E78F-8AE0-7236-FE95C43DC0BC}"/>
              </a:ext>
            </a:extLst>
          </p:cNvPr>
          <p:cNvSpPr txBox="1"/>
          <p:nvPr/>
        </p:nvSpPr>
        <p:spPr>
          <a:xfrm>
            <a:off x="7510453" y="389283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substrate</a:t>
            </a:r>
          </a:p>
        </p:txBody>
      </p:sp>
      <p:sp>
        <p:nvSpPr>
          <p:cNvPr id="20" name="pole tekstowe 5">
            <a:extLst>
              <a:ext uri="{FF2B5EF4-FFF2-40B4-BE49-F238E27FC236}">
                <a16:creationId xmlns:a16="http://schemas.microsoft.com/office/drawing/2014/main" id="{F53759DD-4E57-036A-3C01-D220EA76C50B}"/>
              </a:ext>
            </a:extLst>
          </p:cNvPr>
          <p:cNvSpPr txBox="1"/>
          <p:nvPr/>
        </p:nvSpPr>
        <p:spPr>
          <a:xfrm>
            <a:off x="7236296" y="2402125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zone I</a:t>
            </a:r>
          </a:p>
        </p:txBody>
      </p:sp>
      <p:sp>
        <p:nvSpPr>
          <p:cNvPr id="21" name="pole tekstowe 6">
            <a:extLst>
              <a:ext uri="{FF2B5EF4-FFF2-40B4-BE49-F238E27FC236}">
                <a16:creationId xmlns:a16="http://schemas.microsoft.com/office/drawing/2014/main" id="{E47A09DA-933F-6EB4-8DD8-7DD890DC9B3D}"/>
              </a:ext>
            </a:extLst>
          </p:cNvPr>
          <p:cNvSpPr txBox="1"/>
          <p:nvPr/>
        </p:nvSpPr>
        <p:spPr>
          <a:xfrm>
            <a:off x="7323046" y="328591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zone II</a:t>
            </a:r>
          </a:p>
        </p:txBody>
      </p:sp>
      <p:cxnSp>
        <p:nvCxnSpPr>
          <p:cNvPr id="22" name="Łącznik prosty ze strzałką 8">
            <a:extLst>
              <a:ext uri="{FF2B5EF4-FFF2-40B4-BE49-F238E27FC236}">
                <a16:creationId xmlns:a16="http://schemas.microsoft.com/office/drawing/2014/main" id="{D9B99EC8-2448-7132-D1C5-CBE7ACBF7368}"/>
              </a:ext>
            </a:extLst>
          </p:cNvPr>
          <p:cNvCxnSpPr/>
          <p:nvPr/>
        </p:nvCxnSpPr>
        <p:spPr>
          <a:xfrm>
            <a:off x="7052483" y="2219139"/>
            <a:ext cx="270563" cy="1584176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9">
            <a:extLst>
              <a:ext uri="{FF2B5EF4-FFF2-40B4-BE49-F238E27FC236}">
                <a16:creationId xmlns:a16="http://schemas.microsoft.com/office/drawing/2014/main" id="{0F67E957-7919-3865-E8D8-E9F18BAD6ABB}"/>
              </a:ext>
            </a:extLst>
          </p:cNvPr>
          <p:cNvSpPr txBox="1"/>
          <p:nvPr/>
        </p:nvSpPr>
        <p:spPr>
          <a:xfrm rot="15697103">
            <a:off x="6749552" y="2965733"/>
            <a:ext cx="761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deposit</a:t>
            </a:r>
          </a:p>
        </p:txBody>
      </p:sp>
    </p:spTree>
    <p:extLst>
      <p:ext uri="{BB962C8B-B14F-4D97-AF65-F5344CB8AC3E}">
        <p14:creationId xmlns:p14="http://schemas.microsoft.com/office/powerpoint/2010/main" val="31662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5BD32-0E3A-6968-6EC8-93EEA20B7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39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D0690-EBDF-424E-B538-4C94E4858675}"/>
              </a:ext>
            </a:extLst>
          </p:cNvPr>
          <p:cNvSpPr txBox="1"/>
          <p:nvPr/>
        </p:nvSpPr>
        <p:spPr>
          <a:xfrm>
            <a:off x="683568" y="555526"/>
            <a:ext cx="842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b="1" dirty="0"/>
              <a:t>A. Hakola et al. (VTT), M. Balden and K. Krieger et al. (MPG), M. </a:t>
            </a:r>
            <a:r>
              <a:rPr lang="fi-FI" sz="1000" b="1" dirty="0" err="1"/>
              <a:t>Racinski</a:t>
            </a:r>
            <a:r>
              <a:rPr lang="fi-FI" sz="1000" b="1" dirty="0"/>
              <a:t> et al. (FZJ), I. </a:t>
            </a:r>
            <a:r>
              <a:rPr lang="fi-FI" sz="1000" b="1" dirty="0" err="1"/>
              <a:t>Bogdanovic</a:t>
            </a:r>
            <a:r>
              <a:rPr lang="fi-FI" sz="1000" b="1" dirty="0"/>
              <a:t> </a:t>
            </a:r>
            <a:r>
              <a:rPr lang="fi-FI" sz="1000" b="1" dirty="0" err="1"/>
              <a:t>Radovic</a:t>
            </a:r>
            <a:r>
              <a:rPr lang="fi-FI" sz="1000" b="1" dirty="0"/>
              <a:t> et al. (RBI), S. Markelj and M. </a:t>
            </a:r>
            <a:r>
              <a:rPr lang="fi-FI" sz="1000" b="1" dirty="0" err="1"/>
              <a:t>Kelemen</a:t>
            </a:r>
            <a:r>
              <a:rPr lang="fi-FI" sz="1000" b="1" dirty="0"/>
              <a:t> et al. (JSI)</a:t>
            </a:r>
          </a:p>
        </p:txBody>
      </p:sp>
      <p:sp>
        <p:nvSpPr>
          <p:cNvPr id="3" name="Textfeld 8">
            <a:extLst>
              <a:ext uri="{FF2B5EF4-FFF2-40B4-BE49-F238E27FC236}">
                <a16:creationId xmlns:a16="http://schemas.microsoft.com/office/drawing/2014/main" id="{D74E9F5D-F112-0BE8-F901-B35C3B882760}"/>
              </a:ext>
            </a:extLst>
          </p:cNvPr>
          <p:cNvSpPr txBox="1"/>
          <p:nvPr/>
        </p:nvSpPr>
        <p:spPr>
          <a:xfrm>
            <a:off x="5364087" y="4299942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JSI, MPG,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C68BD618-CF4A-AF79-D696-C2122AEFD470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D010</a:t>
            </a:r>
            <a:endParaRPr lang="en-US" sz="10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~13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(JSI, MPG, RBI,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E6317-1D58-DA51-D361-3DEDA2555B31}"/>
              </a:ext>
            </a:extLst>
          </p:cNvPr>
          <p:cNvSpPr txBox="1"/>
          <p:nvPr/>
        </p:nvSpPr>
        <p:spPr>
          <a:xfrm>
            <a:off x="7412833" y="3320879"/>
            <a:ext cx="1604927" cy="2308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900" b="1" dirty="0"/>
              <a:t>Krieger et al., </a:t>
            </a:r>
            <a:r>
              <a:rPr lang="fi-FI" sz="900" b="1" dirty="0" err="1"/>
              <a:t>submitted</a:t>
            </a:r>
            <a:r>
              <a:rPr lang="fi-FI" sz="900" b="1" dirty="0"/>
              <a:t> NME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A62AD-847A-4572-222B-6D3B9169D533}"/>
              </a:ext>
            </a:extLst>
          </p:cNvPr>
          <p:cNvSpPr txBox="1"/>
          <p:nvPr/>
        </p:nvSpPr>
        <p:spPr>
          <a:xfrm>
            <a:off x="7404723" y="3048613"/>
            <a:ext cx="1547218" cy="2308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900" b="1" dirty="0"/>
              <a:t>Krieger et al., </a:t>
            </a:r>
            <a:r>
              <a:rPr lang="fi-FI" sz="900" b="1" dirty="0" err="1"/>
              <a:t>submitted</a:t>
            </a:r>
            <a:r>
              <a:rPr lang="fi-FI" sz="900" b="1" dirty="0"/>
              <a:t> NF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704BD-3B52-D8B2-083C-4EB53FBFD866}"/>
              </a:ext>
            </a:extLst>
          </p:cNvPr>
          <p:cNvSpPr txBox="1"/>
          <p:nvPr/>
        </p:nvSpPr>
        <p:spPr>
          <a:xfrm>
            <a:off x="7383479" y="2430743"/>
            <a:ext cx="1635384" cy="2154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800" b="1" dirty="0"/>
              <a:t>Ratynskaia et al., </a:t>
            </a:r>
            <a:r>
              <a:rPr lang="fi-FI" sz="800" b="1" dirty="0" err="1"/>
              <a:t>submitted</a:t>
            </a:r>
            <a:r>
              <a:rPr lang="fi-FI" sz="800" b="1" dirty="0"/>
              <a:t> NME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C3072-9147-1646-1370-B934008626E4}"/>
              </a:ext>
            </a:extLst>
          </p:cNvPr>
          <p:cNvSpPr txBox="1"/>
          <p:nvPr/>
        </p:nvSpPr>
        <p:spPr>
          <a:xfrm>
            <a:off x="7383479" y="2135168"/>
            <a:ext cx="1686680" cy="2154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800" b="1" dirty="0"/>
              <a:t>Rohde et al., 2023, NME 34, 101320</a:t>
            </a:r>
            <a:endParaRPr lang="fi-FI" sz="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80DB4-934F-BEF2-6110-DFE174698958}"/>
              </a:ext>
            </a:extLst>
          </p:cNvPr>
          <p:cNvSpPr txBox="1"/>
          <p:nvPr/>
        </p:nvSpPr>
        <p:spPr>
          <a:xfrm>
            <a:off x="7383479" y="1857264"/>
            <a:ext cx="1653017" cy="2308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900" b="1" dirty="0" err="1"/>
              <a:t>See</a:t>
            </a:r>
            <a:r>
              <a:rPr lang="fi-FI" sz="900" b="1" dirty="0"/>
              <a:t> </a:t>
            </a:r>
            <a:r>
              <a:rPr lang="fi-FI" sz="900" b="1" dirty="0" err="1"/>
              <a:t>next</a:t>
            </a:r>
            <a:r>
              <a:rPr lang="fi-FI" sz="900" b="1" dirty="0"/>
              <a:t> </a:t>
            </a:r>
            <a:r>
              <a:rPr lang="fi-FI" sz="900" b="1" dirty="0" err="1"/>
              <a:t>slides</a:t>
            </a:r>
            <a:r>
              <a:rPr lang="fi-FI" sz="900" b="1" dirty="0"/>
              <a:t> &amp; </a:t>
            </a:r>
            <a:r>
              <a:rPr lang="fi-FI" sz="900" b="1" dirty="0" err="1"/>
              <a:t>separate</a:t>
            </a:r>
            <a:r>
              <a:rPr lang="fi-FI" sz="900" b="1" dirty="0"/>
              <a:t> </a:t>
            </a:r>
            <a:r>
              <a:rPr lang="fi-FI" sz="900" b="1" dirty="0" err="1"/>
              <a:t>talk</a:t>
            </a:r>
            <a:endParaRPr lang="fi-FI" sz="9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DCA5F4-016A-60FC-AC5B-F7311762B7B2}"/>
              </a:ext>
            </a:extLst>
          </p:cNvPr>
          <p:cNvSpPr txBox="1"/>
          <p:nvPr/>
        </p:nvSpPr>
        <p:spPr>
          <a:xfrm>
            <a:off x="7404723" y="2774078"/>
            <a:ext cx="889987" cy="2308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900" b="1" dirty="0" err="1"/>
              <a:t>See</a:t>
            </a:r>
            <a:r>
              <a:rPr lang="fi-FI" sz="900" b="1" dirty="0"/>
              <a:t> </a:t>
            </a:r>
            <a:r>
              <a:rPr lang="fi-FI" sz="900" b="1" dirty="0" err="1"/>
              <a:t>next</a:t>
            </a:r>
            <a:r>
              <a:rPr lang="fi-FI" sz="900" b="1" dirty="0"/>
              <a:t> </a:t>
            </a:r>
            <a:r>
              <a:rPr lang="fi-FI" sz="900" b="1" dirty="0" err="1"/>
              <a:t>slides</a:t>
            </a:r>
            <a:endParaRPr lang="fi-FI" sz="9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8B0B33-3130-AFF2-695F-9CA1AB4B8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8" y="894294"/>
            <a:ext cx="7324032" cy="30815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B9A513-02AA-313E-D1BE-4EF91FEBAC18}"/>
              </a:ext>
            </a:extLst>
          </p:cNvPr>
          <p:cNvSpPr txBox="1"/>
          <p:nvPr/>
        </p:nvSpPr>
        <p:spPr>
          <a:xfrm>
            <a:off x="7412833" y="3603499"/>
            <a:ext cx="1686680" cy="2154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800" b="1" dirty="0"/>
              <a:t>Rohde et al., 2021, NME 29, 101083</a:t>
            </a:r>
            <a:endParaRPr lang="fi-FI" sz="800" b="1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403A1F7-C3E5-DADE-9C94-4CB96168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Analysis of AUG samples 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7698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F520D-86A4-6AEE-17A0-F110AF598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F74F4F6-A89B-8DAF-E2ED-81F9DB00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" y="82253"/>
            <a:ext cx="7543800" cy="342900"/>
          </a:xfrm>
        </p:spPr>
        <p:txBody>
          <a:bodyPr/>
          <a:lstStyle/>
          <a:p>
            <a:r>
              <a:rPr lang="de-DE" dirty="0"/>
              <a:t>PWIE 2023: </a:t>
            </a:r>
            <a:r>
              <a:rPr lang="de-DE" dirty="0">
                <a:solidFill>
                  <a:srgbClr val="FF0000"/>
                </a:solidFill>
              </a:rPr>
              <a:t>SP B </a:t>
            </a: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BAFB6D5F-BFD9-A962-9464-D0E13F7FFF8A}"/>
              </a:ext>
            </a:extLst>
          </p:cNvPr>
          <p:cNvSpPr txBox="1"/>
          <p:nvPr/>
        </p:nvSpPr>
        <p:spPr>
          <a:xfrm>
            <a:off x="11471" y="724520"/>
            <a:ext cx="8928992" cy="411330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dirty="0">
                <a:cs typeface="Arial" panose="020B0604020202020204" pitchFamily="34" charset="0"/>
              </a:rPr>
              <a:t>SP B </a:t>
            </a:r>
            <a:r>
              <a:rPr lang="fi-FI" sz="1400" dirty="0" err="1">
                <a:cs typeface="Arial" panose="020B0604020202020204" pitchFamily="34" charset="0"/>
              </a:rPr>
              <a:t>will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continue</a:t>
            </a:r>
            <a:r>
              <a:rPr lang="fi-FI" sz="1400" dirty="0">
                <a:cs typeface="Arial" panose="020B0604020202020204" pitchFamily="34" charset="0"/>
              </a:rPr>
              <a:t> in 2023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almost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according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to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the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breakdown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established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back</a:t>
            </a:r>
            <a:r>
              <a:rPr lang="fi-FI" sz="1400" dirty="0">
                <a:cs typeface="Arial" panose="020B0604020202020204" pitchFamily="34" charset="0"/>
              </a:rPr>
              <a:t> in 2021 – </a:t>
            </a:r>
            <a:r>
              <a:rPr lang="fi-FI" sz="1400" dirty="0" err="1">
                <a:cs typeface="Arial" panose="020B0604020202020204" pitchFamily="34" charset="0"/>
              </a:rPr>
              <a:t>with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following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changes</a:t>
            </a:r>
            <a:r>
              <a:rPr lang="fi-FI" sz="1400" dirty="0"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Dust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investigations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under</a:t>
            </a:r>
            <a:r>
              <a:rPr lang="fi-FI" sz="1400" dirty="0">
                <a:cs typeface="Arial" panose="020B0604020202020204" pitchFamily="34" charset="0"/>
              </a:rPr>
              <a:t> a </a:t>
            </a:r>
            <a:r>
              <a:rPr lang="fi-FI" sz="1400" dirty="0" err="1">
                <a:cs typeface="Arial" panose="020B0604020202020204" pitchFamily="34" charset="0"/>
              </a:rPr>
              <a:t>separate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activity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area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SP B.5</a:t>
            </a:r>
            <a:r>
              <a:rPr lang="fi-FI" sz="1400" dirty="0">
                <a:cs typeface="Arial" panose="020B0604020202020204" pitchFamily="34" charset="0"/>
              </a:rPr>
              <a:t> (</a:t>
            </a:r>
            <a:r>
              <a:rPr lang="fi-FI" sz="1400" dirty="0" err="1">
                <a:cs typeface="Arial" panose="020B0604020202020204" pitchFamily="34" charset="0"/>
              </a:rPr>
              <a:t>new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tasks</a:t>
            </a:r>
            <a:r>
              <a:rPr lang="fi-FI" sz="1400" dirty="0">
                <a:cs typeface="Arial" panose="020B0604020202020204" pitchFamily="34" charset="0"/>
              </a:rPr>
              <a:t> and </a:t>
            </a:r>
            <a:r>
              <a:rPr lang="fi-FI" sz="1400" dirty="0" err="1">
                <a:cs typeface="Arial" panose="020B0604020202020204" pitchFamily="34" charset="0"/>
              </a:rPr>
              <a:t>tasks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shifted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from</a:t>
            </a:r>
            <a:r>
              <a:rPr lang="fi-FI" sz="1400" dirty="0">
                <a:cs typeface="Arial" panose="020B0604020202020204" pitchFamily="34" charset="0"/>
              </a:rPr>
              <a:t> SP B.1)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Shifting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all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”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service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work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” </a:t>
            </a:r>
            <a:r>
              <a:rPr lang="fi-FI" sz="1400" dirty="0" err="1">
                <a:cs typeface="Arial" panose="020B0604020202020204" pitchFamily="34" charset="0"/>
              </a:rPr>
              <a:t>related</a:t>
            </a:r>
            <a:r>
              <a:rPr lang="fi-FI" sz="1400" dirty="0">
                <a:cs typeface="Arial" panose="020B0604020202020204" pitchFamily="34" charset="0"/>
              </a:rPr>
              <a:t> to </a:t>
            </a:r>
            <a:r>
              <a:rPr lang="fi-FI" sz="1400" dirty="0" err="1">
                <a:cs typeface="Arial" panose="020B0604020202020204" pitchFamily="34" charset="0"/>
              </a:rPr>
              <a:t>surface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analyses</a:t>
            </a:r>
            <a:r>
              <a:rPr lang="fi-FI" sz="1400" dirty="0">
                <a:cs typeface="Arial" panose="020B0604020202020204" pitchFamily="34" charset="0"/>
              </a:rPr>
              <a:t> of </a:t>
            </a:r>
            <a:r>
              <a:rPr lang="fi-FI" sz="1400" dirty="0" err="1">
                <a:cs typeface="Arial" panose="020B0604020202020204" pitchFamily="34" charset="0"/>
              </a:rPr>
              <a:t>tokamak</a:t>
            </a:r>
            <a:r>
              <a:rPr lang="fi-FI" sz="1400" dirty="0">
                <a:cs typeface="Arial" panose="020B0604020202020204" pitchFamily="34" charset="0"/>
              </a:rPr>
              <a:t>/</a:t>
            </a:r>
            <a:r>
              <a:rPr lang="fi-FI" sz="1400" dirty="0" err="1">
                <a:cs typeface="Arial" panose="020B0604020202020204" pitchFamily="34" charset="0"/>
              </a:rPr>
              <a:t>stellarator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samples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under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SP B.3</a:t>
            </a: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SP B.2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concentrates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on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analysis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of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outcomes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of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specific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experiments</a:t>
            </a:r>
            <a:endParaRPr lang="fi-FI" sz="12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Re-considering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program</a:t>
            </a:r>
            <a:r>
              <a:rPr lang="fi-FI" sz="1400" dirty="0">
                <a:cs typeface="Arial" panose="020B0604020202020204" pitchFamily="34" charset="0"/>
              </a:rPr>
              <a:t> for </a:t>
            </a:r>
            <a:r>
              <a:rPr lang="fi-FI" sz="1400" dirty="0" err="1">
                <a:cs typeface="Arial" panose="020B0604020202020204" pitchFamily="34" charset="0"/>
              </a:rPr>
              <a:t>producing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Be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samples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under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SP B.4</a:t>
            </a: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We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may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want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to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focus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on JET-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relevant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deposits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assist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preparation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of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fi-FI" sz="1200" dirty="0">
                <a:cs typeface="Arial" panose="020B0604020202020204" pitchFamily="34" charset="0"/>
                <a:sym typeface="Wingdings" panose="05000000000000000000" pitchFamily="2" charset="2"/>
              </a:rPr>
              <a:t> JET LIBS </a:t>
            </a:r>
            <a:r>
              <a:rPr lang="fi-FI" sz="1200" dirty="0" err="1">
                <a:cs typeface="Arial" panose="020B0604020202020204" pitchFamily="34" charset="0"/>
                <a:sym typeface="Wingdings" panose="05000000000000000000" pitchFamily="2" charset="2"/>
              </a:rPr>
              <a:t>project</a:t>
            </a:r>
            <a:endParaRPr lang="fi-FI" sz="1200" dirty="0"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endParaRPr lang="fi-FI" sz="1400" dirty="0"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fi-FI" sz="1400" u="sng" dirty="0" err="1">
                <a:cs typeface="Arial" panose="020B0604020202020204" pitchFamily="34" charset="0"/>
              </a:rPr>
              <a:t>Updated</a:t>
            </a:r>
            <a:r>
              <a:rPr lang="fi-FI" sz="1400" u="sng" dirty="0">
                <a:cs typeface="Arial" panose="020B0604020202020204" pitchFamily="34" charset="0"/>
              </a:rPr>
              <a:t> </a:t>
            </a:r>
            <a:r>
              <a:rPr lang="fi-FI" sz="1400" u="sng" dirty="0" err="1">
                <a:cs typeface="Arial" panose="020B0604020202020204" pitchFamily="34" charset="0"/>
              </a:rPr>
              <a:t>activity</a:t>
            </a:r>
            <a:r>
              <a:rPr lang="fi-FI" sz="1400" u="sng" dirty="0">
                <a:cs typeface="Arial" panose="020B0604020202020204" pitchFamily="34" charset="0"/>
              </a:rPr>
              <a:t> </a:t>
            </a:r>
            <a:r>
              <a:rPr lang="fi-FI" sz="1400" u="sng" dirty="0" err="1">
                <a:cs typeface="Arial" panose="020B0604020202020204" pitchFamily="34" charset="0"/>
              </a:rPr>
              <a:t>areas</a:t>
            </a:r>
            <a:r>
              <a:rPr lang="fi-FI" sz="1400" u="sng" dirty="0"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>
                <a:cs typeface="Arial" panose="020B0604020202020204" pitchFamily="34" charset="0"/>
              </a:rPr>
              <a:t>SP B.1: </a:t>
            </a:r>
            <a:r>
              <a:rPr lang="en-US" sz="1400" dirty="0">
                <a:cs typeface="Arial" panose="020B0604020202020204" pitchFamily="34" charset="0"/>
              </a:rPr>
              <a:t>Physics of erosion and deposition (no dust)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SP B.2: Material migration in toroidal devices (special experiments on AUG and W7-X)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SP B.3: Characterization of plasma-exposed materials (all post-exposure analyses)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SP B.4: Reference coatings for ITER and DEMO (including surface analyses of the reference layers)</a:t>
            </a:r>
          </a:p>
          <a:p>
            <a:pPr marL="285750" indent="-285750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SP B.5: Production of metallic dust in toroidal devices (including dust production on AUG, WEST, MAGNUM-PSI)</a:t>
            </a:r>
            <a:endParaRPr lang="fi-FI" sz="1400" dirty="0"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endParaRPr lang="fi-FI" sz="1400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Only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small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changes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to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the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envelope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of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PMs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dirty="0">
                <a:cs typeface="Arial" panose="020B0604020202020204" pitchFamily="34" charset="0"/>
              </a:rPr>
              <a:t>(=</a:t>
            </a:r>
            <a:r>
              <a:rPr lang="fi-FI" sz="1400" dirty="0" err="1">
                <a:cs typeface="Arial" panose="020B0604020202020204" pitchFamily="34" charset="0"/>
              </a:rPr>
              <a:t>integral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over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all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activity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areas</a:t>
            </a:r>
            <a:r>
              <a:rPr lang="fi-FI" sz="1400" dirty="0">
                <a:cs typeface="Arial" panose="020B0604020202020204" pitchFamily="34" charset="0"/>
              </a:rPr>
              <a:t>) </a:t>
            </a:r>
            <a:r>
              <a:rPr lang="fi-FI" sz="1400" dirty="0" err="1">
                <a:cs typeface="Arial" panose="020B0604020202020204" pitchFamily="34" charset="0"/>
              </a:rPr>
              <a:t>allocated</a:t>
            </a:r>
            <a:r>
              <a:rPr lang="fi-FI" sz="1400" dirty="0">
                <a:cs typeface="Arial" panose="020B0604020202020204" pitchFamily="34" charset="0"/>
              </a:rPr>
              <a:t> to </a:t>
            </a:r>
            <a:r>
              <a:rPr lang="fi-FI" sz="1400" dirty="0" err="1">
                <a:cs typeface="Arial" panose="020B0604020202020204" pitchFamily="34" charset="0"/>
              </a:rPr>
              <a:t>each</a:t>
            </a:r>
            <a:r>
              <a:rPr lang="fi-FI" sz="1400" dirty="0">
                <a:cs typeface="Arial" panose="020B0604020202020204" pitchFamily="34" charset="0"/>
              </a:rPr>
              <a:t> RU</a:t>
            </a:r>
          </a:p>
          <a:p>
            <a:pPr marL="628650" lvl="1" indent="-1714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fi-FI" sz="1200" dirty="0" err="1">
                <a:cs typeface="Arial" panose="020B0604020202020204" pitchFamily="34" charset="0"/>
              </a:rPr>
              <a:t>Reductions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mainly</a:t>
            </a:r>
            <a:r>
              <a:rPr lang="fi-FI" sz="1200" dirty="0">
                <a:cs typeface="Arial" panose="020B0604020202020204" pitchFamily="34" charset="0"/>
              </a:rPr>
              <a:t> </a:t>
            </a:r>
            <a:r>
              <a:rPr lang="fi-FI" sz="1200" dirty="0" err="1">
                <a:cs typeface="Arial" panose="020B0604020202020204" pitchFamily="34" charset="0"/>
              </a:rPr>
              <a:t>due</a:t>
            </a:r>
            <a:r>
              <a:rPr lang="fi-FI" sz="1200" dirty="0">
                <a:cs typeface="Arial" panose="020B0604020202020204" pitchFamily="34" charset="0"/>
              </a:rPr>
              <a:t> to </a:t>
            </a:r>
            <a:r>
              <a:rPr lang="fi-FI" sz="1200" dirty="0" err="1">
                <a:cs typeface="Arial" panose="020B0604020202020204" pitchFamily="34" charset="0"/>
              </a:rPr>
              <a:t>limitations</a:t>
            </a:r>
            <a:r>
              <a:rPr lang="fi-FI" sz="1200" dirty="0">
                <a:cs typeface="Arial" panose="020B0604020202020204" pitchFamily="34" charset="0"/>
              </a:rPr>
              <a:t> in </a:t>
            </a:r>
            <a:r>
              <a:rPr lang="fi-FI" sz="1200" dirty="0" err="1">
                <a:cs typeface="Arial" panose="020B0604020202020204" pitchFamily="34" charset="0"/>
              </a:rPr>
              <a:t>the</a:t>
            </a:r>
            <a:r>
              <a:rPr lang="fi-FI" sz="1200" dirty="0">
                <a:cs typeface="Arial" panose="020B0604020202020204" pitchFamily="34" charset="0"/>
              </a:rPr>
              <a:t> PWIE </a:t>
            </a:r>
            <a:r>
              <a:rPr lang="fi-FI" sz="1200" dirty="0" err="1">
                <a:cs typeface="Arial" panose="020B0604020202020204" pitchFamily="34" charset="0"/>
              </a:rPr>
              <a:t>budget</a:t>
            </a:r>
            <a:endParaRPr lang="fi-FI" sz="1200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After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this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review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event</a:t>
            </a:r>
            <a:r>
              <a:rPr lang="fi-FI" sz="1400" dirty="0">
                <a:cs typeface="Arial" panose="020B0604020202020204" pitchFamily="34" charset="0"/>
              </a:rPr>
              <a:t>,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details</a:t>
            </a:r>
            <a:r>
              <a:rPr lang="fi-FI" sz="1400" dirty="0">
                <a:cs typeface="Arial" panose="020B0604020202020204" pitchFamily="34" charset="0"/>
              </a:rPr>
              <a:t> of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tasks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will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be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defined</a:t>
            </a:r>
            <a:r>
              <a:rPr lang="fi-FI" sz="1400" dirty="0">
                <a:cs typeface="Arial" panose="020B0604020202020204" pitchFamily="34" charset="0"/>
              </a:rPr>
              <a:t> in a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series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of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kick-off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meetings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in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March-April</a:t>
            </a:r>
            <a:endParaRPr lang="fi-FI" sz="12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341A2-4D07-82AA-FDDA-259313F8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40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9C6DE1B-0865-E624-4563-11207DA6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Analysis of AUG samples </a:t>
            </a:r>
            <a:endParaRPr lang="de-DE" sz="2000" dirty="0"/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933A3552-3A99-7538-2CC6-06F36CC71C92}"/>
              </a:ext>
            </a:extLst>
          </p:cNvPr>
          <p:cNvSpPr txBox="1"/>
          <p:nvPr/>
        </p:nvSpPr>
        <p:spPr>
          <a:xfrm>
            <a:off x="5364087" y="4299942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JSI, MPG,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7" name="Textfeld 7">
            <a:extLst>
              <a:ext uri="{FF2B5EF4-FFF2-40B4-BE49-F238E27FC236}">
                <a16:creationId xmlns:a16="http://schemas.microsoft.com/office/drawing/2014/main" id="{6049E199-ABF4-5470-39D2-04DB7A60AA02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D010</a:t>
            </a:r>
            <a:endParaRPr lang="en-US" sz="10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~13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(JSI, MPG, RBI,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ABF6B-32EB-DA94-AB26-2D654FE445E6}"/>
              </a:ext>
            </a:extLst>
          </p:cNvPr>
          <p:cNvSpPr txBox="1"/>
          <p:nvPr/>
        </p:nvSpPr>
        <p:spPr>
          <a:xfrm>
            <a:off x="683568" y="555526"/>
            <a:ext cx="842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b="1" dirty="0"/>
              <a:t>A. Hakola et al. (VTT), M. Balden and K. Krieger et al. (MPG), M. </a:t>
            </a:r>
            <a:r>
              <a:rPr lang="fi-FI" sz="1000" b="1" dirty="0" err="1"/>
              <a:t>Racinski</a:t>
            </a:r>
            <a:r>
              <a:rPr lang="fi-FI" sz="1000" b="1" dirty="0"/>
              <a:t> et al. (FZJ), I. </a:t>
            </a:r>
            <a:r>
              <a:rPr lang="fi-FI" sz="1000" b="1" dirty="0" err="1"/>
              <a:t>Bogdanovic</a:t>
            </a:r>
            <a:r>
              <a:rPr lang="fi-FI" sz="1000" b="1" dirty="0"/>
              <a:t> </a:t>
            </a:r>
            <a:r>
              <a:rPr lang="fi-FI" sz="1000" b="1" dirty="0" err="1"/>
              <a:t>Radovic</a:t>
            </a:r>
            <a:r>
              <a:rPr lang="fi-FI" sz="1000" b="1" dirty="0"/>
              <a:t> et al. (RBI), S. Markelj and M. </a:t>
            </a:r>
            <a:r>
              <a:rPr lang="fi-FI" sz="1000" b="1" dirty="0" err="1"/>
              <a:t>Kelemen</a:t>
            </a:r>
            <a:r>
              <a:rPr lang="fi-FI" sz="1000" b="1" dirty="0"/>
              <a:t> et al. (JSI)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969B5-559C-EDA4-0567-5E0F4E418BCF}"/>
              </a:ext>
            </a:extLst>
          </p:cNvPr>
          <p:cNvSpPr txBox="1"/>
          <p:nvPr/>
        </p:nvSpPr>
        <p:spPr>
          <a:xfrm>
            <a:off x="-29525" y="4891746"/>
            <a:ext cx="1528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A. Hakola et al. (VTT)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FAFE490D-7ACC-7520-93C3-4CA41435A962}"/>
              </a:ext>
            </a:extLst>
          </p:cNvPr>
          <p:cNvSpPr txBox="1"/>
          <p:nvPr/>
        </p:nvSpPr>
        <p:spPr>
          <a:xfrm>
            <a:off x="0" y="943072"/>
            <a:ext cx="5040560" cy="202658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b="1" u="sng" dirty="0">
                <a:cs typeface="Arial" panose="020B0604020202020204" pitchFamily="34" charset="0"/>
              </a:rPr>
              <a:t>Au </a:t>
            </a:r>
            <a:r>
              <a:rPr lang="fi-FI" sz="1400" b="1" u="sng" dirty="0" err="1">
                <a:cs typeface="Arial" panose="020B0604020202020204" pitchFamily="34" charset="0"/>
              </a:rPr>
              <a:t>marker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samples</a:t>
            </a:r>
            <a:r>
              <a:rPr lang="fi-FI" sz="1400" b="1" u="sng" dirty="0">
                <a:cs typeface="Arial" panose="020B0604020202020204" pitchFamily="34" charset="0"/>
              </a:rPr>
              <a:t> and </a:t>
            </a:r>
            <a:r>
              <a:rPr lang="fi-FI" sz="1400" b="1" u="sng" dirty="0" err="1">
                <a:cs typeface="Arial" panose="020B0604020202020204" pitchFamily="34" charset="0"/>
              </a:rPr>
              <a:t>roughness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samples</a:t>
            </a:r>
            <a:r>
              <a:rPr lang="fi-FI" sz="1400" b="1" u="sng" dirty="0">
                <a:cs typeface="Arial" panose="020B0604020202020204" pitchFamily="34" charset="0"/>
              </a:rPr>
              <a:t> – </a:t>
            </a:r>
            <a:r>
              <a:rPr lang="fi-FI" sz="1400" b="1" u="sng" dirty="0" err="1">
                <a:cs typeface="Arial" panose="020B0604020202020204" pitchFamily="34" charset="0"/>
              </a:rPr>
              <a:t>reported</a:t>
            </a:r>
            <a:r>
              <a:rPr lang="fi-FI" sz="1400" b="1" u="sng" dirty="0">
                <a:cs typeface="Arial" panose="020B0604020202020204" pitchFamily="34" charset="0"/>
              </a:rPr>
              <a:t> in PSI 2022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Study</a:t>
            </a:r>
            <a:r>
              <a:rPr lang="fi-FI" sz="1400" dirty="0">
                <a:cs typeface="Arial" panose="020B0604020202020204" pitchFamily="34" charset="0"/>
              </a:rPr>
              <a:t> net/</a:t>
            </a:r>
            <a:r>
              <a:rPr lang="fi-FI" sz="1400" dirty="0" err="1">
                <a:cs typeface="Arial" panose="020B0604020202020204" pitchFamily="34" charset="0"/>
              </a:rPr>
              <a:t>gross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erosion</a:t>
            </a:r>
            <a:r>
              <a:rPr lang="fi-FI" sz="1400" dirty="0">
                <a:cs typeface="Arial" panose="020B0604020202020204" pitchFamily="34" charset="0"/>
              </a:rPr>
              <a:t> of Au and </a:t>
            </a:r>
            <a:r>
              <a:rPr lang="fi-FI" sz="1400" dirty="0" err="1">
                <a:cs typeface="Arial" panose="020B0604020202020204" pitchFamily="34" charset="0"/>
              </a:rPr>
              <a:t>effect</a:t>
            </a:r>
            <a:r>
              <a:rPr lang="fi-FI" sz="1400" dirty="0">
                <a:cs typeface="Arial" panose="020B0604020202020204" pitchFamily="34" charset="0"/>
              </a:rPr>
              <a:t> of </a:t>
            </a:r>
            <a:r>
              <a:rPr lang="fi-FI" sz="1400" dirty="0" err="1">
                <a:cs typeface="Arial" panose="020B0604020202020204" pitchFamily="34" charset="0"/>
              </a:rPr>
              <a:t>roughness</a:t>
            </a:r>
            <a:r>
              <a:rPr lang="fi-FI" sz="1400" dirty="0">
                <a:cs typeface="Arial" panose="020B0604020202020204" pitchFamily="34" charset="0"/>
              </a:rPr>
              <a:t> on </a:t>
            </a:r>
            <a:r>
              <a:rPr lang="fi-FI" sz="1400" dirty="0" err="1">
                <a:cs typeface="Arial" panose="020B0604020202020204" pitchFamily="34" charset="0"/>
              </a:rPr>
              <a:t>erosion</a:t>
            </a:r>
            <a:r>
              <a:rPr lang="fi-FI" sz="1400" dirty="0">
                <a:cs typeface="Arial" panose="020B0604020202020204" pitchFamily="34" charset="0"/>
              </a:rPr>
              <a:t> in H-</a:t>
            </a:r>
            <a:r>
              <a:rPr lang="fi-FI" sz="1400" dirty="0" err="1">
                <a:cs typeface="Arial" panose="020B0604020202020204" pitchFamily="34" charset="0"/>
              </a:rPr>
              <a:t>mode</a:t>
            </a:r>
            <a:endParaRPr lang="fi-FI" sz="1400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Increasing surface roughness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reduces net erosion but less than in L-mode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Net-erosion rates in 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H-mode 2-5 times higher than in L-mode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Exposure to H-mode conditions results in strong local variations in the poloidal and toroidal erosion/deposition profiles</a:t>
            </a:r>
            <a:endParaRPr lang="fi-FI" sz="1400" dirty="0"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785ADC-CF30-835C-6825-176AF77D4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48" y="829833"/>
            <a:ext cx="3755862" cy="1736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E66746-8AF0-065A-01CB-5B22885A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78" y="2566211"/>
            <a:ext cx="3693452" cy="1694275"/>
          </a:xfrm>
          <a:prstGeom prst="rect">
            <a:avLst/>
          </a:prstGeom>
        </p:spPr>
      </p:pic>
      <p:sp>
        <p:nvSpPr>
          <p:cNvPr id="13" name="Textfeld 1">
            <a:extLst>
              <a:ext uri="{FF2B5EF4-FFF2-40B4-BE49-F238E27FC236}">
                <a16:creationId xmlns:a16="http://schemas.microsoft.com/office/drawing/2014/main" id="{57414993-D8C5-251E-1068-B8F0B0C37E6E}"/>
              </a:ext>
            </a:extLst>
          </p:cNvPr>
          <p:cNvSpPr txBox="1"/>
          <p:nvPr/>
        </p:nvSpPr>
        <p:spPr>
          <a:xfrm>
            <a:off x="65747" y="3318955"/>
            <a:ext cx="4909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Top: </a:t>
            </a:r>
            <a:r>
              <a:rPr lang="en-US" sz="1200" i="1" dirty="0"/>
              <a:t>Poloidal net erosion/deposition profiles for different roughness samples</a:t>
            </a:r>
          </a:p>
          <a:p>
            <a:r>
              <a:rPr lang="en-US" sz="1200" i="1" dirty="0"/>
              <a:t>Bottom: Poloidal net erosion profiles (a) for the 5×5 mm</a:t>
            </a:r>
            <a:r>
              <a:rPr lang="en-US" sz="1200" i="1" baseline="30000" dirty="0"/>
              <a:t>2</a:t>
            </a:r>
            <a:r>
              <a:rPr lang="en-US" sz="1200" i="1" dirty="0"/>
              <a:t> and 1×1 mm</a:t>
            </a:r>
            <a:r>
              <a:rPr lang="en-US" sz="1200" i="1" baseline="30000" dirty="0"/>
              <a:t>2</a:t>
            </a:r>
            <a:r>
              <a:rPr lang="en-US" sz="1200" i="1" dirty="0"/>
              <a:t> Au marker spots in H-mode and (b) for the 5×5 mm</a:t>
            </a:r>
            <a:r>
              <a:rPr lang="en-US" sz="1200" i="1" baseline="30000" dirty="0"/>
              <a:t>2</a:t>
            </a:r>
            <a:r>
              <a:rPr lang="en-US" sz="1200" i="1" dirty="0"/>
              <a:t> Au marker spots during different L- and H-mode experiments</a:t>
            </a:r>
          </a:p>
        </p:txBody>
      </p:sp>
    </p:spTree>
    <p:extLst>
      <p:ext uri="{BB962C8B-B14F-4D97-AF65-F5344CB8AC3E}">
        <p14:creationId xmlns:p14="http://schemas.microsoft.com/office/powerpoint/2010/main" val="15839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69150-8631-B48D-808C-8FCCD003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41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8552527-44FA-D348-64D5-3E7632A0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Analysis of AUG samples </a:t>
            </a:r>
            <a:endParaRPr lang="de-DE" sz="2000" dirty="0"/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4DB23530-23E2-ACF5-21ED-04E3DBBAC10D}"/>
              </a:ext>
            </a:extLst>
          </p:cNvPr>
          <p:cNvSpPr txBox="1"/>
          <p:nvPr/>
        </p:nvSpPr>
        <p:spPr>
          <a:xfrm>
            <a:off x="5364087" y="4299942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JSI, MPG,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7" name="Textfeld 7">
            <a:extLst>
              <a:ext uri="{FF2B5EF4-FFF2-40B4-BE49-F238E27FC236}">
                <a16:creationId xmlns:a16="http://schemas.microsoft.com/office/drawing/2014/main" id="{17AED272-1ED8-3300-FC2F-E1FE47DD28F0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D010</a:t>
            </a:r>
            <a:endParaRPr lang="en-US" sz="10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~13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(JSI, MPG, RBI,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C7453-56B7-79B2-6CFD-E08DE948F9FD}"/>
              </a:ext>
            </a:extLst>
          </p:cNvPr>
          <p:cNvSpPr txBox="1"/>
          <p:nvPr/>
        </p:nvSpPr>
        <p:spPr>
          <a:xfrm>
            <a:off x="683568" y="555526"/>
            <a:ext cx="842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b="1" dirty="0"/>
              <a:t>A. Hakola et al. (VTT), M. Balden and K. Krieger et al. (MPG), M. </a:t>
            </a:r>
            <a:r>
              <a:rPr lang="fi-FI" sz="1000" b="1" dirty="0" err="1"/>
              <a:t>Racinski</a:t>
            </a:r>
            <a:r>
              <a:rPr lang="fi-FI" sz="1000" b="1" dirty="0"/>
              <a:t> et al. (FZJ), I. </a:t>
            </a:r>
            <a:r>
              <a:rPr lang="fi-FI" sz="1000" b="1" dirty="0" err="1"/>
              <a:t>Bogdanovic</a:t>
            </a:r>
            <a:r>
              <a:rPr lang="fi-FI" sz="1000" b="1" dirty="0"/>
              <a:t> </a:t>
            </a:r>
            <a:r>
              <a:rPr lang="fi-FI" sz="1000" b="1" dirty="0" err="1"/>
              <a:t>Radovic</a:t>
            </a:r>
            <a:r>
              <a:rPr lang="fi-FI" sz="1000" b="1" dirty="0"/>
              <a:t> et al. (RBI), S. Markelj and M. </a:t>
            </a:r>
            <a:r>
              <a:rPr lang="fi-FI" sz="1000" b="1" dirty="0" err="1"/>
              <a:t>Kelemen</a:t>
            </a:r>
            <a:r>
              <a:rPr lang="fi-FI" sz="1000" b="1" dirty="0"/>
              <a:t> et al. (JSI)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D48B437D-F1E4-4602-B8AA-6C6E26F78978}"/>
              </a:ext>
            </a:extLst>
          </p:cNvPr>
          <p:cNvSpPr txBox="1"/>
          <p:nvPr/>
        </p:nvSpPr>
        <p:spPr>
          <a:xfrm>
            <a:off x="0" y="843558"/>
            <a:ext cx="8857753" cy="807913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b="1" u="sng" dirty="0" err="1">
                <a:cs typeface="Arial" panose="020B0604020202020204" pitchFamily="34" charset="0"/>
              </a:rPr>
              <a:t>Detailed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ion-beam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measurements</a:t>
            </a:r>
            <a:r>
              <a:rPr lang="fi-FI" sz="1400" b="1" u="sng" dirty="0">
                <a:cs typeface="Arial" panose="020B0604020202020204" pitchFamily="34" charset="0"/>
              </a:rPr>
              <a:t> of </a:t>
            </a:r>
            <a:r>
              <a:rPr lang="fi-FI" sz="1400" b="1" u="sng" dirty="0" err="1">
                <a:cs typeface="Arial" panose="020B0604020202020204" pitchFamily="34" charset="0"/>
              </a:rPr>
              <a:t>the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roughness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samples</a:t>
            </a:r>
            <a:endParaRPr lang="fi-FI" sz="1400" b="1" u="sng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Mo erosion at strike point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largest for the samples with the lowest roughness </a:t>
            </a:r>
            <a:r>
              <a:rPr lang="en-US" sz="1400" dirty="0">
                <a:cs typeface="Arial" panose="020B0604020202020204" pitchFamily="34" charset="0"/>
              </a:rPr>
              <a:t>– in agreement with lab studies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RBS spectrum hard to model in SIMNRA </a:t>
            </a:r>
            <a:r>
              <a:rPr lang="en-US" sz="1400" dirty="0">
                <a:cs typeface="Arial" panose="020B0604020202020204" pitchFamily="34" charset="0"/>
                <a:sym typeface="Wingdings" panose="05000000000000000000" pitchFamily="2" charset="2"/>
              </a:rPr>
              <a:t> combination of roughness, material mixing, and oxidization</a:t>
            </a:r>
            <a:endParaRPr lang="fi-FI" sz="1400" dirty="0">
              <a:cs typeface="Arial" panose="020B0604020202020204" pitchFamily="34" charset="0"/>
            </a:endParaRP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DDBDDD45-8182-62D7-8778-AE8B59B8CCFE}"/>
              </a:ext>
            </a:extLst>
          </p:cNvPr>
          <p:cNvGrpSpPr/>
          <p:nvPr/>
        </p:nvGrpSpPr>
        <p:grpSpPr>
          <a:xfrm>
            <a:off x="179512" y="3363837"/>
            <a:ext cx="7776864" cy="833972"/>
            <a:chOff x="2819880" y="847440"/>
            <a:chExt cx="9144360" cy="1031217"/>
          </a:xfrm>
        </p:grpSpPr>
        <p:pic>
          <p:nvPicPr>
            <p:cNvPr id="11" name="Picture 79">
              <a:extLst>
                <a:ext uri="{FF2B5EF4-FFF2-40B4-BE49-F238E27FC236}">
                  <a16:creationId xmlns:a16="http://schemas.microsoft.com/office/drawing/2014/main" id="{36F1C5A0-80EE-B8C5-6BCD-389D13EA5FBC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2820960" y="847440"/>
              <a:ext cx="9143280" cy="840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" name="Straight Connector 123">
              <a:extLst>
                <a:ext uri="{FF2B5EF4-FFF2-40B4-BE49-F238E27FC236}">
                  <a16:creationId xmlns:a16="http://schemas.microsoft.com/office/drawing/2014/main" id="{50710A4E-DC21-8B17-E188-A3DB92213574}"/>
                </a:ext>
              </a:extLst>
            </p:cNvPr>
            <p:cNvSpPr/>
            <p:nvPr/>
          </p:nvSpPr>
          <p:spPr>
            <a:xfrm>
              <a:off x="2819880" y="1723680"/>
              <a:ext cx="3600000" cy="36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" name="Rectangle 124">
              <a:extLst>
                <a:ext uri="{FF2B5EF4-FFF2-40B4-BE49-F238E27FC236}">
                  <a16:creationId xmlns:a16="http://schemas.microsoft.com/office/drawing/2014/main" id="{8BA0CF3C-5DE6-F12E-31DD-4208D769D859}"/>
                </a:ext>
              </a:extLst>
            </p:cNvPr>
            <p:cNvSpPr/>
            <p:nvPr/>
          </p:nvSpPr>
          <p:spPr>
            <a:xfrm>
              <a:off x="2820959" y="1688040"/>
              <a:ext cx="3131711" cy="19061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408240" algn="l"/>
                </a:tabLst>
              </a:pPr>
              <a:r>
                <a:rPr lang="en-GB" sz="11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Measuring direction (poloidal)</a:t>
              </a:r>
              <a:endParaRPr lang="sl-SI" sz="1100" b="0" strike="noStrike" spc="-1" dirty="0">
                <a:latin typeface="Arial"/>
              </a:endParaRPr>
            </a:p>
          </p:txBody>
        </p:sp>
      </p:grpSp>
      <p:pic>
        <p:nvPicPr>
          <p:cNvPr id="14" name="Picture 87">
            <a:extLst>
              <a:ext uri="{FF2B5EF4-FFF2-40B4-BE49-F238E27FC236}">
                <a16:creationId xmlns:a16="http://schemas.microsoft.com/office/drawing/2014/main" id="{DB0F36D9-1855-E585-BD92-0497ED0338D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7504" y="1736643"/>
            <a:ext cx="2557561" cy="1660247"/>
          </a:xfrm>
          <a:prstGeom prst="rect">
            <a:avLst/>
          </a:prstGeom>
          <a:ln w="0">
            <a:noFill/>
          </a:ln>
        </p:spPr>
      </p:pic>
      <p:pic>
        <p:nvPicPr>
          <p:cNvPr id="15" name="Picture 85">
            <a:extLst>
              <a:ext uri="{FF2B5EF4-FFF2-40B4-BE49-F238E27FC236}">
                <a16:creationId xmlns:a16="http://schemas.microsoft.com/office/drawing/2014/main" id="{71958555-67E9-8E0C-AC90-051B3A78664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843808" y="1737352"/>
            <a:ext cx="2388701" cy="1637179"/>
          </a:xfrm>
          <a:prstGeom prst="rect">
            <a:avLst/>
          </a:prstGeom>
          <a:ln w="0">
            <a:noFill/>
          </a:ln>
        </p:spPr>
      </p:pic>
      <p:pic>
        <p:nvPicPr>
          <p:cNvPr id="16" name="Picture 86">
            <a:extLst>
              <a:ext uri="{FF2B5EF4-FFF2-40B4-BE49-F238E27FC236}">
                <a16:creationId xmlns:a16="http://schemas.microsoft.com/office/drawing/2014/main" id="{CBD97A9F-91A4-4F26-27C7-DF11B0D61C9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481952" y="1779663"/>
            <a:ext cx="2474424" cy="1609614"/>
          </a:xfrm>
          <a:prstGeom prst="rect">
            <a:avLst/>
          </a:prstGeom>
          <a:ln w="0">
            <a:noFill/>
          </a:ln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460FA3F7-EA0C-F722-3F53-99466629421B}"/>
              </a:ext>
            </a:extLst>
          </p:cNvPr>
          <p:cNvSpPr/>
          <p:nvPr/>
        </p:nvSpPr>
        <p:spPr>
          <a:xfrm>
            <a:off x="582672" y="1699956"/>
            <a:ext cx="1799508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4F81BD"/>
                </a:solidFill>
                <a:latin typeface="Calibri"/>
              </a:rPr>
              <a:t>Roughness “≈100” nm</a:t>
            </a:r>
            <a:endParaRPr lang="sl-SI" sz="1400" b="0" strike="noStrike" spc="-1" dirty="0"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0DFF0-2AC2-6054-25EF-325EB1D59BA2}"/>
              </a:ext>
            </a:extLst>
          </p:cNvPr>
          <p:cNvSpPr/>
          <p:nvPr/>
        </p:nvSpPr>
        <p:spPr>
          <a:xfrm>
            <a:off x="3141487" y="1710650"/>
            <a:ext cx="1799508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FF0000"/>
                </a:solidFill>
                <a:latin typeface="Calibri"/>
              </a:rPr>
              <a:t>Roughness “≈300” nm</a:t>
            </a:r>
            <a:endParaRPr lang="sl-SI" sz="1400" b="0" strike="noStrike" spc="-1" dirty="0"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1BAC97-BC6C-3E9F-DCB5-B187F1E2BC47}"/>
              </a:ext>
            </a:extLst>
          </p:cNvPr>
          <p:cNvSpPr/>
          <p:nvPr/>
        </p:nvSpPr>
        <p:spPr>
          <a:xfrm>
            <a:off x="5930933" y="1697544"/>
            <a:ext cx="1661778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Roughness “≈ 1” µm</a:t>
            </a:r>
            <a:endParaRPr lang="sl-SI" sz="1400" b="0" strike="noStrike" spc="-1" dirty="0"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723571-B65D-C842-3805-84B960DAB130}"/>
              </a:ext>
            </a:extLst>
          </p:cNvPr>
          <p:cNvSpPr txBox="1"/>
          <p:nvPr/>
        </p:nvSpPr>
        <p:spPr>
          <a:xfrm>
            <a:off x="-29525" y="4891746"/>
            <a:ext cx="1474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S. Markelj et al. (JSI)</a:t>
            </a:r>
          </a:p>
        </p:txBody>
      </p:sp>
    </p:spTree>
    <p:extLst>
      <p:ext uri="{BB962C8B-B14F-4D97-AF65-F5344CB8AC3E}">
        <p14:creationId xmlns:p14="http://schemas.microsoft.com/office/powerpoint/2010/main" val="271520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446A5-6E2C-780A-A4E2-FBAAC4FC6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42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D4ABBCD-D844-BE8C-02BC-986C27F24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Analysis of AUG samples </a:t>
            </a:r>
            <a:endParaRPr lang="de-DE" sz="2000" dirty="0"/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F0945C25-6379-75DC-97DF-C499B1C49E1A}"/>
              </a:ext>
            </a:extLst>
          </p:cNvPr>
          <p:cNvSpPr txBox="1"/>
          <p:nvPr/>
        </p:nvSpPr>
        <p:spPr>
          <a:xfrm>
            <a:off x="5364087" y="4299942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JSI, MPG,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7" name="Textfeld 7">
            <a:extLst>
              <a:ext uri="{FF2B5EF4-FFF2-40B4-BE49-F238E27FC236}">
                <a16:creationId xmlns:a16="http://schemas.microsoft.com/office/drawing/2014/main" id="{C16891BF-F70F-5D1D-A034-93A8DB01CF76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D010</a:t>
            </a:r>
            <a:endParaRPr lang="en-US" sz="10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~13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(JSI, MPG, RBI,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B8547F-98C1-C937-63FB-90F4C294FA44}"/>
              </a:ext>
            </a:extLst>
          </p:cNvPr>
          <p:cNvSpPr txBox="1"/>
          <p:nvPr/>
        </p:nvSpPr>
        <p:spPr>
          <a:xfrm>
            <a:off x="683568" y="555526"/>
            <a:ext cx="842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b="1" dirty="0"/>
              <a:t>A. Hakola et al. (VTT), M. Balden and K. Krieger et al. (MPG), M. </a:t>
            </a:r>
            <a:r>
              <a:rPr lang="fi-FI" sz="1000" b="1" dirty="0" err="1"/>
              <a:t>Racinski</a:t>
            </a:r>
            <a:r>
              <a:rPr lang="fi-FI" sz="1000" b="1" dirty="0"/>
              <a:t> et al. (FZJ), I. </a:t>
            </a:r>
            <a:r>
              <a:rPr lang="fi-FI" sz="1000" b="1" dirty="0" err="1"/>
              <a:t>Bogdanovic</a:t>
            </a:r>
            <a:r>
              <a:rPr lang="fi-FI" sz="1000" b="1" dirty="0"/>
              <a:t> </a:t>
            </a:r>
            <a:r>
              <a:rPr lang="fi-FI" sz="1000" b="1" dirty="0" err="1"/>
              <a:t>Radovic</a:t>
            </a:r>
            <a:r>
              <a:rPr lang="fi-FI" sz="1000" b="1" dirty="0"/>
              <a:t> et al. (RBI), S. Markelj and M. </a:t>
            </a:r>
            <a:r>
              <a:rPr lang="fi-FI" sz="1000" b="1" dirty="0" err="1"/>
              <a:t>Kelemen</a:t>
            </a:r>
            <a:r>
              <a:rPr lang="fi-FI" sz="1000" b="1" dirty="0"/>
              <a:t> et al. (JSI)</a:t>
            </a: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1E577869-E0FA-7D56-99DD-F34E3BF10863}"/>
              </a:ext>
            </a:extLst>
          </p:cNvPr>
          <p:cNvSpPr txBox="1"/>
          <p:nvPr/>
        </p:nvSpPr>
        <p:spPr>
          <a:xfrm>
            <a:off x="5364087" y="4299942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JSI, MPG,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B1327669-BEB8-1AA8-4C1E-B06F17E6A700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D010</a:t>
            </a:r>
            <a:endParaRPr lang="en-US" sz="10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~13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(JSI, MPG, RBI,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6C42B0E9-1054-EE37-F410-CF1EBEC8B9B4}"/>
              </a:ext>
            </a:extLst>
          </p:cNvPr>
          <p:cNvSpPr txBox="1"/>
          <p:nvPr/>
        </p:nvSpPr>
        <p:spPr>
          <a:xfrm>
            <a:off x="0" y="1057588"/>
            <a:ext cx="3391926" cy="178311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b="1" u="sng" dirty="0" err="1">
                <a:cs typeface="Arial" panose="020B0604020202020204" pitchFamily="34" charset="0"/>
              </a:rPr>
              <a:t>Exposure</a:t>
            </a:r>
            <a:r>
              <a:rPr lang="fi-FI" sz="1400" b="1" u="sng" dirty="0">
                <a:cs typeface="Arial" panose="020B0604020202020204" pitchFamily="34" charset="0"/>
              </a:rPr>
              <a:t> of </a:t>
            </a:r>
            <a:r>
              <a:rPr lang="fi-FI" sz="1400" b="1" u="sng" dirty="0" err="1">
                <a:cs typeface="Arial" panose="020B0604020202020204" pitchFamily="34" charset="0"/>
              </a:rPr>
              <a:t>samples</a:t>
            </a:r>
            <a:r>
              <a:rPr lang="fi-FI" sz="1400" b="1" u="sng" dirty="0">
                <a:cs typeface="Arial" panose="020B0604020202020204" pitchFamily="34" charset="0"/>
              </a:rPr>
              <a:t> to helium </a:t>
            </a:r>
            <a:r>
              <a:rPr lang="fi-FI" sz="1400" b="1" u="sng" dirty="0" err="1">
                <a:cs typeface="Arial" panose="020B0604020202020204" pitchFamily="34" charset="0"/>
              </a:rPr>
              <a:t>plasmas</a:t>
            </a:r>
            <a:endParaRPr lang="fi-FI" sz="1400" b="1" u="sng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Exposure</a:t>
            </a:r>
            <a:r>
              <a:rPr lang="fi-FI" sz="1400" dirty="0">
                <a:cs typeface="Arial" panose="020B0604020202020204" pitchFamily="34" charset="0"/>
              </a:rPr>
              <a:t> of </a:t>
            </a:r>
            <a:r>
              <a:rPr lang="fi-FI" sz="1400" dirty="0" err="1">
                <a:cs typeface="Arial" panose="020B0604020202020204" pitchFamily="34" charset="0"/>
              </a:rPr>
              <a:t>samples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with</a:t>
            </a:r>
            <a:r>
              <a:rPr lang="fi-FI" sz="1400" dirty="0">
                <a:cs typeface="Arial" panose="020B0604020202020204" pitchFamily="34" charset="0"/>
              </a:rPr>
              <a:t> (i) W </a:t>
            </a:r>
            <a:r>
              <a:rPr lang="fi-FI" sz="1400" dirty="0" err="1">
                <a:cs typeface="Arial" panose="020B0604020202020204" pitchFamily="34" charset="0"/>
              </a:rPr>
              <a:t>fuzz</a:t>
            </a:r>
            <a:r>
              <a:rPr lang="fi-FI" sz="1400" dirty="0">
                <a:cs typeface="Arial" panose="020B0604020202020204" pitchFamily="34" charset="0"/>
              </a:rPr>
              <a:t>, (ii) </a:t>
            </a:r>
            <a:r>
              <a:rPr lang="fi-FI" sz="1400" dirty="0" err="1">
                <a:cs typeface="Arial" panose="020B0604020202020204" pitchFamily="34" charset="0"/>
              </a:rPr>
              <a:t>bulk</a:t>
            </a:r>
            <a:r>
              <a:rPr lang="fi-FI" sz="1400" dirty="0">
                <a:cs typeface="Arial" panose="020B0604020202020204" pitchFamily="34" charset="0"/>
              </a:rPr>
              <a:t> W, and (iii) Pt </a:t>
            </a:r>
            <a:r>
              <a:rPr lang="fi-FI" sz="1400" dirty="0" err="1">
                <a:cs typeface="Arial" panose="020B0604020202020204" pitchFamily="34" charset="0"/>
              </a:rPr>
              <a:t>markers</a:t>
            </a:r>
            <a:r>
              <a:rPr lang="fi-FI" sz="1400" dirty="0">
                <a:cs typeface="Arial" panose="020B0604020202020204" pitchFamily="34" charset="0"/>
              </a:rPr>
              <a:t> to L- and H-</a:t>
            </a:r>
            <a:r>
              <a:rPr lang="fi-FI" sz="1400" dirty="0" err="1">
                <a:cs typeface="Arial" panose="020B0604020202020204" pitchFamily="34" charset="0"/>
              </a:rPr>
              <a:t>mode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discharges</a:t>
            </a:r>
            <a:endParaRPr lang="fi-FI" sz="1400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Main goals to study 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formation &amp; erosion of W fuzz and comparing erosion to published results from D plasmas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A5AC17-2C89-C8A0-76C7-5F6A27865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926" y="938765"/>
            <a:ext cx="5724128" cy="31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0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4DC4C-96E5-6057-4C26-F844125B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43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24901F9-F498-2D60-84FD-66E38C3E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Analysis of AUG samples </a:t>
            </a:r>
            <a:endParaRPr lang="de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281C7-6A7F-2BBF-4D25-D61D1E514A09}"/>
              </a:ext>
            </a:extLst>
          </p:cNvPr>
          <p:cNvSpPr txBox="1"/>
          <p:nvPr/>
        </p:nvSpPr>
        <p:spPr>
          <a:xfrm>
            <a:off x="683568" y="555526"/>
            <a:ext cx="842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b="1" dirty="0"/>
              <a:t>A. Hakola et al. (VTT), M. Balden and K. Krieger et al. (MPG), M. </a:t>
            </a:r>
            <a:r>
              <a:rPr lang="fi-FI" sz="1000" b="1" dirty="0" err="1"/>
              <a:t>Racinski</a:t>
            </a:r>
            <a:r>
              <a:rPr lang="fi-FI" sz="1000" b="1" dirty="0"/>
              <a:t> et al. (FZJ), I. </a:t>
            </a:r>
            <a:r>
              <a:rPr lang="fi-FI" sz="1000" b="1" dirty="0" err="1"/>
              <a:t>Bogdanovic</a:t>
            </a:r>
            <a:r>
              <a:rPr lang="fi-FI" sz="1000" b="1" dirty="0"/>
              <a:t> </a:t>
            </a:r>
            <a:r>
              <a:rPr lang="fi-FI" sz="1000" b="1" dirty="0" err="1"/>
              <a:t>Radovic</a:t>
            </a:r>
            <a:r>
              <a:rPr lang="fi-FI" sz="1000" b="1" dirty="0"/>
              <a:t> et al. (RBI), S. Markelj and M. </a:t>
            </a:r>
            <a:r>
              <a:rPr lang="fi-FI" sz="1000" b="1" dirty="0" err="1"/>
              <a:t>Kelemen</a:t>
            </a:r>
            <a:r>
              <a:rPr lang="fi-FI" sz="1000" b="1" dirty="0"/>
              <a:t> et al. (JSI)</a:t>
            </a: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DCE2E8B9-6DC8-A1A7-5DF3-4594BAC39224}"/>
              </a:ext>
            </a:extLst>
          </p:cNvPr>
          <p:cNvSpPr txBox="1"/>
          <p:nvPr/>
        </p:nvSpPr>
        <p:spPr>
          <a:xfrm>
            <a:off x="5364087" y="4299942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JSI, MPG,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50A9E6-BEF0-B0D8-162B-532F59E2EFA8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D010</a:t>
            </a:r>
            <a:endParaRPr lang="en-US" sz="10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~13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(JSI, MPG, RBI,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C7DE4-AB83-EBD8-8641-CA8F539C5D19}"/>
              </a:ext>
            </a:extLst>
          </p:cNvPr>
          <p:cNvSpPr txBox="1"/>
          <p:nvPr/>
        </p:nvSpPr>
        <p:spPr>
          <a:xfrm>
            <a:off x="-29525" y="4891746"/>
            <a:ext cx="1594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Rasinski et al. (FZJ)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D1C689ED-F779-6F8A-3743-704A3A7F537B}"/>
              </a:ext>
            </a:extLst>
          </p:cNvPr>
          <p:cNvSpPr txBox="1"/>
          <p:nvPr/>
        </p:nvSpPr>
        <p:spPr>
          <a:xfrm>
            <a:off x="0" y="894245"/>
            <a:ext cx="4860032" cy="105272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b="1" u="sng" dirty="0">
                <a:cs typeface="Arial" panose="020B0604020202020204" pitchFamily="34" charset="0"/>
              </a:rPr>
              <a:t>Status of </a:t>
            </a:r>
            <a:r>
              <a:rPr lang="fi-FI" sz="1400" b="1" u="sng" dirty="0" err="1">
                <a:cs typeface="Arial" panose="020B0604020202020204" pitchFamily="34" charset="0"/>
              </a:rPr>
              <a:t>analyses</a:t>
            </a:r>
            <a:r>
              <a:rPr lang="fi-FI" sz="1400" b="1" u="sng" dirty="0">
                <a:cs typeface="Arial" panose="020B0604020202020204" pitchFamily="34" charset="0"/>
              </a:rPr>
              <a:t> of W </a:t>
            </a:r>
            <a:r>
              <a:rPr lang="fi-FI" sz="1400" b="1" u="sng" dirty="0" err="1">
                <a:cs typeface="Arial" panose="020B0604020202020204" pitchFamily="34" charset="0"/>
              </a:rPr>
              <a:t>fuzz</a:t>
            </a:r>
            <a:r>
              <a:rPr lang="fi-FI" sz="1400" b="1" u="sng" dirty="0">
                <a:cs typeface="Arial" panose="020B0604020202020204" pitchFamily="34" charset="0"/>
              </a:rPr>
              <a:t> and </a:t>
            </a:r>
            <a:r>
              <a:rPr lang="fi-FI" sz="1400" b="1" u="sng" dirty="0" err="1">
                <a:cs typeface="Arial" panose="020B0604020202020204" pitchFamily="34" charset="0"/>
              </a:rPr>
              <a:t>bulk</a:t>
            </a:r>
            <a:r>
              <a:rPr lang="fi-FI" sz="1400" b="1" u="sng" dirty="0">
                <a:cs typeface="Arial" panose="020B0604020202020204" pitchFamily="34" charset="0"/>
              </a:rPr>
              <a:t> W </a:t>
            </a:r>
            <a:r>
              <a:rPr lang="fi-FI" sz="1400" b="1" u="sng" dirty="0" err="1">
                <a:cs typeface="Arial" panose="020B0604020202020204" pitchFamily="34" charset="0"/>
              </a:rPr>
              <a:t>samples</a:t>
            </a:r>
            <a:endParaRPr lang="fi-FI" sz="1400" b="1" u="sng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Around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H-</a:t>
            </a:r>
            <a:r>
              <a:rPr lang="fi-FI" sz="1400" dirty="0" err="1">
                <a:cs typeface="Arial" panose="020B0604020202020204" pitchFamily="34" charset="0"/>
              </a:rPr>
              <a:t>mode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strike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line</a:t>
            </a:r>
            <a:r>
              <a:rPr lang="fi-FI" sz="1400" dirty="0">
                <a:cs typeface="Arial" panose="020B0604020202020204" pitchFamily="34" charset="0"/>
              </a:rPr>
              <a:t>: (i) W f</a:t>
            </a:r>
            <a:r>
              <a:rPr lang="en-US" sz="1400" dirty="0" err="1">
                <a:cs typeface="Arial" panose="020B0604020202020204" pitchFamily="34" charset="0"/>
              </a:rPr>
              <a:t>uzz</a:t>
            </a:r>
            <a:r>
              <a:rPr lang="en-US" sz="1400" dirty="0">
                <a:cs typeface="Arial" panose="020B0604020202020204" pitchFamily="34" charset="0"/>
              </a:rPr>
              <a:t> samples show partial fuzz erosion; (ii) bulk W samples (polished) show erosion (100 – 250 nm)</a:t>
            </a: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B027A13C-B534-DA40-2C5E-3C6DDBE02706}"/>
              </a:ext>
            </a:extLst>
          </p:cNvPr>
          <p:cNvSpPr txBox="1"/>
          <p:nvPr/>
        </p:nvSpPr>
        <p:spPr>
          <a:xfrm>
            <a:off x="107504" y="3797997"/>
            <a:ext cx="237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SEM image of a </a:t>
            </a:r>
            <a:r>
              <a:rPr lang="pl-PL" sz="1200" i="1" dirty="0"/>
              <a:t>cross-section before and after AUG He cam</a:t>
            </a:r>
            <a:r>
              <a:rPr lang="fi-FI" sz="1200" i="1" dirty="0" err="1"/>
              <a:t>paign</a:t>
            </a:r>
            <a:endParaRPr lang="en-US" sz="1200" i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8B7438-D7B0-760C-34BE-345A8FE4F90E}"/>
              </a:ext>
            </a:extLst>
          </p:cNvPr>
          <p:cNvGrpSpPr/>
          <p:nvPr/>
        </p:nvGrpSpPr>
        <p:grpSpPr>
          <a:xfrm>
            <a:off x="158169" y="2079472"/>
            <a:ext cx="2405002" cy="1704501"/>
            <a:chOff x="136293" y="1515780"/>
            <a:chExt cx="2980924" cy="210657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18E6B4-60AC-C86E-476C-F30C904BE5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6293" y="1558351"/>
              <a:ext cx="2980924" cy="2064000"/>
              <a:chOff x="1929222" y="1106829"/>
              <a:chExt cx="4250467" cy="294303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969CBC7-1A97-8822-3AC5-DA9EA4A9D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802"/>
              <a:stretch/>
            </p:blipFill>
            <p:spPr>
              <a:xfrm>
                <a:off x="1929222" y="1106829"/>
                <a:ext cx="2036674" cy="292636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26FE711-4DDB-1349-4FD2-C96448B156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35"/>
              <a:stretch/>
            </p:blipFill>
            <p:spPr>
              <a:xfrm>
                <a:off x="3963514" y="1123495"/>
                <a:ext cx="1949554" cy="2926368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054AF7B-59DD-816E-BBC5-5F6C6B3F776A}"/>
                  </a:ext>
                </a:extLst>
              </p:cNvPr>
              <p:cNvGrpSpPr/>
              <p:nvPr/>
            </p:nvGrpSpPr>
            <p:grpSpPr>
              <a:xfrm>
                <a:off x="4938289" y="3035317"/>
                <a:ext cx="1241400" cy="670064"/>
                <a:chOff x="-400362" y="4784321"/>
                <a:chExt cx="2092817" cy="1129631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17D931C7-E919-0E4F-A040-C06DCFB6C59A}"/>
                    </a:ext>
                  </a:extLst>
                </p:cNvPr>
                <p:cNvCxnSpPr/>
                <p:nvPr/>
              </p:nvCxnSpPr>
              <p:spPr>
                <a:xfrm>
                  <a:off x="329130" y="5898509"/>
                  <a:ext cx="648072" cy="0"/>
                </a:xfrm>
                <a:prstGeom prst="line">
                  <a:avLst/>
                </a:prstGeom>
                <a:ln w="730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667CCF8E-5F35-AEED-3348-428ED2375E64}"/>
                    </a:ext>
                  </a:extLst>
                </p:cNvPr>
                <p:cNvSpPr txBox="1"/>
                <p:nvPr/>
              </p:nvSpPr>
              <p:spPr>
                <a:xfrm>
                  <a:off x="-400362" y="4784321"/>
                  <a:ext cx="2092817" cy="11296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:r>
                    <a:rPr lang="en-US" b="1" dirty="0">
                      <a:ln>
                        <a:solidFill>
                          <a:schemeClr val="bg1"/>
                        </a:solidFill>
                      </a:ln>
                    </a:rPr>
                    <a:t>2 </a:t>
                  </a:r>
                  <a:r>
                    <a:rPr lang="en-US" b="1" dirty="0">
                      <a:ln>
                        <a:solidFill>
                          <a:schemeClr val="bg1"/>
                        </a:solidFill>
                      </a:ln>
                      <a:latin typeface="Symbol" panose="05050102010706020507" pitchFamily="18" charset="2"/>
                    </a:rPr>
                    <a:t>m</a:t>
                  </a:r>
                  <a:r>
                    <a:rPr lang="en-US" b="1" dirty="0">
                      <a:ln>
                        <a:solidFill>
                          <a:schemeClr val="bg1"/>
                        </a:solidFill>
                      </a:ln>
                    </a:rPr>
                    <a:t>m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37933B-E440-6B41-B787-0F21D74FBF6F}"/>
                </a:ext>
              </a:extLst>
            </p:cNvPr>
            <p:cNvSpPr txBox="1"/>
            <p:nvPr/>
          </p:nvSpPr>
          <p:spPr>
            <a:xfrm>
              <a:off x="382252" y="1547973"/>
              <a:ext cx="1044655" cy="469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b="1" dirty="0">
                  <a:ln>
                    <a:solidFill>
                      <a:schemeClr val="bg1"/>
                    </a:solidFill>
                  </a:ln>
                </a:rPr>
                <a:t>before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4FB4D7-8C73-7415-FA34-89A0CCF4A16E}"/>
                </a:ext>
              </a:extLst>
            </p:cNvPr>
            <p:cNvSpPr txBox="1"/>
            <p:nvPr/>
          </p:nvSpPr>
          <p:spPr>
            <a:xfrm>
              <a:off x="2124946" y="1515780"/>
              <a:ext cx="832335" cy="469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b="1" dirty="0">
                  <a:ln>
                    <a:solidFill>
                      <a:schemeClr val="bg1"/>
                    </a:solidFill>
                  </a:ln>
                </a:rPr>
                <a:t>after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A9B3928-81C8-9CD4-EA1D-0879209137D5}"/>
              </a:ext>
            </a:extLst>
          </p:cNvPr>
          <p:cNvGrpSpPr>
            <a:grpSpLocks noChangeAspect="1"/>
          </p:cNvGrpSpPr>
          <p:nvPr/>
        </p:nvGrpSpPr>
        <p:grpSpPr>
          <a:xfrm>
            <a:off x="5014639" y="1106023"/>
            <a:ext cx="3979358" cy="3061416"/>
            <a:chOff x="3307896" y="775142"/>
            <a:chExt cx="6620633" cy="509341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8326BBB-8E52-0A6B-F8D4-A3719A21B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943" y="3384461"/>
              <a:ext cx="3200000" cy="2400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448465-00BD-3E45-F725-B3A88388F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7896" y="3468552"/>
              <a:ext cx="3200000" cy="2400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95BDE60-752E-1E44-2565-C90880EF3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529" y="845719"/>
              <a:ext cx="3200000" cy="2400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BE22D8F-CED2-72FA-CC92-0AF408E00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7896" y="874677"/>
              <a:ext cx="3200000" cy="2400000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2EA2EF-F713-B758-3D13-8FA16FFB3712}"/>
                </a:ext>
              </a:extLst>
            </p:cNvPr>
            <p:cNvCxnSpPr/>
            <p:nvPr/>
          </p:nvCxnSpPr>
          <p:spPr>
            <a:xfrm>
              <a:off x="3676472" y="2996860"/>
              <a:ext cx="5908349" cy="0"/>
            </a:xfrm>
            <a:prstGeom prst="line">
              <a:avLst/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E7CA8A7-2B77-DBD7-8AA1-6187F0CB5697}"/>
                </a:ext>
              </a:extLst>
            </p:cNvPr>
            <p:cNvCxnSpPr/>
            <p:nvPr/>
          </p:nvCxnSpPr>
          <p:spPr>
            <a:xfrm>
              <a:off x="3642171" y="2132764"/>
              <a:ext cx="5908349" cy="0"/>
            </a:xfrm>
            <a:prstGeom prst="line">
              <a:avLst/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D0A4628-95D0-4CC4-09D7-18E8267D8B24}"/>
                </a:ext>
              </a:extLst>
            </p:cNvPr>
            <p:cNvCxnSpPr/>
            <p:nvPr/>
          </p:nvCxnSpPr>
          <p:spPr>
            <a:xfrm>
              <a:off x="3676472" y="4890703"/>
              <a:ext cx="5908349" cy="0"/>
            </a:xfrm>
            <a:prstGeom prst="line">
              <a:avLst/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522965C-35B5-1211-F423-30E79A035E5A}"/>
                </a:ext>
              </a:extLst>
            </p:cNvPr>
            <p:cNvCxnSpPr/>
            <p:nvPr/>
          </p:nvCxnSpPr>
          <p:spPr>
            <a:xfrm>
              <a:off x="3659440" y="5519047"/>
              <a:ext cx="5908349" cy="0"/>
            </a:xfrm>
            <a:prstGeom prst="line">
              <a:avLst/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80094F3-DC54-F82A-78F7-300AF3FF3642}"/>
                </a:ext>
              </a:extLst>
            </p:cNvPr>
            <p:cNvSpPr txBox="1"/>
            <p:nvPr/>
          </p:nvSpPr>
          <p:spPr>
            <a:xfrm>
              <a:off x="4316875" y="791340"/>
              <a:ext cx="1700792" cy="737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24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before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FEDD52-4A25-BF0B-6688-43C378E6FF03}"/>
                </a:ext>
              </a:extLst>
            </p:cNvPr>
            <p:cNvSpPr txBox="1"/>
            <p:nvPr/>
          </p:nvSpPr>
          <p:spPr>
            <a:xfrm>
              <a:off x="7747114" y="775142"/>
              <a:ext cx="1332960" cy="737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24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after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75F6858-2E1D-5FC8-D307-607417EFAAC6}"/>
                </a:ext>
              </a:extLst>
            </p:cNvPr>
            <p:cNvCxnSpPr/>
            <p:nvPr/>
          </p:nvCxnSpPr>
          <p:spPr>
            <a:xfrm>
              <a:off x="9456373" y="4873269"/>
              <a:ext cx="0" cy="105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7396E97-69BB-25BC-42EA-1E8B763C8BCB}"/>
                </a:ext>
              </a:extLst>
            </p:cNvPr>
            <p:cNvCxnSpPr/>
            <p:nvPr/>
          </p:nvCxnSpPr>
          <p:spPr>
            <a:xfrm>
              <a:off x="8208235" y="4873269"/>
              <a:ext cx="0" cy="17505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D2E9EE-5576-1C0F-03AB-82E5F2F834EB}"/>
              </a:ext>
            </a:extLst>
          </p:cNvPr>
          <p:cNvGrpSpPr/>
          <p:nvPr/>
        </p:nvGrpSpPr>
        <p:grpSpPr>
          <a:xfrm>
            <a:off x="3119911" y="1693044"/>
            <a:ext cx="1183381" cy="2548185"/>
            <a:chOff x="9853917" y="869570"/>
            <a:chExt cx="2073832" cy="527407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550E9EE-84C5-8761-979F-1AC5C5CE48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53917" y="869570"/>
              <a:ext cx="2073832" cy="5274071"/>
              <a:chOff x="9697087" y="567904"/>
              <a:chExt cx="2137502" cy="5436000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9DC418B-D430-56EF-8C9F-9F4DE44CF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15327" y="567904"/>
                <a:ext cx="1819262" cy="5436000"/>
              </a:xfrm>
              <a:prstGeom prst="rect">
                <a:avLst/>
              </a:prstGeom>
            </p:spPr>
          </p:pic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48565C5-FA92-2305-7164-AD99A38570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087" y="3451868"/>
                <a:ext cx="1465174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19876B0-9413-1E1C-D1C0-54EF9E0E57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7087" y="5111046"/>
                <a:ext cx="1465174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B1AC712C-118D-3DF4-FD50-076FB02EF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3263" y="2946408"/>
                <a:ext cx="1533941" cy="620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0850" indent="-23495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667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9535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17600" indent="-215900" algn="l" defTabSz="914400" rtl="0" eaLnBrk="1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600"/>
                  </a:spcAft>
                  <a:buFont typeface="Calibri" panose="020F050202020403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b="1" dirty="0">
                    <a:solidFill>
                      <a:schemeClr val="bg1"/>
                    </a:solidFill>
                  </a:rPr>
                  <a:t>H-mode</a:t>
                </a: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5D182F20-27BC-E7DF-6CDB-9E12910B93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22561" y="4570319"/>
                <a:ext cx="1702226" cy="656575"/>
              </a:xfrm>
              <a:prstGeom prst="rect">
                <a:avLst/>
              </a:prstGeom>
            </p:spPr>
            <p:txBody>
              <a:bodyPr vert="horz" wrap="square" lIns="121920" tIns="60960" rIns="121920" bIns="60960" rtlCol="0">
                <a:spAutoFit/>
              </a:bodyPr>
              <a:lstStyle>
                <a:lvl1pPr marL="222250" indent="-2222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/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93713" indent="-2222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/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757238" indent="-2222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/>
                  <a:defRPr sz="24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>
                    <a:solidFill>
                      <a:schemeClr val="bg1"/>
                    </a:solidFill>
                    <a:latin typeface="+mn-lt"/>
                  </a:rPr>
                  <a:t>L-mode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5A44452-F0AF-9462-25AD-8289ABF6941E}"/>
                  </a:ext>
                </a:extLst>
              </p:cNvPr>
              <p:cNvSpPr txBox="1"/>
              <p:nvPr/>
            </p:nvSpPr>
            <p:spPr>
              <a:xfrm>
                <a:off x="10712603" y="3294513"/>
                <a:ext cx="288033" cy="571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200" b="1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AC5EF6-4844-55FA-413B-FA04794DBC75}"/>
                </a:ext>
              </a:extLst>
            </p:cNvPr>
            <p:cNvSpPr txBox="1"/>
            <p:nvPr/>
          </p:nvSpPr>
          <p:spPr>
            <a:xfrm>
              <a:off x="11330911" y="3516643"/>
              <a:ext cx="279451" cy="55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9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4DC4C-96E5-6057-4C26-F844125B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44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24901F9-F498-2D60-84FD-66E38C3E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Analysis of AUG samples </a:t>
            </a:r>
            <a:endParaRPr lang="de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281C7-6A7F-2BBF-4D25-D61D1E514A09}"/>
              </a:ext>
            </a:extLst>
          </p:cNvPr>
          <p:cNvSpPr txBox="1"/>
          <p:nvPr/>
        </p:nvSpPr>
        <p:spPr>
          <a:xfrm>
            <a:off x="683568" y="555526"/>
            <a:ext cx="842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b="1" dirty="0"/>
              <a:t>A. Hakola et al. (VTT), M. Balden and K. Krieger et al. (MPG), M. </a:t>
            </a:r>
            <a:r>
              <a:rPr lang="fi-FI" sz="1000" b="1" dirty="0" err="1"/>
              <a:t>Racinski</a:t>
            </a:r>
            <a:r>
              <a:rPr lang="fi-FI" sz="1000" b="1" dirty="0"/>
              <a:t> et al. (FZJ), I. </a:t>
            </a:r>
            <a:r>
              <a:rPr lang="fi-FI" sz="1000" b="1" dirty="0" err="1"/>
              <a:t>Bogdanovic</a:t>
            </a:r>
            <a:r>
              <a:rPr lang="fi-FI" sz="1000" b="1" dirty="0"/>
              <a:t> </a:t>
            </a:r>
            <a:r>
              <a:rPr lang="fi-FI" sz="1000" b="1" dirty="0" err="1"/>
              <a:t>Radovic</a:t>
            </a:r>
            <a:r>
              <a:rPr lang="fi-FI" sz="1000" b="1" dirty="0"/>
              <a:t> et al. (RBI), S. Markelj and M. </a:t>
            </a:r>
            <a:r>
              <a:rPr lang="fi-FI" sz="1000" b="1" dirty="0" err="1"/>
              <a:t>Kelemen</a:t>
            </a:r>
            <a:r>
              <a:rPr lang="fi-FI" sz="1000" b="1" dirty="0"/>
              <a:t> et al. (JSI)</a:t>
            </a: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DCE2E8B9-6DC8-A1A7-5DF3-4594BAC39224}"/>
              </a:ext>
            </a:extLst>
          </p:cNvPr>
          <p:cNvSpPr txBox="1"/>
          <p:nvPr/>
        </p:nvSpPr>
        <p:spPr>
          <a:xfrm>
            <a:off x="5364087" y="4299942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JSI, MPG,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50A9E6-BEF0-B0D8-162B-532F59E2EFA8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D010</a:t>
            </a:r>
            <a:endParaRPr lang="en-US" sz="10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~13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(JSI, MPG, RBI,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C7DE4-AB83-EBD8-8641-CA8F539C5D19}"/>
              </a:ext>
            </a:extLst>
          </p:cNvPr>
          <p:cNvSpPr txBox="1"/>
          <p:nvPr/>
        </p:nvSpPr>
        <p:spPr>
          <a:xfrm>
            <a:off x="-29525" y="4891746"/>
            <a:ext cx="1594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Rasinski et al. (FZJ)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D1C689ED-F779-6F8A-3743-704A3A7F537B}"/>
              </a:ext>
            </a:extLst>
          </p:cNvPr>
          <p:cNvSpPr txBox="1"/>
          <p:nvPr/>
        </p:nvSpPr>
        <p:spPr>
          <a:xfrm>
            <a:off x="0" y="894245"/>
            <a:ext cx="7668344" cy="80926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b="1" u="sng" dirty="0">
                <a:cs typeface="Arial" panose="020B0604020202020204" pitchFamily="34" charset="0"/>
              </a:rPr>
              <a:t>Status of </a:t>
            </a:r>
            <a:r>
              <a:rPr lang="fi-FI" sz="1400" b="1" u="sng" dirty="0" err="1">
                <a:cs typeface="Arial" panose="020B0604020202020204" pitchFamily="34" charset="0"/>
              </a:rPr>
              <a:t>analyses</a:t>
            </a:r>
            <a:r>
              <a:rPr lang="fi-FI" sz="1400" b="1" u="sng" dirty="0">
                <a:cs typeface="Arial" panose="020B0604020202020204" pitchFamily="34" charset="0"/>
              </a:rPr>
              <a:t> of W </a:t>
            </a:r>
            <a:r>
              <a:rPr lang="fi-FI" sz="1400" b="1" u="sng" dirty="0" err="1">
                <a:cs typeface="Arial" panose="020B0604020202020204" pitchFamily="34" charset="0"/>
              </a:rPr>
              <a:t>fuzz</a:t>
            </a:r>
            <a:r>
              <a:rPr lang="fi-FI" sz="1400" b="1" u="sng" dirty="0">
                <a:cs typeface="Arial" panose="020B0604020202020204" pitchFamily="34" charset="0"/>
              </a:rPr>
              <a:t> and </a:t>
            </a:r>
            <a:r>
              <a:rPr lang="fi-FI" sz="1400" b="1" u="sng" dirty="0" err="1">
                <a:cs typeface="Arial" panose="020B0604020202020204" pitchFamily="34" charset="0"/>
              </a:rPr>
              <a:t>bulk</a:t>
            </a:r>
            <a:r>
              <a:rPr lang="fi-FI" sz="1400" b="1" u="sng" dirty="0">
                <a:cs typeface="Arial" panose="020B0604020202020204" pitchFamily="34" charset="0"/>
              </a:rPr>
              <a:t> W </a:t>
            </a:r>
            <a:r>
              <a:rPr lang="fi-FI" sz="1400" b="1" u="sng" dirty="0" err="1">
                <a:cs typeface="Arial" panose="020B0604020202020204" pitchFamily="34" charset="0"/>
              </a:rPr>
              <a:t>samples</a:t>
            </a:r>
            <a:endParaRPr lang="fi-FI" sz="1400" b="1" u="sng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Above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H-</a:t>
            </a:r>
            <a:r>
              <a:rPr lang="fi-FI" sz="1400" dirty="0" err="1">
                <a:cs typeface="Arial" panose="020B0604020202020204" pitchFamily="34" charset="0"/>
              </a:rPr>
              <a:t>mode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strike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line</a:t>
            </a:r>
            <a:r>
              <a:rPr lang="fi-FI" sz="1400" dirty="0">
                <a:cs typeface="Arial" panose="020B0604020202020204" pitchFamily="34" charset="0"/>
              </a:rPr>
              <a:t>: W f</a:t>
            </a:r>
            <a:r>
              <a:rPr lang="en-US" sz="1400" dirty="0" err="1">
                <a:cs typeface="Arial" panose="020B0604020202020204" pitchFamily="34" charset="0"/>
              </a:rPr>
              <a:t>uzz</a:t>
            </a:r>
            <a:r>
              <a:rPr lang="en-US" sz="1400" dirty="0">
                <a:cs typeface="Arial" panose="020B0604020202020204" pitchFamily="34" charset="0"/>
              </a:rPr>
              <a:t> samples show fuzz being removed/modified, formation of new fuzz with thickness &lt;1 </a:t>
            </a:r>
            <a:r>
              <a:rPr lang="en-US" sz="14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400" dirty="0">
                <a:cs typeface="Arial" panose="020B0604020202020204" pitchFamily="34" charset="0"/>
              </a:rPr>
              <a:t>m, and formation of nano-bubbles below the surface</a:t>
            </a: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B027A13C-B534-DA40-2C5E-3C6DDBE02706}"/>
              </a:ext>
            </a:extLst>
          </p:cNvPr>
          <p:cNvSpPr txBox="1"/>
          <p:nvPr/>
        </p:nvSpPr>
        <p:spPr>
          <a:xfrm>
            <a:off x="107504" y="3797997"/>
            <a:ext cx="237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SEM image of a </a:t>
            </a:r>
            <a:r>
              <a:rPr lang="pl-PL" sz="1200" i="1" dirty="0"/>
              <a:t>cross-section before and after AUG He cam</a:t>
            </a:r>
            <a:r>
              <a:rPr lang="fi-FI" sz="1200" i="1" dirty="0" err="1"/>
              <a:t>paign</a:t>
            </a:r>
            <a:endParaRPr lang="en-US" sz="12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C761CC-903C-5B1C-73C7-01B3CFCEE2BA}"/>
              </a:ext>
            </a:extLst>
          </p:cNvPr>
          <p:cNvGrpSpPr>
            <a:grpSpLocks noChangeAspect="1"/>
          </p:cNvGrpSpPr>
          <p:nvPr/>
        </p:nvGrpSpPr>
        <p:grpSpPr>
          <a:xfrm>
            <a:off x="3112597" y="1685505"/>
            <a:ext cx="1171371" cy="2548185"/>
            <a:chOff x="9697087" y="567904"/>
            <a:chExt cx="2137502" cy="5436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515908-6FC1-130E-6B2B-7CE4D3C5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5327" y="567904"/>
              <a:ext cx="1819262" cy="54360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013D427-DAE6-D060-CF32-2B5B3ADBD4D6}"/>
                </a:ext>
              </a:extLst>
            </p:cNvPr>
            <p:cNvCxnSpPr>
              <a:cxnSpLocks/>
            </p:cNvCxnSpPr>
            <p:nvPr/>
          </p:nvCxnSpPr>
          <p:spPr>
            <a:xfrm>
              <a:off x="9697087" y="3451868"/>
              <a:ext cx="1465174" cy="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FEF86F-D2E6-7276-48A3-C78DA5B51589}"/>
                </a:ext>
              </a:extLst>
            </p:cNvPr>
            <p:cNvCxnSpPr>
              <a:cxnSpLocks/>
            </p:cNvCxnSpPr>
            <p:nvPr/>
          </p:nvCxnSpPr>
          <p:spPr>
            <a:xfrm>
              <a:off x="9697087" y="5111046"/>
              <a:ext cx="1465174" cy="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FC1E669-7D18-4ABD-780C-3CF22EA7DE2D}"/>
                </a:ext>
              </a:extLst>
            </p:cNvPr>
            <p:cNvSpPr txBox="1">
              <a:spLocks/>
            </p:cNvSpPr>
            <p:nvPr/>
          </p:nvSpPr>
          <p:spPr>
            <a:xfrm>
              <a:off x="9846094" y="2956168"/>
              <a:ext cx="1605037" cy="6206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50" indent="-23495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667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53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1760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H-mode</a:t>
              </a: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3620B100-40B9-EAD1-D159-EA4846980860}"/>
                </a:ext>
              </a:extLst>
            </p:cNvPr>
            <p:cNvSpPr txBox="1">
              <a:spLocks/>
            </p:cNvSpPr>
            <p:nvPr/>
          </p:nvSpPr>
          <p:spPr>
            <a:xfrm>
              <a:off x="9835704" y="4581764"/>
              <a:ext cx="1588529" cy="656575"/>
            </a:xfrm>
            <a:prstGeom prst="rect">
              <a:avLst/>
            </a:prstGeom>
          </p:spPr>
          <p:txBody>
            <a:bodyPr vert="horz" wrap="square" lIns="121920" tIns="60960" rIns="121920" bIns="60960" rtlCol="0">
              <a:spAutoFit/>
            </a:bodyPr>
            <a:lstStyle>
              <a:lvl1pPr marL="222250" indent="-2222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tabLst/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93713" indent="-2222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tabLst/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57238" indent="-2222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tabLst/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solidFill>
                    <a:schemeClr val="bg1"/>
                  </a:solidFill>
                  <a:latin typeface="+mn-lt"/>
                </a:rPr>
                <a:t>L-mode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1372F87-A76C-1DA8-947F-79A487E5F766}"/>
                </a:ext>
              </a:extLst>
            </p:cNvPr>
            <p:cNvSpPr txBox="1"/>
            <p:nvPr/>
          </p:nvSpPr>
          <p:spPr>
            <a:xfrm>
              <a:off x="10643744" y="2145309"/>
              <a:ext cx="288032" cy="5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123466-5A47-BE3B-8EFB-01D0AA22024F}"/>
              </a:ext>
            </a:extLst>
          </p:cNvPr>
          <p:cNvGrpSpPr/>
          <p:nvPr/>
        </p:nvGrpSpPr>
        <p:grpSpPr>
          <a:xfrm>
            <a:off x="155917" y="2039467"/>
            <a:ext cx="2456577" cy="1713541"/>
            <a:chOff x="308739" y="4025643"/>
            <a:chExt cx="3160330" cy="217207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F83F40F-0224-34B9-9ED8-FAECDAA448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8739" y="4037713"/>
              <a:ext cx="3160330" cy="2160000"/>
              <a:chOff x="-2508516" y="-7002073"/>
              <a:chExt cx="5579129" cy="3813183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C20EE18-EE7F-CE1A-8E25-2502FD6491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28" b="7894"/>
              <a:stretch/>
            </p:blipFill>
            <p:spPr>
              <a:xfrm>
                <a:off x="-2497590" y="-7002073"/>
                <a:ext cx="2890917" cy="3813183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E3C66FF-BBA7-DD5F-8E64-4470A71593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9" b="8213"/>
              <a:stretch/>
            </p:blipFill>
            <p:spPr>
              <a:xfrm>
                <a:off x="386762" y="-6988860"/>
                <a:ext cx="2683851" cy="3799970"/>
              </a:xfrm>
              <a:prstGeom prst="rect">
                <a:avLst/>
              </a:prstGeom>
            </p:spPr>
          </p:pic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9B936A9-6ADD-B1FD-5603-C484B0012651}"/>
                  </a:ext>
                </a:extLst>
              </p:cNvPr>
              <p:cNvCxnSpPr/>
              <p:nvPr/>
            </p:nvCxnSpPr>
            <p:spPr>
              <a:xfrm>
                <a:off x="-2164544" y="-3410238"/>
                <a:ext cx="504000" cy="0"/>
              </a:xfrm>
              <a:prstGeom prst="line">
                <a:avLst/>
              </a:prstGeom>
              <a:ln w="730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64F4A39-E9FB-9EF6-BA70-640615A47ACC}"/>
                  </a:ext>
                </a:extLst>
              </p:cNvPr>
              <p:cNvSpPr txBox="1"/>
              <p:nvPr/>
            </p:nvSpPr>
            <p:spPr>
              <a:xfrm>
                <a:off x="-2508516" y="-4135996"/>
                <a:ext cx="1191946" cy="62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b="1" dirty="0">
                    <a:ln>
                      <a:solidFill>
                        <a:schemeClr val="bg1"/>
                      </a:solidFill>
                    </a:ln>
                  </a:rPr>
                  <a:t>2 </a:t>
                </a:r>
                <a:r>
                  <a:rPr lang="en-US" b="1" dirty="0">
                    <a:ln>
                      <a:solidFill>
                        <a:schemeClr val="bg1"/>
                      </a:solidFill>
                    </a:ln>
                    <a:latin typeface="Symbol" panose="05050102010706020507" pitchFamily="18" charset="2"/>
                  </a:rPr>
                  <a:t>m</a:t>
                </a:r>
                <a:r>
                  <a:rPr lang="en-US" b="1" dirty="0">
                    <a:ln>
                      <a:solidFill>
                        <a:schemeClr val="bg1"/>
                      </a:solidFill>
                    </a:ln>
                  </a:rPr>
                  <a:t>m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9E87473-DBD3-A9F7-8376-95D7E85D6D45}"/>
                </a:ext>
              </a:extLst>
            </p:cNvPr>
            <p:cNvSpPr txBox="1"/>
            <p:nvPr/>
          </p:nvSpPr>
          <p:spPr>
            <a:xfrm>
              <a:off x="633290" y="4049788"/>
              <a:ext cx="500756" cy="219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b="1" dirty="0">
                  <a:ln>
                    <a:solidFill>
                      <a:schemeClr val="bg1"/>
                    </a:solidFill>
                  </a:ln>
                </a:rPr>
                <a:t>before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E3FDAE6-331D-727C-D6E0-6A10FDFC12CB}"/>
                </a:ext>
              </a:extLst>
            </p:cNvPr>
            <p:cNvSpPr txBox="1"/>
            <p:nvPr/>
          </p:nvSpPr>
          <p:spPr>
            <a:xfrm>
              <a:off x="2287154" y="4025643"/>
              <a:ext cx="398980" cy="219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b="1" dirty="0">
                  <a:ln>
                    <a:solidFill>
                      <a:schemeClr val="bg1"/>
                    </a:solidFill>
                  </a:ln>
                </a:rPr>
                <a:t>after</a:t>
              </a:r>
            </a:p>
          </p:txBody>
        </p:sp>
      </p:grpSp>
      <p:sp>
        <p:nvSpPr>
          <p:cNvPr id="56" name="Textfeld 4">
            <a:extLst>
              <a:ext uri="{FF2B5EF4-FFF2-40B4-BE49-F238E27FC236}">
                <a16:creationId xmlns:a16="http://schemas.microsoft.com/office/drawing/2014/main" id="{2E3443D1-828E-7DE4-A1F8-C6E7FCB64966}"/>
              </a:ext>
            </a:extLst>
          </p:cNvPr>
          <p:cNvSpPr txBox="1"/>
          <p:nvPr/>
        </p:nvSpPr>
        <p:spPr>
          <a:xfrm>
            <a:off x="4508594" y="1943494"/>
            <a:ext cx="4562247" cy="199375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b="1" u="sng" dirty="0">
                <a:cs typeface="Arial" panose="020B0604020202020204" pitchFamily="34" charset="0"/>
              </a:rPr>
              <a:t>Main </a:t>
            </a:r>
            <a:r>
              <a:rPr lang="fi-FI" sz="1400" b="1" u="sng" dirty="0" err="1">
                <a:cs typeface="Arial" panose="020B0604020202020204" pitchFamily="34" charset="0"/>
              </a:rPr>
              <a:t>results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so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far</a:t>
            </a:r>
            <a:endParaRPr lang="fi-FI" sz="1400" b="1" u="sng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Below H-mode strike line</a:t>
            </a:r>
            <a:r>
              <a:rPr lang="en-US" sz="1400" dirty="0">
                <a:cs typeface="Arial" panose="020B0604020202020204" pitchFamily="34" charset="0"/>
              </a:rPr>
              <a:t>: deposition of W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B050"/>
                </a:solidFill>
                <a:cs typeface="Arial" panose="020B0604020202020204" pitchFamily="34" charset="0"/>
              </a:rPr>
              <a:t>Near the H-mode strike line</a:t>
            </a:r>
            <a:r>
              <a:rPr lang="en-US" sz="1400" dirty="0">
                <a:cs typeface="Arial" panose="020B0604020202020204" pitchFamily="34" charset="0"/>
              </a:rPr>
              <a:t>: erosion of fuzz and bulk W samples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Above H-mode strike line</a:t>
            </a:r>
            <a:r>
              <a:rPr lang="en-US" sz="1400" dirty="0">
                <a:cs typeface="Arial" panose="020B0604020202020204" pitchFamily="34" charset="0"/>
              </a:rPr>
              <a:t>: formation of new fuzz and existing fuzz being removed/modified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Visible </a:t>
            </a:r>
            <a:r>
              <a:rPr lang="en-US" sz="1400" b="1" dirty="0">
                <a:cs typeface="Arial" panose="020B0604020202020204" pitchFamily="34" charset="0"/>
              </a:rPr>
              <a:t>traces of arcing</a:t>
            </a:r>
            <a:r>
              <a:rPr lang="en-US" sz="1400" dirty="0">
                <a:cs typeface="Arial" panose="020B0604020202020204" pitchFamily="34" charset="0"/>
              </a:rPr>
              <a:t>, mostly at fuzzy surfaces 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Arcs removed fuzz but did not damage underlying material</a:t>
            </a:r>
          </a:p>
        </p:txBody>
      </p:sp>
    </p:spTree>
    <p:extLst>
      <p:ext uri="{BB962C8B-B14F-4D97-AF65-F5344CB8AC3E}">
        <p14:creationId xmlns:p14="http://schemas.microsoft.com/office/powerpoint/2010/main" val="347796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4DC4C-96E5-6057-4C26-F844125B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45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24901F9-F498-2D60-84FD-66E38C3E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Analysis of AUG samples </a:t>
            </a:r>
            <a:endParaRPr lang="de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281C7-6A7F-2BBF-4D25-D61D1E514A09}"/>
              </a:ext>
            </a:extLst>
          </p:cNvPr>
          <p:cNvSpPr txBox="1"/>
          <p:nvPr/>
        </p:nvSpPr>
        <p:spPr>
          <a:xfrm>
            <a:off x="683568" y="555526"/>
            <a:ext cx="842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b="1" dirty="0"/>
              <a:t>A. Hakola et al. (VTT), M. Balden and K. Krieger et al. (MPG), M. </a:t>
            </a:r>
            <a:r>
              <a:rPr lang="fi-FI" sz="1000" b="1" dirty="0" err="1"/>
              <a:t>Racinski</a:t>
            </a:r>
            <a:r>
              <a:rPr lang="fi-FI" sz="1000" b="1" dirty="0"/>
              <a:t> et al. (FZJ), I. </a:t>
            </a:r>
            <a:r>
              <a:rPr lang="fi-FI" sz="1000" b="1" dirty="0" err="1"/>
              <a:t>Bogdanovic</a:t>
            </a:r>
            <a:r>
              <a:rPr lang="fi-FI" sz="1000" b="1" dirty="0"/>
              <a:t> </a:t>
            </a:r>
            <a:r>
              <a:rPr lang="fi-FI" sz="1000" b="1" dirty="0" err="1"/>
              <a:t>Radovic</a:t>
            </a:r>
            <a:r>
              <a:rPr lang="fi-FI" sz="1000" b="1" dirty="0"/>
              <a:t> et al. (RBI), S. Markelj and M. </a:t>
            </a:r>
            <a:r>
              <a:rPr lang="fi-FI" sz="1000" b="1" dirty="0" err="1"/>
              <a:t>Kelemen</a:t>
            </a:r>
            <a:r>
              <a:rPr lang="fi-FI" sz="1000" b="1" dirty="0"/>
              <a:t> et al. (JSI)</a:t>
            </a: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DCE2E8B9-6DC8-A1A7-5DF3-4594BAC39224}"/>
              </a:ext>
            </a:extLst>
          </p:cNvPr>
          <p:cNvSpPr txBox="1"/>
          <p:nvPr/>
        </p:nvSpPr>
        <p:spPr>
          <a:xfrm>
            <a:off x="5364087" y="4299942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JSI, MPG,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50A9E6-BEF0-B0D8-162B-532F59E2EFA8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D010</a:t>
            </a:r>
            <a:endParaRPr lang="en-US" sz="10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~13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(JSI, MPG, RBI,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C7DE4-AB83-EBD8-8641-CA8F539C5D19}"/>
              </a:ext>
            </a:extLst>
          </p:cNvPr>
          <p:cNvSpPr txBox="1"/>
          <p:nvPr/>
        </p:nvSpPr>
        <p:spPr>
          <a:xfrm>
            <a:off x="-29525" y="4891746"/>
            <a:ext cx="1594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Rasinski et al. (FZJ)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D1C689ED-F779-6F8A-3743-704A3A7F537B}"/>
              </a:ext>
            </a:extLst>
          </p:cNvPr>
          <p:cNvSpPr txBox="1"/>
          <p:nvPr/>
        </p:nvSpPr>
        <p:spPr>
          <a:xfrm>
            <a:off x="0" y="894245"/>
            <a:ext cx="7668344" cy="80926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b="1" u="sng" dirty="0">
                <a:cs typeface="Arial" panose="020B0604020202020204" pitchFamily="34" charset="0"/>
              </a:rPr>
              <a:t>Status of </a:t>
            </a:r>
            <a:r>
              <a:rPr lang="fi-FI" sz="1400" b="1" u="sng" dirty="0" err="1">
                <a:cs typeface="Arial" panose="020B0604020202020204" pitchFamily="34" charset="0"/>
              </a:rPr>
              <a:t>analyses</a:t>
            </a:r>
            <a:r>
              <a:rPr lang="fi-FI" sz="1400" b="1" u="sng" dirty="0">
                <a:cs typeface="Arial" panose="020B0604020202020204" pitchFamily="34" charset="0"/>
              </a:rPr>
              <a:t> of W </a:t>
            </a:r>
            <a:r>
              <a:rPr lang="fi-FI" sz="1400" b="1" u="sng" dirty="0" err="1">
                <a:cs typeface="Arial" panose="020B0604020202020204" pitchFamily="34" charset="0"/>
              </a:rPr>
              <a:t>fuzz</a:t>
            </a:r>
            <a:r>
              <a:rPr lang="fi-FI" sz="1400" b="1" u="sng" dirty="0">
                <a:cs typeface="Arial" panose="020B0604020202020204" pitchFamily="34" charset="0"/>
              </a:rPr>
              <a:t> and </a:t>
            </a:r>
            <a:r>
              <a:rPr lang="fi-FI" sz="1400" b="1" u="sng" dirty="0" err="1">
                <a:cs typeface="Arial" panose="020B0604020202020204" pitchFamily="34" charset="0"/>
              </a:rPr>
              <a:t>bulk</a:t>
            </a:r>
            <a:r>
              <a:rPr lang="fi-FI" sz="1400" b="1" u="sng" dirty="0">
                <a:cs typeface="Arial" panose="020B0604020202020204" pitchFamily="34" charset="0"/>
              </a:rPr>
              <a:t> W </a:t>
            </a:r>
            <a:r>
              <a:rPr lang="fi-FI" sz="1400" b="1" u="sng" dirty="0" err="1">
                <a:cs typeface="Arial" panose="020B0604020202020204" pitchFamily="34" charset="0"/>
              </a:rPr>
              <a:t>samples</a:t>
            </a:r>
            <a:endParaRPr lang="fi-FI" sz="1400" b="1" u="sng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Above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H-</a:t>
            </a:r>
            <a:r>
              <a:rPr lang="fi-FI" sz="1400" dirty="0" err="1">
                <a:cs typeface="Arial" panose="020B0604020202020204" pitchFamily="34" charset="0"/>
              </a:rPr>
              <a:t>mode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strike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line</a:t>
            </a:r>
            <a:r>
              <a:rPr lang="fi-FI" sz="1400" dirty="0">
                <a:cs typeface="Arial" panose="020B0604020202020204" pitchFamily="34" charset="0"/>
              </a:rPr>
              <a:t>: W f</a:t>
            </a:r>
            <a:r>
              <a:rPr lang="en-US" sz="1400" dirty="0" err="1">
                <a:cs typeface="Arial" panose="020B0604020202020204" pitchFamily="34" charset="0"/>
              </a:rPr>
              <a:t>uzz</a:t>
            </a:r>
            <a:r>
              <a:rPr lang="en-US" sz="1400" dirty="0">
                <a:cs typeface="Arial" panose="020B0604020202020204" pitchFamily="34" charset="0"/>
              </a:rPr>
              <a:t> samples show fuzz being removed/modified, formation of new fuzz with thickens below 1 mm, and formation of nano-bubbles below the surface</a:t>
            </a: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B027A13C-B534-DA40-2C5E-3C6DDBE02706}"/>
              </a:ext>
            </a:extLst>
          </p:cNvPr>
          <p:cNvSpPr txBox="1"/>
          <p:nvPr/>
        </p:nvSpPr>
        <p:spPr>
          <a:xfrm>
            <a:off x="107504" y="3797997"/>
            <a:ext cx="237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SEM image of a </a:t>
            </a:r>
            <a:r>
              <a:rPr lang="pl-PL" sz="1200" i="1" dirty="0"/>
              <a:t>cross-section before and after AUG He cam</a:t>
            </a:r>
            <a:r>
              <a:rPr lang="fi-FI" sz="1200" i="1" dirty="0" err="1"/>
              <a:t>paign</a:t>
            </a:r>
            <a:endParaRPr lang="en-US" sz="12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C761CC-903C-5B1C-73C7-01B3CFCEE2BA}"/>
              </a:ext>
            </a:extLst>
          </p:cNvPr>
          <p:cNvGrpSpPr>
            <a:grpSpLocks noChangeAspect="1"/>
          </p:cNvGrpSpPr>
          <p:nvPr/>
        </p:nvGrpSpPr>
        <p:grpSpPr>
          <a:xfrm>
            <a:off x="3112597" y="1685505"/>
            <a:ext cx="1171371" cy="2548185"/>
            <a:chOff x="9697087" y="567904"/>
            <a:chExt cx="2137502" cy="5436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515908-6FC1-130E-6B2B-7CE4D3C5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5327" y="567904"/>
              <a:ext cx="1819262" cy="54360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013D427-DAE6-D060-CF32-2B5B3ADBD4D6}"/>
                </a:ext>
              </a:extLst>
            </p:cNvPr>
            <p:cNvCxnSpPr>
              <a:cxnSpLocks/>
            </p:cNvCxnSpPr>
            <p:nvPr/>
          </p:nvCxnSpPr>
          <p:spPr>
            <a:xfrm>
              <a:off x="9697087" y="3451868"/>
              <a:ext cx="1465174" cy="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FEF86F-D2E6-7276-48A3-C78DA5B51589}"/>
                </a:ext>
              </a:extLst>
            </p:cNvPr>
            <p:cNvCxnSpPr>
              <a:cxnSpLocks/>
            </p:cNvCxnSpPr>
            <p:nvPr/>
          </p:nvCxnSpPr>
          <p:spPr>
            <a:xfrm>
              <a:off x="9697087" y="5111046"/>
              <a:ext cx="1465174" cy="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FC1E669-7D18-4ABD-780C-3CF22EA7DE2D}"/>
                </a:ext>
              </a:extLst>
            </p:cNvPr>
            <p:cNvSpPr txBox="1">
              <a:spLocks/>
            </p:cNvSpPr>
            <p:nvPr/>
          </p:nvSpPr>
          <p:spPr>
            <a:xfrm>
              <a:off x="9846094" y="2956168"/>
              <a:ext cx="1605037" cy="62060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0850" indent="-23495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667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535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17600" indent="-2159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Font typeface="Calibri" panose="020F0502020204030204" pitchFamily="34" charset="0"/>
                <a:buChar char="•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b="1" dirty="0">
                  <a:solidFill>
                    <a:schemeClr val="bg1"/>
                  </a:solidFill>
                </a:rPr>
                <a:t>H-mode</a:t>
              </a: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3620B100-40B9-EAD1-D159-EA4846980860}"/>
                </a:ext>
              </a:extLst>
            </p:cNvPr>
            <p:cNvSpPr txBox="1">
              <a:spLocks/>
            </p:cNvSpPr>
            <p:nvPr/>
          </p:nvSpPr>
          <p:spPr>
            <a:xfrm>
              <a:off x="9835704" y="4581764"/>
              <a:ext cx="1588529" cy="656575"/>
            </a:xfrm>
            <a:prstGeom prst="rect">
              <a:avLst/>
            </a:prstGeom>
          </p:spPr>
          <p:txBody>
            <a:bodyPr vert="horz" wrap="square" lIns="121920" tIns="60960" rIns="121920" bIns="60960" rtlCol="0">
              <a:spAutoFit/>
            </a:bodyPr>
            <a:lstStyle>
              <a:lvl1pPr marL="222250" indent="-2222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tabLst/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93713" indent="-2222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tabLst/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757238" indent="-2222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tabLst/>
                <a:defRPr sz="2400"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solidFill>
                    <a:schemeClr val="bg1"/>
                  </a:solidFill>
                  <a:latin typeface="+mn-lt"/>
                </a:rPr>
                <a:t>L-mode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1372F87-A76C-1DA8-947F-79A487E5F766}"/>
                </a:ext>
              </a:extLst>
            </p:cNvPr>
            <p:cNvSpPr txBox="1"/>
            <p:nvPr/>
          </p:nvSpPr>
          <p:spPr>
            <a:xfrm>
              <a:off x="10643744" y="2145309"/>
              <a:ext cx="288032" cy="5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123466-5A47-BE3B-8EFB-01D0AA22024F}"/>
              </a:ext>
            </a:extLst>
          </p:cNvPr>
          <p:cNvGrpSpPr/>
          <p:nvPr/>
        </p:nvGrpSpPr>
        <p:grpSpPr>
          <a:xfrm>
            <a:off x="155917" y="2039467"/>
            <a:ext cx="2456577" cy="1713541"/>
            <a:chOff x="308739" y="4025643"/>
            <a:chExt cx="3160330" cy="217207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F83F40F-0224-34B9-9ED8-FAECDAA448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8739" y="4037713"/>
              <a:ext cx="3160330" cy="2160000"/>
              <a:chOff x="-2508516" y="-7002073"/>
              <a:chExt cx="5579129" cy="3813183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C20EE18-EE7F-CE1A-8E25-2502FD6491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28" b="7894"/>
              <a:stretch/>
            </p:blipFill>
            <p:spPr>
              <a:xfrm>
                <a:off x="-2497590" y="-7002073"/>
                <a:ext cx="2890917" cy="3813183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E3C66FF-BBA7-DD5F-8E64-4470A71593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9" b="8213"/>
              <a:stretch/>
            </p:blipFill>
            <p:spPr>
              <a:xfrm>
                <a:off x="386762" y="-6988860"/>
                <a:ext cx="2683851" cy="3799970"/>
              </a:xfrm>
              <a:prstGeom prst="rect">
                <a:avLst/>
              </a:prstGeom>
            </p:spPr>
          </p:pic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9B936A9-6ADD-B1FD-5603-C484B0012651}"/>
                  </a:ext>
                </a:extLst>
              </p:cNvPr>
              <p:cNvCxnSpPr/>
              <p:nvPr/>
            </p:nvCxnSpPr>
            <p:spPr>
              <a:xfrm>
                <a:off x="-2164544" y="-3410238"/>
                <a:ext cx="504000" cy="0"/>
              </a:xfrm>
              <a:prstGeom prst="line">
                <a:avLst/>
              </a:prstGeom>
              <a:ln w="730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64F4A39-E9FB-9EF6-BA70-640615A47ACC}"/>
                  </a:ext>
                </a:extLst>
              </p:cNvPr>
              <p:cNvSpPr txBox="1"/>
              <p:nvPr/>
            </p:nvSpPr>
            <p:spPr>
              <a:xfrm>
                <a:off x="-2508516" y="-4135996"/>
                <a:ext cx="1191946" cy="627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b="1" dirty="0">
                    <a:ln>
                      <a:solidFill>
                        <a:schemeClr val="bg1"/>
                      </a:solidFill>
                    </a:ln>
                  </a:rPr>
                  <a:t>2 </a:t>
                </a:r>
                <a:r>
                  <a:rPr lang="en-US" b="1" dirty="0">
                    <a:ln>
                      <a:solidFill>
                        <a:schemeClr val="bg1"/>
                      </a:solidFill>
                    </a:ln>
                    <a:latin typeface="Symbol" panose="05050102010706020507" pitchFamily="18" charset="2"/>
                  </a:rPr>
                  <a:t>m</a:t>
                </a:r>
                <a:r>
                  <a:rPr lang="en-US" b="1" dirty="0">
                    <a:ln>
                      <a:solidFill>
                        <a:schemeClr val="bg1"/>
                      </a:solidFill>
                    </a:ln>
                  </a:rPr>
                  <a:t>m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9E87473-DBD3-A9F7-8376-95D7E85D6D45}"/>
                </a:ext>
              </a:extLst>
            </p:cNvPr>
            <p:cNvSpPr txBox="1"/>
            <p:nvPr/>
          </p:nvSpPr>
          <p:spPr>
            <a:xfrm>
              <a:off x="633290" y="4049788"/>
              <a:ext cx="500756" cy="219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b="1" dirty="0">
                  <a:ln>
                    <a:solidFill>
                      <a:schemeClr val="bg1"/>
                    </a:solidFill>
                  </a:ln>
                </a:rPr>
                <a:t>before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E3FDAE6-331D-727C-D6E0-6A10FDFC12CB}"/>
                </a:ext>
              </a:extLst>
            </p:cNvPr>
            <p:cNvSpPr txBox="1"/>
            <p:nvPr/>
          </p:nvSpPr>
          <p:spPr>
            <a:xfrm>
              <a:off x="2287154" y="4025643"/>
              <a:ext cx="398980" cy="219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b="1" dirty="0">
                  <a:ln>
                    <a:solidFill>
                      <a:schemeClr val="bg1"/>
                    </a:solidFill>
                  </a:ln>
                </a:rPr>
                <a:t>after</a:t>
              </a:r>
            </a:p>
          </p:txBody>
        </p:sp>
      </p:grpSp>
      <p:sp>
        <p:nvSpPr>
          <p:cNvPr id="56" name="Textfeld 4">
            <a:extLst>
              <a:ext uri="{FF2B5EF4-FFF2-40B4-BE49-F238E27FC236}">
                <a16:creationId xmlns:a16="http://schemas.microsoft.com/office/drawing/2014/main" id="{2E3443D1-828E-7DE4-A1F8-C6E7FCB64966}"/>
              </a:ext>
            </a:extLst>
          </p:cNvPr>
          <p:cNvSpPr txBox="1"/>
          <p:nvPr/>
        </p:nvSpPr>
        <p:spPr>
          <a:xfrm>
            <a:off x="4508594" y="1943494"/>
            <a:ext cx="4562247" cy="199375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b="1" u="sng" dirty="0">
                <a:cs typeface="Arial" panose="020B0604020202020204" pitchFamily="34" charset="0"/>
              </a:rPr>
              <a:t>Main </a:t>
            </a:r>
            <a:r>
              <a:rPr lang="fi-FI" sz="1400" b="1" u="sng" dirty="0" err="1">
                <a:cs typeface="Arial" panose="020B0604020202020204" pitchFamily="34" charset="0"/>
              </a:rPr>
              <a:t>results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so</a:t>
            </a:r>
            <a:r>
              <a:rPr lang="fi-FI" sz="1400" b="1" u="sng" dirty="0">
                <a:cs typeface="Arial" panose="020B0604020202020204" pitchFamily="34" charset="0"/>
              </a:rPr>
              <a:t> </a:t>
            </a:r>
            <a:r>
              <a:rPr lang="fi-FI" sz="1400" b="1" u="sng" dirty="0" err="1">
                <a:cs typeface="Arial" panose="020B0604020202020204" pitchFamily="34" charset="0"/>
              </a:rPr>
              <a:t>far</a:t>
            </a:r>
            <a:endParaRPr lang="fi-FI" sz="1400" b="1" u="sng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Below H-mode strike line</a:t>
            </a:r>
            <a:r>
              <a:rPr lang="en-US" sz="1400" dirty="0">
                <a:cs typeface="Arial" panose="020B0604020202020204" pitchFamily="34" charset="0"/>
              </a:rPr>
              <a:t>: deposition of W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B050"/>
                </a:solidFill>
                <a:cs typeface="Arial" panose="020B0604020202020204" pitchFamily="34" charset="0"/>
              </a:rPr>
              <a:t>Near the H-mode strike line</a:t>
            </a:r>
            <a:r>
              <a:rPr lang="en-US" sz="1400" dirty="0">
                <a:cs typeface="Arial" panose="020B0604020202020204" pitchFamily="34" charset="0"/>
              </a:rPr>
              <a:t>: erosion of fuzz and bulk W samples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Above H-mode strike line</a:t>
            </a:r>
            <a:r>
              <a:rPr lang="en-US" sz="1400" dirty="0">
                <a:cs typeface="Arial" panose="020B0604020202020204" pitchFamily="34" charset="0"/>
              </a:rPr>
              <a:t>: formation of new fuzz and existing fuzz being removed/modified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Visible traces of arcing, mostly at fuzzy surfaces 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Arcs removed fuzz but did not damage underlying material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4B7A30-4AE5-2E9E-CAE5-C6261B409C70}"/>
              </a:ext>
            </a:extLst>
          </p:cNvPr>
          <p:cNvSpPr/>
          <p:nvPr/>
        </p:nvSpPr>
        <p:spPr>
          <a:xfrm rot="20417581">
            <a:off x="1290684" y="1599102"/>
            <a:ext cx="6480720" cy="168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 err="1"/>
              <a:t>Plans</a:t>
            </a:r>
            <a:r>
              <a:rPr lang="fi-FI" b="1" dirty="0"/>
              <a:t> for 2023: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/>
              <a:t>More in-depth analysis of the exposed </a:t>
            </a:r>
            <a:r>
              <a:rPr lang="fi-FI" sz="1800" b="1" dirty="0" err="1"/>
              <a:t>samples</a:t>
            </a:r>
            <a:endParaRPr lang="pl-PL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/>
              <a:t>Study fuzz formation</a:t>
            </a:r>
            <a:r>
              <a:rPr lang="fi-FI" sz="1800" b="1" dirty="0"/>
              <a:t> in </a:t>
            </a:r>
            <a:r>
              <a:rPr lang="fi-FI" sz="1800" b="1" dirty="0" err="1"/>
              <a:t>detail</a:t>
            </a:r>
            <a:endParaRPr lang="pl-PL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1" dirty="0"/>
              <a:t>Investigation on the localized fuzz growth </a:t>
            </a:r>
            <a:r>
              <a:rPr lang="en-DE" sz="1800" b="1" dirty="0"/>
              <a:t>–</a:t>
            </a:r>
            <a:r>
              <a:rPr lang="pl-PL" sz="1800" b="1" dirty="0"/>
              <a:t> correlation with W grain orientation</a:t>
            </a:r>
            <a:endParaRPr lang="en-US" sz="1800" b="1" dirty="0"/>
          </a:p>
          <a:p>
            <a:pPr algn="ctr"/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39938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5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85BDF-32EC-EA86-4F08-DE810091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46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9A5953D-3FD5-F910-F2D3-6C597C31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B.2 </a:t>
            </a:r>
            <a:r>
              <a:rPr lang="de-DE" sz="2000" dirty="0"/>
              <a:t>&amp; SP</a:t>
            </a:r>
            <a:r>
              <a:rPr lang="de-DE" sz="2000" dirty="0">
                <a:solidFill>
                  <a:srgbClr val="FF0000"/>
                </a:solidFill>
              </a:rPr>
              <a:t>B.3:</a:t>
            </a:r>
            <a:r>
              <a:rPr lang="de-DE" sz="2000" dirty="0"/>
              <a:t> </a:t>
            </a:r>
            <a:r>
              <a:rPr lang="en-US" sz="2000" dirty="0"/>
              <a:t>Analysis of AUG samples </a:t>
            </a:r>
            <a:endParaRPr lang="de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7B168-C410-C9C6-41D5-5A054F93BF3E}"/>
              </a:ext>
            </a:extLst>
          </p:cNvPr>
          <p:cNvSpPr txBox="1"/>
          <p:nvPr/>
        </p:nvSpPr>
        <p:spPr>
          <a:xfrm>
            <a:off x="683568" y="555526"/>
            <a:ext cx="842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b="1" dirty="0"/>
              <a:t>A. Hakola et al. (VTT), M. Balden and K. Krieger et al. (MPG), M. </a:t>
            </a:r>
            <a:r>
              <a:rPr lang="fi-FI" sz="1000" b="1" dirty="0" err="1"/>
              <a:t>Racinski</a:t>
            </a:r>
            <a:r>
              <a:rPr lang="fi-FI" sz="1000" b="1" dirty="0"/>
              <a:t> et al. (FZJ), I. </a:t>
            </a:r>
            <a:r>
              <a:rPr lang="fi-FI" sz="1000" b="1" dirty="0" err="1"/>
              <a:t>Bogdanovic</a:t>
            </a:r>
            <a:r>
              <a:rPr lang="fi-FI" sz="1000" b="1" dirty="0"/>
              <a:t> </a:t>
            </a:r>
            <a:r>
              <a:rPr lang="fi-FI" sz="1000" b="1" dirty="0" err="1"/>
              <a:t>Radovic</a:t>
            </a:r>
            <a:r>
              <a:rPr lang="fi-FI" sz="1000" b="1" dirty="0"/>
              <a:t> et al. (RBI), S. Markelj and M. </a:t>
            </a:r>
            <a:r>
              <a:rPr lang="fi-FI" sz="1000" b="1" dirty="0" err="1"/>
              <a:t>Kelemen</a:t>
            </a:r>
            <a:r>
              <a:rPr lang="fi-FI" sz="1000" b="1" dirty="0"/>
              <a:t> et al. (JSI)</a:t>
            </a: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5D877B43-8D2B-6462-1907-1F0511278C24}"/>
              </a:ext>
            </a:extLst>
          </p:cNvPr>
          <p:cNvSpPr txBox="1"/>
          <p:nvPr/>
        </p:nvSpPr>
        <p:spPr>
          <a:xfrm>
            <a:off x="5364087" y="4299942"/>
            <a:ext cx="3751967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~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10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FZJ, JSI, MPG,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WP 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DD110C-BED7-CC98-B75A-F8742986B4B1}"/>
              </a:ext>
            </a:extLst>
          </p:cNvPr>
          <p:cNvSpPr txBox="1"/>
          <p:nvPr/>
        </p:nvSpPr>
        <p:spPr>
          <a:xfrm>
            <a:off x="107504" y="4299942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Deliverables: 	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PWIE.SPB.2.T002.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D002,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D003, D004, D005, D010</a:t>
            </a:r>
            <a:endParaRPr lang="en-US" sz="10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	PWIE.SPB.3.T002.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D006, D008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US" sz="10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 ~13 days accelerator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(JSI, MPG, RBI, VTT)</a:t>
            </a:r>
            <a:endParaRPr lang="en-US" sz="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B52F5-9B2F-73BF-D234-B84043E123B9}"/>
              </a:ext>
            </a:extLst>
          </p:cNvPr>
          <p:cNvSpPr txBox="1"/>
          <p:nvPr/>
        </p:nvSpPr>
        <p:spPr>
          <a:xfrm>
            <a:off x="-29525" y="4891746"/>
            <a:ext cx="1640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Balden et al. (MPG)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D0B41C1A-E9DC-03AE-5329-414DF885525E}"/>
              </a:ext>
            </a:extLst>
          </p:cNvPr>
          <p:cNvSpPr txBox="1"/>
          <p:nvPr/>
        </p:nvSpPr>
        <p:spPr>
          <a:xfrm>
            <a:off x="0" y="771550"/>
            <a:ext cx="9036496" cy="105272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fi-FI" sz="1400" b="1" u="sng" dirty="0">
                <a:cs typeface="Arial" panose="020B0604020202020204" pitchFamily="34" charset="0"/>
              </a:rPr>
              <a:t>Status of </a:t>
            </a:r>
            <a:r>
              <a:rPr lang="fi-FI" sz="1400" b="1" u="sng" dirty="0" err="1">
                <a:cs typeface="Arial" panose="020B0604020202020204" pitchFamily="34" charset="0"/>
              </a:rPr>
              <a:t>analyses</a:t>
            </a:r>
            <a:r>
              <a:rPr lang="fi-FI" sz="1400" b="1" u="sng" dirty="0">
                <a:cs typeface="Arial" panose="020B0604020202020204" pitchFamily="34" charset="0"/>
              </a:rPr>
              <a:t> of </a:t>
            </a:r>
            <a:r>
              <a:rPr lang="fi-FI" sz="1400" b="1" u="sng" dirty="0" err="1">
                <a:cs typeface="Arial" panose="020B0604020202020204" pitchFamily="34" charset="0"/>
              </a:rPr>
              <a:t>the</a:t>
            </a:r>
            <a:r>
              <a:rPr lang="fi-FI" sz="1400" b="1" u="sng" dirty="0">
                <a:cs typeface="Arial" panose="020B0604020202020204" pitchFamily="34" charset="0"/>
              </a:rPr>
              <a:t> Pt </a:t>
            </a:r>
            <a:r>
              <a:rPr lang="fi-FI" sz="1400" b="1" u="sng" dirty="0" err="1">
                <a:cs typeface="Arial" panose="020B0604020202020204" pitchFamily="34" charset="0"/>
              </a:rPr>
              <a:t>markers</a:t>
            </a:r>
            <a:endParaRPr lang="fi-FI" sz="1400" b="1" u="sng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>
                <a:cs typeface="Arial" panose="020B0604020202020204" pitchFamily="34" charset="0"/>
              </a:rPr>
              <a:t>SEM </a:t>
            </a:r>
            <a:r>
              <a:rPr lang="fi-FI" sz="1400" dirty="0" err="1">
                <a:cs typeface="Arial" panose="020B0604020202020204" pitchFamily="34" charset="0"/>
              </a:rPr>
              <a:t>analyses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indicate</a:t>
            </a:r>
            <a:r>
              <a:rPr lang="fi-FI" sz="1400" dirty="0">
                <a:cs typeface="Arial" panose="020B0604020202020204" pitchFamily="34" charset="0"/>
              </a:rPr>
              <a:t> (i)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coverage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of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the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markers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with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FF0000"/>
                </a:solidFill>
                <a:cs typeface="Arial" panose="020B0604020202020204" pitchFamily="34" charset="0"/>
              </a:rPr>
              <a:t>deposits</a:t>
            </a:r>
            <a:r>
              <a:rPr lang="fi-FI" sz="1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below</a:t>
            </a:r>
            <a:r>
              <a:rPr lang="fi-FI" sz="1400" dirty="0">
                <a:cs typeface="Arial" panose="020B0604020202020204" pitchFamily="34" charset="0"/>
              </a:rPr>
              <a:t>/</a:t>
            </a:r>
            <a:r>
              <a:rPr lang="fi-FI" sz="1400" dirty="0" err="1">
                <a:cs typeface="Arial" panose="020B0604020202020204" pitchFamily="34" charset="0"/>
              </a:rPr>
              <a:t>around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H-</a:t>
            </a:r>
            <a:r>
              <a:rPr lang="fi-FI" sz="1400" dirty="0" err="1">
                <a:cs typeface="Arial" panose="020B0604020202020204" pitchFamily="34" charset="0"/>
              </a:rPr>
              <a:t>mode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strike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line</a:t>
            </a:r>
            <a:r>
              <a:rPr lang="fi-FI" sz="1400" dirty="0">
                <a:cs typeface="Arial" panose="020B0604020202020204" pitchFamily="34" charset="0"/>
              </a:rPr>
              <a:t> and (ii) </a:t>
            </a:r>
            <a:r>
              <a:rPr lang="fi-FI" sz="1400" dirty="0" err="1">
                <a:cs typeface="Arial" panose="020B0604020202020204" pitchFamily="34" charset="0"/>
              </a:rPr>
              <a:t>strong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erosion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and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indications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of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fuzz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b="1" dirty="0" err="1">
                <a:solidFill>
                  <a:srgbClr val="0070C0"/>
                </a:solidFill>
                <a:cs typeface="Arial" panose="020B0604020202020204" pitchFamily="34" charset="0"/>
              </a:rPr>
              <a:t>formation</a:t>
            </a:r>
            <a:r>
              <a:rPr lang="fi-FI" sz="1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above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the</a:t>
            </a:r>
            <a:r>
              <a:rPr lang="fi-FI" sz="1400" dirty="0">
                <a:cs typeface="Arial" panose="020B0604020202020204" pitchFamily="34" charset="0"/>
              </a:rPr>
              <a:t> H-</a:t>
            </a:r>
            <a:r>
              <a:rPr lang="fi-FI" sz="1400" dirty="0" err="1">
                <a:cs typeface="Arial" panose="020B0604020202020204" pitchFamily="34" charset="0"/>
              </a:rPr>
              <a:t>mode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strike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line</a:t>
            </a:r>
            <a:endParaRPr lang="fi-FI" sz="1400" dirty="0">
              <a:cs typeface="Arial" panose="020B0604020202020204" pitchFamily="34" charset="0"/>
            </a:endParaRP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fi-FI" sz="1400" dirty="0" err="1">
                <a:cs typeface="Arial" panose="020B0604020202020204" pitchFamily="34" charset="0"/>
              </a:rPr>
              <a:t>First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ion-beam</a:t>
            </a:r>
            <a:r>
              <a:rPr lang="fi-FI" sz="1400" dirty="0">
                <a:cs typeface="Arial" panose="020B0604020202020204" pitchFamily="34" charset="0"/>
              </a:rPr>
              <a:t> </a:t>
            </a:r>
            <a:r>
              <a:rPr lang="fi-FI" sz="1400" dirty="0" err="1">
                <a:cs typeface="Arial" panose="020B0604020202020204" pitchFamily="34" charset="0"/>
              </a:rPr>
              <a:t>analyses</a:t>
            </a:r>
            <a:r>
              <a:rPr lang="fi-FI" sz="1400" dirty="0">
                <a:cs typeface="Arial" panose="020B0604020202020204" pitchFamily="34" charset="0"/>
              </a:rPr>
              <a:t> made </a:t>
            </a:r>
            <a:r>
              <a:rPr lang="fi-FI" sz="14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sz="1400" b="1" dirty="0" err="1">
                <a:cs typeface="Arial" panose="020B0604020202020204" pitchFamily="34" charset="0"/>
                <a:sym typeface="Wingdings" panose="05000000000000000000" pitchFamily="2" charset="2"/>
              </a:rPr>
              <a:t>analyses</a:t>
            </a:r>
            <a:r>
              <a:rPr lang="fi-FI" sz="14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i-FI" sz="1400" b="1" dirty="0" err="1">
                <a:cs typeface="Arial" panose="020B0604020202020204" pitchFamily="34" charset="0"/>
                <a:sym typeface="Wingdings" panose="05000000000000000000" pitchFamily="2" charset="2"/>
              </a:rPr>
              <a:t>ongoing</a:t>
            </a:r>
            <a:endParaRPr lang="en-US" sz="1400" b="1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D65CB6-1AA7-1CC5-EB04-D33FC5E3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" y="3003798"/>
            <a:ext cx="6504745" cy="1267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86B125-EF43-F935-0923-BD16FA828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" y="1779662"/>
            <a:ext cx="6516215" cy="1248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868953-27D7-47AE-538A-0391D73F2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9"/>
          <a:stretch/>
        </p:blipFill>
        <p:spPr>
          <a:xfrm>
            <a:off x="7020272" y="1426209"/>
            <a:ext cx="1924835" cy="280194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B57B16-082C-47DF-EE37-BCFFE52D3428}"/>
              </a:ext>
            </a:extLst>
          </p:cNvPr>
          <p:cNvCxnSpPr>
            <a:stCxn id="14" idx="3"/>
          </p:cNvCxnSpPr>
          <p:nvPr/>
        </p:nvCxnSpPr>
        <p:spPr>
          <a:xfrm>
            <a:off x="6527686" y="2403769"/>
            <a:ext cx="2180086" cy="1679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768391-FCF0-DC3A-3036-CE1DD5724330}"/>
              </a:ext>
            </a:extLst>
          </p:cNvPr>
          <p:cNvCxnSpPr>
            <a:cxnSpLocks/>
          </p:cNvCxnSpPr>
          <p:nvPr/>
        </p:nvCxnSpPr>
        <p:spPr>
          <a:xfrm flipV="1">
            <a:off x="6527686" y="2938647"/>
            <a:ext cx="2180086" cy="6297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53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340903-9ACB-677F-6154-DA7E7D41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47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5F2BA-4550-6631-ACEC-DB578918308D}"/>
              </a:ext>
            </a:extLst>
          </p:cNvPr>
          <p:cNvSpPr txBox="1"/>
          <p:nvPr/>
        </p:nvSpPr>
        <p:spPr>
          <a:xfrm>
            <a:off x="-3249" y="2202418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0070C0"/>
                </a:solidFill>
              </a:rPr>
              <a:t>SP B.4 – </a:t>
            </a:r>
            <a:r>
              <a:rPr lang="fi-FI" b="1" dirty="0" err="1">
                <a:solidFill>
                  <a:srgbClr val="0070C0"/>
                </a:solidFill>
              </a:rPr>
              <a:t>Reference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coatings</a:t>
            </a:r>
            <a:r>
              <a:rPr lang="fi-FI" b="1" dirty="0">
                <a:solidFill>
                  <a:srgbClr val="0070C0"/>
                </a:solidFill>
              </a:rPr>
              <a:t> for ITER and DEMO – </a:t>
            </a:r>
            <a:r>
              <a:rPr lang="fi-FI" b="1" dirty="0" err="1">
                <a:solidFill>
                  <a:srgbClr val="0070C0"/>
                </a:solidFill>
              </a:rPr>
              <a:t>selected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results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from</a:t>
            </a:r>
            <a:r>
              <a:rPr lang="fi-FI" b="1" dirty="0">
                <a:solidFill>
                  <a:srgbClr val="0070C0"/>
                </a:solidFill>
              </a:rPr>
              <a:t> 2022 and </a:t>
            </a:r>
            <a:r>
              <a:rPr lang="fi-FI" b="1" dirty="0" err="1">
                <a:solidFill>
                  <a:srgbClr val="0070C0"/>
                </a:solidFill>
              </a:rPr>
              <a:t>plans</a:t>
            </a:r>
            <a:r>
              <a:rPr lang="fi-FI" b="1" dirty="0">
                <a:solidFill>
                  <a:srgbClr val="0070C0"/>
                </a:solidFill>
              </a:rPr>
              <a:t> for 2023</a:t>
            </a:r>
          </a:p>
        </p:txBody>
      </p:sp>
    </p:spTree>
    <p:extLst>
      <p:ext uri="{BB962C8B-B14F-4D97-AF65-F5344CB8AC3E}">
        <p14:creationId xmlns:p14="http://schemas.microsoft.com/office/powerpoint/2010/main" val="11908496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AE5B3-B968-A972-9D2E-43DAFAEB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48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EF2255-0EF5-67C2-E6D6-79BE000C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en-US" sz="2000" dirty="0"/>
              <a:t>Overview of activities</a:t>
            </a:r>
            <a:endParaRPr lang="de-DE" sz="2000" dirty="0"/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607B30B7-6AF9-2155-B87A-AA323B5E4938}"/>
              </a:ext>
            </a:extLst>
          </p:cNvPr>
          <p:cNvSpPr txBox="1"/>
          <p:nvPr/>
        </p:nvSpPr>
        <p:spPr>
          <a:xfrm>
            <a:off x="11471" y="724520"/>
            <a:ext cx="8928992" cy="105272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SP B.4 deals with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production of W and Be reference samples according to agreed Master Excel </a:t>
            </a:r>
            <a:r>
              <a:rPr lang="en-US" sz="1400" dirty="0">
                <a:cs typeface="Arial" panose="020B0604020202020204" pitchFamily="34" charset="0"/>
              </a:rPr>
              <a:t>– latest update in September 2022 to come up with a manageable plan for the period 2021-2022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Several RUs involved in 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characterization of the produced reference layers as well as the outcomes of their exposure </a:t>
            </a:r>
            <a:r>
              <a:rPr lang="en-US" sz="1400" dirty="0">
                <a:cs typeface="Arial" panose="020B0604020202020204" pitchFamily="34" charset="0"/>
              </a:rPr>
              <a:t>into plasmas in linear machines (MAGNUM-PSI, PSI-2, </a:t>
            </a:r>
            <a:r>
              <a:rPr lang="en-US" sz="1400" dirty="0" err="1">
                <a:cs typeface="Arial" panose="020B0604020202020204" pitchFamily="34" charset="0"/>
              </a:rPr>
              <a:t>GyM</a:t>
            </a:r>
            <a:r>
              <a:rPr lang="en-US" sz="14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3285F-93B1-F40F-E994-D157A190CD12}"/>
              </a:ext>
            </a:extLst>
          </p:cNvPr>
          <p:cNvSpPr txBox="1"/>
          <p:nvPr/>
        </p:nvSpPr>
        <p:spPr>
          <a:xfrm>
            <a:off x="11471" y="1810188"/>
            <a:ext cx="5425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 err="1"/>
              <a:t>Excerpt</a:t>
            </a:r>
            <a:r>
              <a:rPr lang="fi-FI" sz="1400" b="1" dirty="0"/>
              <a:t> </a:t>
            </a:r>
            <a:r>
              <a:rPr lang="fi-FI" sz="1400" b="1" dirty="0" err="1"/>
              <a:t>from</a:t>
            </a:r>
            <a:r>
              <a:rPr lang="fi-FI" sz="1400" b="1" dirty="0"/>
              <a:t> </a:t>
            </a:r>
            <a:r>
              <a:rPr lang="fi-FI" sz="1400" b="1" dirty="0" err="1"/>
              <a:t>the</a:t>
            </a:r>
            <a:r>
              <a:rPr lang="fi-FI" sz="1400" b="1" dirty="0"/>
              <a:t> Master </a:t>
            </a:r>
            <a:r>
              <a:rPr lang="fi-FI" sz="1400" b="1" dirty="0" err="1"/>
              <a:t>File</a:t>
            </a:r>
            <a:r>
              <a:rPr lang="fi-FI" sz="1400" b="1" dirty="0"/>
              <a:t> – </a:t>
            </a:r>
            <a:r>
              <a:rPr lang="fi-FI" sz="1400" b="1" dirty="0" err="1"/>
              <a:t>this</a:t>
            </a:r>
            <a:r>
              <a:rPr lang="fi-FI" sz="1400" b="1" dirty="0"/>
              <a:t> </a:t>
            </a:r>
            <a:r>
              <a:rPr lang="fi-FI" sz="1400" b="1" dirty="0" err="1"/>
              <a:t>particular</a:t>
            </a:r>
            <a:r>
              <a:rPr lang="fi-FI" sz="1400" b="1" dirty="0"/>
              <a:t> </a:t>
            </a:r>
            <a:r>
              <a:rPr lang="fi-FI" sz="1400" b="1" dirty="0" err="1"/>
              <a:t>table</a:t>
            </a:r>
            <a:r>
              <a:rPr lang="fi-FI" sz="1400" b="1" dirty="0"/>
              <a:t> </a:t>
            </a:r>
            <a:r>
              <a:rPr lang="fi-FI" sz="1400" b="1" dirty="0" err="1"/>
              <a:t>contains</a:t>
            </a:r>
            <a:r>
              <a:rPr lang="fi-FI" sz="1400" b="1" dirty="0"/>
              <a:t> 251 </a:t>
            </a:r>
            <a:r>
              <a:rPr lang="fi-FI" sz="1400" b="1" dirty="0" err="1"/>
              <a:t>lines</a:t>
            </a:r>
            <a:r>
              <a:rPr lang="fi-FI" sz="1400" b="1" dirty="0"/>
              <a:t>…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202092-5A6A-1E7F-FF0B-E02AD7A79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350437"/>
              </p:ext>
            </p:extLst>
          </p:nvPr>
        </p:nvGraphicFramePr>
        <p:xfrm>
          <a:off x="457200" y="2217875"/>
          <a:ext cx="8229600" cy="2350332"/>
        </p:xfrm>
        <a:graphic>
          <a:graphicData uri="http://schemas.openxmlformats.org/drawingml/2006/table">
            <a:tbl>
              <a:tblPr/>
              <a:tblGrid>
                <a:gridCol w="693189">
                  <a:extLst>
                    <a:ext uri="{9D8B030D-6E8A-4147-A177-3AD203B41FA5}">
                      <a16:colId xmlns:a16="http://schemas.microsoft.com/office/drawing/2014/main" val="552112194"/>
                    </a:ext>
                  </a:extLst>
                </a:gridCol>
                <a:gridCol w="1152628">
                  <a:extLst>
                    <a:ext uri="{9D8B030D-6E8A-4147-A177-3AD203B41FA5}">
                      <a16:colId xmlns:a16="http://schemas.microsoft.com/office/drawing/2014/main" val="1277651459"/>
                    </a:ext>
                  </a:extLst>
                </a:gridCol>
                <a:gridCol w="580344">
                  <a:extLst>
                    <a:ext uri="{9D8B030D-6E8A-4147-A177-3AD203B41FA5}">
                      <a16:colId xmlns:a16="http://schemas.microsoft.com/office/drawing/2014/main" val="2605436500"/>
                    </a:ext>
                  </a:extLst>
                </a:gridCol>
                <a:gridCol w="386896">
                  <a:extLst>
                    <a:ext uri="{9D8B030D-6E8A-4147-A177-3AD203B41FA5}">
                      <a16:colId xmlns:a16="http://schemas.microsoft.com/office/drawing/2014/main" val="1054142377"/>
                    </a:ext>
                  </a:extLst>
                </a:gridCol>
                <a:gridCol w="814094">
                  <a:extLst>
                    <a:ext uri="{9D8B030D-6E8A-4147-A177-3AD203B41FA5}">
                      <a16:colId xmlns:a16="http://schemas.microsoft.com/office/drawing/2014/main" val="2127961354"/>
                    </a:ext>
                  </a:extLst>
                </a:gridCol>
                <a:gridCol w="846335">
                  <a:extLst>
                    <a:ext uri="{9D8B030D-6E8A-4147-A177-3AD203B41FA5}">
                      <a16:colId xmlns:a16="http://schemas.microsoft.com/office/drawing/2014/main" val="1729692704"/>
                    </a:ext>
                  </a:extLst>
                </a:gridCol>
                <a:gridCol w="902757">
                  <a:extLst>
                    <a:ext uri="{9D8B030D-6E8A-4147-A177-3AD203B41FA5}">
                      <a16:colId xmlns:a16="http://schemas.microsoft.com/office/drawing/2014/main" val="4151318374"/>
                    </a:ext>
                  </a:extLst>
                </a:gridCol>
                <a:gridCol w="386896">
                  <a:extLst>
                    <a:ext uri="{9D8B030D-6E8A-4147-A177-3AD203B41FA5}">
                      <a16:colId xmlns:a16="http://schemas.microsoft.com/office/drawing/2014/main" val="1341243060"/>
                    </a:ext>
                  </a:extLst>
                </a:gridCol>
                <a:gridCol w="443318">
                  <a:extLst>
                    <a:ext uri="{9D8B030D-6E8A-4147-A177-3AD203B41FA5}">
                      <a16:colId xmlns:a16="http://schemas.microsoft.com/office/drawing/2014/main" val="2976823647"/>
                    </a:ext>
                  </a:extLst>
                </a:gridCol>
                <a:gridCol w="1047843">
                  <a:extLst>
                    <a:ext uri="{9D8B030D-6E8A-4147-A177-3AD203B41FA5}">
                      <a16:colId xmlns:a16="http://schemas.microsoft.com/office/drawing/2014/main" val="3548184534"/>
                    </a:ext>
                  </a:extLst>
                </a:gridCol>
                <a:gridCol w="507801">
                  <a:extLst>
                    <a:ext uri="{9D8B030D-6E8A-4147-A177-3AD203B41FA5}">
                      <a16:colId xmlns:a16="http://schemas.microsoft.com/office/drawing/2014/main" val="3765189762"/>
                    </a:ext>
                  </a:extLst>
                </a:gridCol>
                <a:gridCol w="467499">
                  <a:extLst>
                    <a:ext uri="{9D8B030D-6E8A-4147-A177-3AD203B41FA5}">
                      <a16:colId xmlns:a16="http://schemas.microsoft.com/office/drawing/2014/main" val="1225597381"/>
                    </a:ext>
                  </a:extLst>
                </a:gridCol>
              </a:tblGrid>
              <a:tr h="198284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Research Unit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Specifications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Size (mm3)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Thickness (um)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Gas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Temperature (deg C)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Substrate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 of samples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 whom?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WP and SP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Produced by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665722"/>
                  </a:ext>
                </a:extLst>
              </a:tr>
              <a:tr h="222465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polished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FIB marking @ FZJ before PSI-2 experiments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38423"/>
                  </a:ext>
                </a:extLst>
              </a:tr>
              <a:tr h="222465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low roughness, Ra = 100 nm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FIB marking @ FZJ before PSI-2 experiments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366371"/>
                  </a:ext>
                </a:extLst>
              </a:tr>
              <a:tr h="324025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medium roughness, Ra = 300 nm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FIB marking @ FZJ before PSI-2 experiments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59520"/>
                  </a:ext>
                </a:extLst>
              </a:tr>
              <a:tr h="1160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polished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experiments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380948"/>
                  </a:ext>
                </a:extLst>
              </a:tr>
              <a:tr h="217629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low roughness, Ra = 100 nm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experiments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21311"/>
                  </a:ext>
                </a:extLst>
              </a:tr>
              <a:tr h="324025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medium roughness, Ra = 300 nm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experiments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36243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7472B8D-9368-2A3D-3156-C187B58E0669}"/>
              </a:ext>
            </a:extLst>
          </p:cNvPr>
          <p:cNvSpPr txBox="1"/>
          <p:nvPr/>
        </p:nvSpPr>
        <p:spPr>
          <a:xfrm>
            <a:off x="-29525" y="4891746"/>
            <a:ext cx="2020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 err="1"/>
              <a:t>Coordinator</a:t>
            </a:r>
            <a:r>
              <a:rPr lang="fi-FI" sz="1200" b="1" dirty="0"/>
              <a:t>: A. Hakola (VTT)</a:t>
            </a:r>
          </a:p>
        </p:txBody>
      </p:sp>
    </p:spTree>
    <p:extLst>
      <p:ext uri="{BB962C8B-B14F-4D97-AF65-F5344CB8AC3E}">
        <p14:creationId xmlns:p14="http://schemas.microsoft.com/office/powerpoint/2010/main" val="372191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AE5B3-B968-A972-9D2E-43DAFAEB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49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EF2255-0EF5-67C2-E6D6-79BE000C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en-US" sz="2000" dirty="0"/>
              <a:t>Overview of activities</a:t>
            </a:r>
            <a:endParaRPr lang="de-DE" sz="2000" dirty="0"/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607B30B7-6AF9-2155-B87A-AA323B5E4938}"/>
              </a:ext>
            </a:extLst>
          </p:cNvPr>
          <p:cNvSpPr txBox="1"/>
          <p:nvPr/>
        </p:nvSpPr>
        <p:spPr>
          <a:xfrm>
            <a:off x="11471" y="724520"/>
            <a:ext cx="8928992" cy="105272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SP B.4 deals with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production of W and Be reference samples according to agreed Master Excel </a:t>
            </a:r>
            <a:r>
              <a:rPr lang="en-US" sz="1400" dirty="0">
                <a:cs typeface="Arial" panose="020B0604020202020204" pitchFamily="34" charset="0"/>
              </a:rPr>
              <a:t>– latest update in September 2022 to come up with a manageable plan for the period 2021-2022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Several RUs involved in </a:t>
            </a:r>
            <a:r>
              <a:rPr lang="en-US" sz="1400" b="1" dirty="0">
                <a:solidFill>
                  <a:srgbClr val="0070C0"/>
                </a:solidFill>
                <a:cs typeface="Arial" panose="020B0604020202020204" pitchFamily="34" charset="0"/>
              </a:rPr>
              <a:t>characterization of the produced reference layers as well as the outcomes of their exposure </a:t>
            </a:r>
            <a:r>
              <a:rPr lang="en-US" sz="1400" dirty="0">
                <a:cs typeface="Arial" panose="020B0604020202020204" pitchFamily="34" charset="0"/>
              </a:rPr>
              <a:t>into plasmas in linear machines (MAGNUM-PSI, PSI-2, </a:t>
            </a:r>
            <a:r>
              <a:rPr lang="en-US" sz="1400" dirty="0" err="1">
                <a:cs typeface="Arial" panose="020B0604020202020204" pitchFamily="34" charset="0"/>
              </a:rPr>
              <a:t>GyM</a:t>
            </a:r>
            <a:r>
              <a:rPr lang="en-US" sz="14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3285F-93B1-F40F-E994-D157A190CD12}"/>
              </a:ext>
            </a:extLst>
          </p:cNvPr>
          <p:cNvSpPr txBox="1"/>
          <p:nvPr/>
        </p:nvSpPr>
        <p:spPr>
          <a:xfrm>
            <a:off x="11471" y="1810188"/>
            <a:ext cx="5425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 err="1"/>
              <a:t>Excerpt</a:t>
            </a:r>
            <a:r>
              <a:rPr lang="fi-FI" sz="1400" b="1" dirty="0"/>
              <a:t> </a:t>
            </a:r>
            <a:r>
              <a:rPr lang="fi-FI" sz="1400" b="1" dirty="0" err="1"/>
              <a:t>from</a:t>
            </a:r>
            <a:r>
              <a:rPr lang="fi-FI" sz="1400" b="1" dirty="0"/>
              <a:t> </a:t>
            </a:r>
            <a:r>
              <a:rPr lang="fi-FI" sz="1400" b="1" dirty="0" err="1"/>
              <a:t>the</a:t>
            </a:r>
            <a:r>
              <a:rPr lang="fi-FI" sz="1400" b="1" dirty="0"/>
              <a:t> Master </a:t>
            </a:r>
            <a:r>
              <a:rPr lang="fi-FI" sz="1400" b="1" dirty="0" err="1"/>
              <a:t>File</a:t>
            </a:r>
            <a:r>
              <a:rPr lang="fi-FI" sz="1400" b="1" dirty="0"/>
              <a:t> – </a:t>
            </a:r>
            <a:r>
              <a:rPr lang="fi-FI" sz="1400" b="1" dirty="0" err="1"/>
              <a:t>this</a:t>
            </a:r>
            <a:r>
              <a:rPr lang="fi-FI" sz="1400" b="1" dirty="0"/>
              <a:t> </a:t>
            </a:r>
            <a:r>
              <a:rPr lang="fi-FI" sz="1400" b="1" dirty="0" err="1"/>
              <a:t>particular</a:t>
            </a:r>
            <a:r>
              <a:rPr lang="fi-FI" sz="1400" b="1" dirty="0"/>
              <a:t> </a:t>
            </a:r>
            <a:r>
              <a:rPr lang="fi-FI" sz="1400" b="1" dirty="0" err="1"/>
              <a:t>table</a:t>
            </a:r>
            <a:r>
              <a:rPr lang="fi-FI" sz="1400" b="1" dirty="0"/>
              <a:t> </a:t>
            </a:r>
            <a:r>
              <a:rPr lang="fi-FI" sz="1400" b="1" dirty="0" err="1"/>
              <a:t>contains</a:t>
            </a:r>
            <a:r>
              <a:rPr lang="fi-FI" sz="1400" b="1" dirty="0"/>
              <a:t> 251 </a:t>
            </a:r>
            <a:r>
              <a:rPr lang="fi-FI" sz="1400" b="1" dirty="0" err="1"/>
              <a:t>lines</a:t>
            </a:r>
            <a:r>
              <a:rPr lang="fi-FI" sz="1400" b="1" dirty="0"/>
              <a:t>…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202092-5A6A-1E7F-FF0B-E02AD7A79539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217875"/>
          <a:ext cx="8229600" cy="2350332"/>
        </p:xfrm>
        <a:graphic>
          <a:graphicData uri="http://schemas.openxmlformats.org/drawingml/2006/table">
            <a:tbl>
              <a:tblPr/>
              <a:tblGrid>
                <a:gridCol w="693189">
                  <a:extLst>
                    <a:ext uri="{9D8B030D-6E8A-4147-A177-3AD203B41FA5}">
                      <a16:colId xmlns:a16="http://schemas.microsoft.com/office/drawing/2014/main" val="552112194"/>
                    </a:ext>
                  </a:extLst>
                </a:gridCol>
                <a:gridCol w="1152628">
                  <a:extLst>
                    <a:ext uri="{9D8B030D-6E8A-4147-A177-3AD203B41FA5}">
                      <a16:colId xmlns:a16="http://schemas.microsoft.com/office/drawing/2014/main" val="1277651459"/>
                    </a:ext>
                  </a:extLst>
                </a:gridCol>
                <a:gridCol w="580344">
                  <a:extLst>
                    <a:ext uri="{9D8B030D-6E8A-4147-A177-3AD203B41FA5}">
                      <a16:colId xmlns:a16="http://schemas.microsoft.com/office/drawing/2014/main" val="2605436500"/>
                    </a:ext>
                  </a:extLst>
                </a:gridCol>
                <a:gridCol w="386896">
                  <a:extLst>
                    <a:ext uri="{9D8B030D-6E8A-4147-A177-3AD203B41FA5}">
                      <a16:colId xmlns:a16="http://schemas.microsoft.com/office/drawing/2014/main" val="1054142377"/>
                    </a:ext>
                  </a:extLst>
                </a:gridCol>
                <a:gridCol w="814094">
                  <a:extLst>
                    <a:ext uri="{9D8B030D-6E8A-4147-A177-3AD203B41FA5}">
                      <a16:colId xmlns:a16="http://schemas.microsoft.com/office/drawing/2014/main" val="2127961354"/>
                    </a:ext>
                  </a:extLst>
                </a:gridCol>
                <a:gridCol w="846335">
                  <a:extLst>
                    <a:ext uri="{9D8B030D-6E8A-4147-A177-3AD203B41FA5}">
                      <a16:colId xmlns:a16="http://schemas.microsoft.com/office/drawing/2014/main" val="1729692704"/>
                    </a:ext>
                  </a:extLst>
                </a:gridCol>
                <a:gridCol w="902757">
                  <a:extLst>
                    <a:ext uri="{9D8B030D-6E8A-4147-A177-3AD203B41FA5}">
                      <a16:colId xmlns:a16="http://schemas.microsoft.com/office/drawing/2014/main" val="4151318374"/>
                    </a:ext>
                  </a:extLst>
                </a:gridCol>
                <a:gridCol w="386896">
                  <a:extLst>
                    <a:ext uri="{9D8B030D-6E8A-4147-A177-3AD203B41FA5}">
                      <a16:colId xmlns:a16="http://schemas.microsoft.com/office/drawing/2014/main" val="1341243060"/>
                    </a:ext>
                  </a:extLst>
                </a:gridCol>
                <a:gridCol w="443318">
                  <a:extLst>
                    <a:ext uri="{9D8B030D-6E8A-4147-A177-3AD203B41FA5}">
                      <a16:colId xmlns:a16="http://schemas.microsoft.com/office/drawing/2014/main" val="2976823647"/>
                    </a:ext>
                  </a:extLst>
                </a:gridCol>
                <a:gridCol w="1047843">
                  <a:extLst>
                    <a:ext uri="{9D8B030D-6E8A-4147-A177-3AD203B41FA5}">
                      <a16:colId xmlns:a16="http://schemas.microsoft.com/office/drawing/2014/main" val="3548184534"/>
                    </a:ext>
                  </a:extLst>
                </a:gridCol>
                <a:gridCol w="507801">
                  <a:extLst>
                    <a:ext uri="{9D8B030D-6E8A-4147-A177-3AD203B41FA5}">
                      <a16:colId xmlns:a16="http://schemas.microsoft.com/office/drawing/2014/main" val="3765189762"/>
                    </a:ext>
                  </a:extLst>
                </a:gridCol>
                <a:gridCol w="467499">
                  <a:extLst>
                    <a:ext uri="{9D8B030D-6E8A-4147-A177-3AD203B41FA5}">
                      <a16:colId xmlns:a16="http://schemas.microsoft.com/office/drawing/2014/main" val="1225597381"/>
                    </a:ext>
                  </a:extLst>
                </a:gridCol>
              </a:tblGrid>
              <a:tr h="198284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Research Unit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Specifications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Size (mm3)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Thickness (um)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Gas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Temperature (deg C)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Substrate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# of samples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 whom?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Comments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WP and SP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Produced by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665722"/>
                  </a:ext>
                </a:extLst>
              </a:tr>
              <a:tr h="222465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polished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FIB marking @ FZJ before PSI-2 experiments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38423"/>
                  </a:ext>
                </a:extLst>
              </a:tr>
              <a:tr h="222465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low roughness, Ra = 100 nm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FIB marking @ FZJ before PSI-2 experiments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366371"/>
                  </a:ext>
                </a:extLst>
              </a:tr>
              <a:tr h="324025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medium roughness, Ra = 300 nm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FIB marking @ FZJ before PSI-2 experiments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59520"/>
                  </a:ext>
                </a:extLst>
              </a:tr>
              <a:tr h="1160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polished</a:t>
                      </a:r>
                      <a:endParaRPr lang="fi-FI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experiments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380948"/>
                  </a:ext>
                </a:extLst>
              </a:tr>
              <a:tr h="217629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low roughness, Ra = 100 nm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experiments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21311"/>
                  </a:ext>
                </a:extLst>
              </a:tr>
              <a:tr h="324025"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ENEA-POLIMI</a:t>
                      </a:r>
                    </a:p>
                  </a:txBody>
                  <a:tcPr marL="4836" marR="4836" marT="4836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W-HiPIMS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geometry</a:t>
                      </a: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&gt;0,4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Nominal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graphite, 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 (Body)"/>
                        </a:rPr>
                        <a:t>medium roughness, Ra = 300 nm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6" marR="4836" marT="483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FZJ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PSI-2 experiments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 B.1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06/2022</a:t>
                      </a:r>
                    </a:p>
                  </a:txBody>
                  <a:tcPr marL="4836" marR="4836" marT="4836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36243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F8F244F-1DE2-DEE5-2D6A-1502B0057B5C}"/>
              </a:ext>
            </a:extLst>
          </p:cNvPr>
          <p:cNvSpPr/>
          <p:nvPr/>
        </p:nvSpPr>
        <p:spPr>
          <a:xfrm rot="20417581">
            <a:off x="1236835" y="1289075"/>
            <a:ext cx="6480720" cy="2001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 err="1"/>
              <a:t>Plans</a:t>
            </a:r>
            <a:r>
              <a:rPr lang="fi-FI" b="1" dirty="0"/>
              <a:t> for 2023:  </a:t>
            </a:r>
            <a:r>
              <a:rPr lang="fi-FI" sz="1800" b="1" dirty="0" err="1"/>
              <a:t>Produce</a:t>
            </a:r>
            <a:r>
              <a:rPr lang="fi-FI" sz="1800" b="1" dirty="0"/>
              <a:t> a </a:t>
            </a:r>
            <a:r>
              <a:rPr lang="fi-FI" sz="1800" b="1" dirty="0" err="1"/>
              <a:t>new</a:t>
            </a:r>
            <a:r>
              <a:rPr lang="fi-FI" sz="1800" b="1" dirty="0"/>
              <a:t> Master </a:t>
            </a:r>
            <a:r>
              <a:rPr lang="fi-FI" sz="1800" b="1" dirty="0" err="1"/>
              <a:t>File</a:t>
            </a:r>
            <a:r>
              <a:rPr lang="fi-FI" sz="1800" b="1" dirty="0"/>
              <a:t> </a:t>
            </a:r>
            <a:r>
              <a:rPr lang="fi-FI" sz="1800" b="1" dirty="0" err="1"/>
              <a:t>based</a:t>
            </a:r>
            <a:r>
              <a:rPr lang="fi-FI" sz="1800" b="1" dirty="0"/>
              <a:t> on </a:t>
            </a:r>
            <a:r>
              <a:rPr lang="fi-FI" sz="1800" b="1" dirty="0" err="1"/>
              <a:t>the</a:t>
            </a:r>
            <a:r>
              <a:rPr lang="fi-FI" sz="1800" b="1" dirty="0"/>
              <a:t> </a:t>
            </a:r>
            <a:r>
              <a:rPr lang="fi-FI" sz="1800" b="1" dirty="0" err="1"/>
              <a:t>present</a:t>
            </a:r>
            <a:r>
              <a:rPr lang="fi-FI" sz="1800" b="1" dirty="0"/>
              <a:t> </a:t>
            </a:r>
            <a:r>
              <a:rPr lang="fi-FI" sz="1800" b="1" dirty="0" err="1"/>
              <a:t>priorities</a:t>
            </a:r>
            <a:r>
              <a:rPr lang="fi-FI" sz="1800" b="1" dirty="0"/>
              <a:t> in </a:t>
            </a:r>
            <a:r>
              <a:rPr lang="fi-FI" sz="1800" b="1" dirty="0" err="1"/>
              <a:t>the</a:t>
            </a:r>
            <a:r>
              <a:rPr lang="fi-FI" sz="1800" b="1" dirty="0"/>
              <a:t> ITER and DEMO </a:t>
            </a:r>
            <a:r>
              <a:rPr lang="fi-FI" sz="1800" b="1" dirty="0" err="1"/>
              <a:t>research</a:t>
            </a:r>
            <a:r>
              <a:rPr lang="fi-FI" sz="1800" b="1" dirty="0"/>
              <a:t> </a:t>
            </a:r>
            <a:r>
              <a:rPr lang="fi-FI" sz="1800" b="1" dirty="0" err="1"/>
              <a:t>plans</a:t>
            </a:r>
            <a:r>
              <a:rPr lang="fi-FI" sz="1800" b="1" dirty="0"/>
              <a:t> </a:t>
            </a:r>
            <a:r>
              <a:rPr lang="fi-FI" sz="1800" b="1" dirty="0">
                <a:sym typeface="Wingdings" panose="05000000000000000000" pitchFamily="2" charset="2"/>
              </a:rPr>
              <a:t> W </a:t>
            </a:r>
            <a:r>
              <a:rPr lang="fi-FI" sz="1800" b="1" dirty="0" err="1">
                <a:sym typeface="Wingdings" panose="05000000000000000000" pitchFamily="2" charset="2"/>
              </a:rPr>
              <a:t>layers</a:t>
            </a:r>
            <a:r>
              <a:rPr lang="fi-FI" sz="1800" b="1" dirty="0">
                <a:sym typeface="Wingdings" panose="05000000000000000000" pitchFamily="2" charset="2"/>
              </a:rPr>
              <a:t> </a:t>
            </a:r>
            <a:r>
              <a:rPr lang="fi-FI" sz="1800" b="1" dirty="0" err="1">
                <a:sym typeface="Wingdings" panose="05000000000000000000" pitchFamily="2" charset="2"/>
              </a:rPr>
              <a:t>should</a:t>
            </a:r>
            <a:r>
              <a:rPr lang="fi-FI" sz="1800" b="1" dirty="0">
                <a:sym typeface="Wingdings" panose="05000000000000000000" pitchFamily="2" charset="2"/>
              </a:rPr>
              <a:t> </a:t>
            </a:r>
            <a:r>
              <a:rPr lang="fi-FI" sz="1800" b="1" dirty="0" err="1">
                <a:sym typeface="Wingdings" panose="05000000000000000000" pitchFamily="2" charset="2"/>
              </a:rPr>
              <a:t>have</a:t>
            </a:r>
            <a:r>
              <a:rPr lang="fi-FI" sz="1800" b="1" dirty="0">
                <a:sym typeface="Wingdings" panose="05000000000000000000" pitchFamily="2" charset="2"/>
              </a:rPr>
              <a:t> an </a:t>
            </a:r>
            <a:r>
              <a:rPr lang="fi-FI" sz="1800" b="1" dirty="0" err="1">
                <a:sym typeface="Wingdings" panose="05000000000000000000" pitchFamily="2" charset="2"/>
              </a:rPr>
              <a:t>even</a:t>
            </a:r>
            <a:r>
              <a:rPr lang="fi-FI" sz="1800" b="1" dirty="0">
                <a:sym typeface="Wingdings" panose="05000000000000000000" pitchFamily="2" charset="2"/>
              </a:rPr>
              <a:t> </a:t>
            </a:r>
            <a:r>
              <a:rPr lang="fi-FI" sz="1800" b="1" dirty="0" err="1">
                <a:sym typeface="Wingdings" panose="05000000000000000000" pitchFamily="2" charset="2"/>
              </a:rPr>
              <a:t>higher</a:t>
            </a:r>
            <a:r>
              <a:rPr lang="fi-FI" sz="1800" b="1" dirty="0">
                <a:sym typeface="Wingdings" panose="05000000000000000000" pitchFamily="2" charset="2"/>
              </a:rPr>
              <a:t> </a:t>
            </a:r>
            <a:r>
              <a:rPr lang="fi-FI" sz="1800" b="1" dirty="0" err="1">
                <a:sym typeface="Wingdings" panose="05000000000000000000" pitchFamily="2" charset="2"/>
              </a:rPr>
              <a:t>emphasis</a:t>
            </a:r>
            <a:endParaRPr lang="fi-FI" sz="1800" b="1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ym typeface="Wingdings" panose="05000000000000000000" pitchFamily="2" charset="2"/>
              </a:rPr>
              <a:t>W and W+O coatings with well-defined compositions and morphologies for “comparative” PSI-2, MAGNUM-PSI, and </a:t>
            </a:r>
            <a:r>
              <a:rPr lang="en-US" sz="1400" b="1" dirty="0" err="1">
                <a:sym typeface="Wingdings" panose="05000000000000000000" pitchFamily="2" charset="2"/>
              </a:rPr>
              <a:t>GyM</a:t>
            </a:r>
            <a:r>
              <a:rPr lang="en-US" sz="1400" b="1" dirty="0">
                <a:sym typeface="Wingdings" panose="05000000000000000000" pitchFamily="2" charset="2"/>
              </a:rPr>
              <a:t> erosion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ym typeface="Wingdings" panose="05000000000000000000" pitchFamily="2" charset="2"/>
              </a:rPr>
              <a:t>Production of a series of JET-relevant Be samples (TBD) for assisting LIBS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ym typeface="Wingdings" panose="05000000000000000000" pitchFamily="2" charset="2"/>
              </a:rPr>
              <a:t>Comparison of implanted and co-deposited W+O+D layers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D02D6-124E-F849-BC79-1F46B5EE30B5}"/>
              </a:ext>
            </a:extLst>
          </p:cNvPr>
          <p:cNvSpPr txBox="1"/>
          <p:nvPr/>
        </p:nvSpPr>
        <p:spPr>
          <a:xfrm>
            <a:off x="-29525" y="4891746"/>
            <a:ext cx="2020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 err="1"/>
              <a:t>Coordinator</a:t>
            </a:r>
            <a:r>
              <a:rPr lang="fi-FI" sz="1200" b="1" dirty="0"/>
              <a:t>: A. Hakola (VTT)</a:t>
            </a:r>
          </a:p>
        </p:txBody>
      </p:sp>
    </p:spTree>
    <p:extLst>
      <p:ext uri="{BB962C8B-B14F-4D97-AF65-F5344CB8AC3E}">
        <p14:creationId xmlns:p14="http://schemas.microsoft.com/office/powerpoint/2010/main" val="137296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5AEA8-605A-F161-B947-E3B2548B4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ADB780A-D290-1FA7-BB14-DE2392DE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" y="82253"/>
            <a:ext cx="7543800" cy="342900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SP B </a:t>
            </a:r>
            <a:r>
              <a:rPr lang="de-DE" dirty="0"/>
              <a:t>Milestones 2022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CDE7E3B-CFCD-FF9B-8B17-BD9CED7B5F21}"/>
              </a:ext>
            </a:extLst>
          </p:cNvPr>
          <p:cNvSpPr/>
          <p:nvPr/>
        </p:nvSpPr>
        <p:spPr>
          <a:xfrm>
            <a:off x="395536" y="483518"/>
            <a:ext cx="5195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/>
              <a:t>Relevant Work Package Milestones </a:t>
            </a:r>
            <a:r>
              <a:rPr lang="de-DE" sz="1200" b="1" dirty="0" err="1"/>
              <a:t>for</a:t>
            </a:r>
            <a:r>
              <a:rPr lang="de-DE" sz="1200" b="1" dirty="0"/>
              <a:t> </a:t>
            </a:r>
            <a:r>
              <a:rPr lang="de-DE" sz="1200" b="1" dirty="0">
                <a:solidFill>
                  <a:srgbClr val="FF0000"/>
                </a:solidFill>
              </a:rPr>
              <a:t>SP B</a:t>
            </a:r>
            <a:r>
              <a:rPr lang="de-DE" sz="1200" b="1" dirty="0"/>
              <a:t> </a:t>
            </a:r>
            <a:r>
              <a:rPr lang="de-DE" sz="1200" b="1" dirty="0" err="1"/>
              <a:t>extracted</a:t>
            </a:r>
            <a:r>
              <a:rPr lang="de-DE" sz="1200" b="1" dirty="0"/>
              <a:t> </a:t>
            </a:r>
            <a:r>
              <a:rPr lang="de-DE" sz="1200" b="1" dirty="0" err="1"/>
              <a:t>from</a:t>
            </a:r>
            <a:r>
              <a:rPr lang="de-DE" sz="1200" b="1" dirty="0"/>
              <a:t> WP PWIE PMP 2022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D110E3F0-261A-6AF5-4069-C21610831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717085"/>
              </p:ext>
            </p:extLst>
          </p:nvPr>
        </p:nvGraphicFramePr>
        <p:xfrm>
          <a:off x="453290" y="796361"/>
          <a:ext cx="8229600" cy="3352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017">
                  <a:extLst>
                    <a:ext uri="{9D8B030D-6E8A-4147-A177-3AD203B41FA5}">
                      <a16:colId xmlns:a16="http://schemas.microsoft.com/office/drawing/2014/main" val="1621520873"/>
                    </a:ext>
                  </a:extLst>
                </a:gridCol>
                <a:gridCol w="1278131">
                  <a:extLst>
                    <a:ext uri="{9D8B030D-6E8A-4147-A177-3AD203B41FA5}">
                      <a16:colId xmlns:a16="http://schemas.microsoft.com/office/drawing/2014/main" val="2839852955"/>
                    </a:ext>
                  </a:extLst>
                </a:gridCol>
                <a:gridCol w="3679192">
                  <a:extLst>
                    <a:ext uri="{9D8B030D-6E8A-4147-A177-3AD203B41FA5}">
                      <a16:colId xmlns:a16="http://schemas.microsoft.com/office/drawing/2014/main" val="2383909151"/>
                    </a:ext>
                  </a:extLst>
                </a:gridCol>
                <a:gridCol w="1720260">
                  <a:extLst>
                    <a:ext uri="{9D8B030D-6E8A-4147-A177-3AD203B41FA5}">
                      <a16:colId xmlns:a16="http://schemas.microsoft.com/office/drawing/2014/main" val="4219246605"/>
                    </a:ext>
                  </a:extLst>
                </a:gridCol>
              </a:tblGrid>
              <a:tr h="925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WM31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</a:rPr>
                        <a:t>SP B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Effective sputtering yields and erosion rates of W model systems with varying impact angles, morphologies, and surface structures at varying plasma conditions available (ITER+DEMO)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</a:rPr>
                        <a:t>31.12.2022  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286932"/>
                  </a:ext>
                </a:extLst>
              </a:tr>
              <a:tr h="925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WM32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SP B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Erosion and re-deposition patterns on selected marker samples and plasma-facing components, extracted from ASDEX Upgrade (2019-2021), WEST (C4, C5), and W7-X (OP1.2B) elucidated (ITER+DEMO)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31.12.2022 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136608"/>
                  </a:ext>
                </a:extLst>
              </a:tr>
              <a:tr h="740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WM33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SP B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Be- and W-based reference coatings produced with composition, fuel content, and structure similar to those of typical co-deposited layers in tokamaks (ASDEX Upgrade, WEST, JET) (ITER+DEMO)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31.12.2022 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538837"/>
                  </a:ext>
                </a:extLst>
              </a:tr>
              <a:tr h="740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WM34</a:t>
                      </a: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SP B</a:t>
                      </a:r>
                    </a:p>
                  </a:txBody>
                  <a:tcPr marL="65866" marR="65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Post-mortem analysis of material samples and components exposed to medium and high flux operation campaigns 2021/2022 in MAGNUM-PSI and PSI-2 performed.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31.12.2022</a:t>
                      </a:r>
                    </a:p>
                  </a:txBody>
                  <a:tcPr marL="65866" marR="65866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7601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F2B715C-47F8-9091-83C0-565504A5282D}"/>
              </a:ext>
            </a:extLst>
          </p:cNvPr>
          <p:cNvSpPr txBox="1"/>
          <p:nvPr/>
        </p:nvSpPr>
        <p:spPr>
          <a:xfrm>
            <a:off x="430376" y="4137923"/>
            <a:ext cx="72567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/>
              <a:t>Main </a:t>
            </a:r>
            <a:r>
              <a:rPr lang="fi-FI" sz="1400" b="1" dirty="0" err="1"/>
              <a:t>reasons</a:t>
            </a:r>
            <a:r>
              <a:rPr lang="fi-FI" sz="1400" b="1" dirty="0"/>
              <a:t> for </a:t>
            </a:r>
            <a:r>
              <a:rPr lang="fi-FI" sz="1400" b="1" dirty="0" err="1"/>
              <a:t>delays</a:t>
            </a:r>
            <a:r>
              <a:rPr lang="fi-FI" sz="1400" b="1" dirty="0"/>
              <a:t>:</a:t>
            </a:r>
          </a:p>
          <a:p>
            <a:pPr marL="400050" indent="-400050">
              <a:buAutoNum type="romanLcParenBoth"/>
            </a:pPr>
            <a:r>
              <a:rPr lang="fi-FI" sz="1400" dirty="0" err="1"/>
              <a:t>Unavailibity</a:t>
            </a:r>
            <a:r>
              <a:rPr lang="fi-FI" sz="1400" dirty="0"/>
              <a:t> of MAGNUM-PSI and </a:t>
            </a:r>
            <a:r>
              <a:rPr lang="fi-FI" sz="1400" dirty="0" err="1"/>
              <a:t>slow</a:t>
            </a:r>
            <a:r>
              <a:rPr lang="fi-FI" sz="1400" dirty="0"/>
              <a:t> </a:t>
            </a:r>
            <a:r>
              <a:rPr lang="fi-FI" sz="1400" dirty="0" err="1"/>
              <a:t>start</a:t>
            </a:r>
            <a:r>
              <a:rPr lang="fi-FI" sz="1400" dirty="0"/>
              <a:t> of </a:t>
            </a:r>
            <a:r>
              <a:rPr lang="fi-FI" sz="1400" dirty="0" err="1"/>
              <a:t>GyM</a:t>
            </a:r>
            <a:endParaRPr lang="fi-FI" sz="1400" dirty="0"/>
          </a:p>
          <a:p>
            <a:pPr marL="400050" indent="-400050">
              <a:buAutoNum type="romanLcParenBoth"/>
            </a:pPr>
            <a:r>
              <a:rPr lang="fi-FI" sz="1400" dirty="0" err="1"/>
              <a:t>Lengthy</a:t>
            </a:r>
            <a:r>
              <a:rPr lang="fi-FI" sz="1400" dirty="0"/>
              <a:t> </a:t>
            </a:r>
            <a:r>
              <a:rPr lang="fi-FI" sz="1400" dirty="0" err="1"/>
              <a:t>process</a:t>
            </a:r>
            <a:r>
              <a:rPr lang="fi-FI" sz="1400" dirty="0"/>
              <a:t> for </a:t>
            </a:r>
            <a:r>
              <a:rPr lang="fi-FI" sz="1400" dirty="0" err="1"/>
              <a:t>defining</a:t>
            </a:r>
            <a:r>
              <a:rPr lang="fi-FI" sz="1400" dirty="0"/>
              <a:t> </a:t>
            </a:r>
            <a:r>
              <a:rPr lang="fi-FI" sz="1400" dirty="0" err="1"/>
              <a:t>specifications</a:t>
            </a:r>
            <a:r>
              <a:rPr lang="fi-FI" sz="1400" dirty="0"/>
              <a:t> of </a:t>
            </a:r>
            <a:r>
              <a:rPr lang="fi-FI" sz="1400" dirty="0" err="1"/>
              <a:t>samples</a:t>
            </a:r>
            <a:r>
              <a:rPr lang="fi-FI" sz="1400" dirty="0"/>
              <a:t> and </a:t>
            </a:r>
            <a:r>
              <a:rPr lang="fi-FI" sz="1400" dirty="0" err="1"/>
              <a:t>their</a:t>
            </a:r>
            <a:r>
              <a:rPr lang="fi-FI" sz="1400" dirty="0"/>
              <a:t> </a:t>
            </a:r>
            <a:r>
              <a:rPr lang="fi-FI" sz="1400" dirty="0" err="1"/>
              <a:t>exposures</a:t>
            </a:r>
            <a:r>
              <a:rPr lang="fi-FI" sz="1400" dirty="0"/>
              <a:t> in </a:t>
            </a:r>
            <a:r>
              <a:rPr lang="fi-FI" sz="1400" dirty="0" err="1"/>
              <a:t>linear</a:t>
            </a:r>
            <a:r>
              <a:rPr lang="fi-FI" sz="1400" dirty="0"/>
              <a:t> </a:t>
            </a:r>
            <a:r>
              <a:rPr lang="fi-FI" sz="1400" dirty="0" err="1"/>
              <a:t>facilities</a:t>
            </a:r>
            <a:endParaRPr lang="fi-FI" sz="1400" dirty="0"/>
          </a:p>
          <a:p>
            <a:pPr marL="400050" indent="-400050">
              <a:buAutoNum type="romanLcParenBoth"/>
            </a:pPr>
            <a:r>
              <a:rPr lang="fi-FI" sz="1400" dirty="0"/>
              <a:t>No </a:t>
            </a:r>
            <a:r>
              <a:rPr lang="fi-FI" sz="1400" dirty="0" err="1"/>
              <a:t>new</a:t>
            </a:r>
            <a:r>
              <a:rPr lang="fi-FI" sz="1400" dirty="0"/>
              <a:t> WEST </a:t>
            </a:r>
            <a:r>
              <a:rPr lang="fi-FI" sz="1400" dirty="0" err="1"/>
              <a:t>samples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2633367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DC214-F57C-B23D-618A-8284F22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50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0041E7C-32B5-3036-42F0-3FEC442F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en-US" sz="2000" dirty="0"/>
              <a:t>Production of W-based reference coatings</a:t>
            </a:r>
            <a:endParaRPr lang="de-D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61408-61A8-AE72-0199-072948891932}"/>
              </a:ext>
            </a:extLst>
          </p:cNvPr>
          <p:cNvSpPr txBox="1"/>
          <p:nvPr/>
        </p:nvSpPr>
        <p:spPr>
          <a:xfrm>
            <a:off x="-29525" y="4891746"/>
            <a:ext cx="337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M. </a:t>
            </a:r>
            <a:r>
              <a:rPr lang="fi-FI" sz="1200" b="1" dirty="0" err="1"/>
              <a:t>Passoni</a:t>
            </a:r>
            <a:r>
              <a:rPr lang="fi-FI" sz="1200" b="1" dirty="0"/>
              <a:t> et al. (ENEA), D. Alegre et al. (CIEMAT) </a:t>
            </a:r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9367C5CB-2168-884B-74A8-54493EDBDD1B}"/>
              </a:ext>
            </a:extLst>
          </p:cNvPr>
          <p:cNvSpPr txBox="1"/>
          <p:nvPr/>
        </p:nvSpPr>
        <p:spPr>
          <a:xfrm rot="16200000">
            <a:off x="6110689" y="806692"/>
            <a:ext cx="609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200" b="1" dirty="0"/>
              <a:t>AFM</a:t>
            </a:r>
          </a:p>
        </p:txBody>
      </p:sp>
      <p:pic>
        <p:nvPicPr>
          <p:cNvPr id="10" name="Immagine 13">
            <a:extLst>
              <a:ext uri="{FF2B5EF4-FFF2-40B4-BE49-F238E27FC236}">
                <a16:creationId xmlns:a16="http://schemas.microsoft.com/office/drawing/2014/main" id="{7E6AD78D-20CE-077E-A08A-2275A5D23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26" y="555526"/>
            <a:ext cx="1136434" cy="1136434"/>
          </a:xfrm>
          <a:prstGeom prst="rect">
            <a:avLst/>
          </a:prstGeom>
        </p:spPr>
      </p:pic>
      <p:pic>
        <p:nvPicPr>
          <p:cNvPr id="11" name="unknown.jpeg" descr="unknown.jpeg">
            <a:extLst>
              <a:ext uri="{FF2B5EF4-FFF2-40B4-BE49-F238E27FC236}">
                <a16:creationId xmlns:a16="http://schemas.microsoft.com/office/drawing/2014/main" id="{54FF19C7-EB9C-3F38-9540-35ECBFE74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577" y="555526"/>
            <a:ext cx="1136434" cy="1136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 21">
            <a:extLst>
              <a:ext uri="{FF2B5EF4-FFF2-40B4-BE49-F238E27FC236}">
                <a16:creationId xmlns:a16="http://schemas.microsoft.com/office/drawing/2014/main" id="{5B15A03B-D153-A432-BD2D-E55EE3C2B0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t="27950" r="40403" b="18131"/>
          <a:stretch/>
        </p:blipFill>
        <p:spPr>
          <a:xfrm>
            <a:off x="6675926" y="1752138"/>
            <a:ext cx="1136434" cy="1136435"/>
          </a:xfrm>
          <a:prstGeom prst="rect">
            <a:avLst/>
          </a:prstGeom>
        </p:spPr>
      </p:pic>
      <p:pic>
        <p:nvPicPr>
          <p:cNvPr id="13" name="Immagine 23" descr="Immagine che contiene testo, monitor, interni, schermo&#10;&#10;Descrizione generata automaticamente">
            <a:extLst>
              <a:ext uri="{FF2B5EF4-FFF2-40B4-BE49-F238E27FC236}">
                <a16:creationId xmlns:a16="http://schemas.microsoft.com/office/drawing/2014/main" id="{F52507E6-95AF-AA0B-54D2-4064E155EA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r="14607" b="7662"/>
          <a:stretch/>
        </p:blipFill>
        <p:spPr>
          <a:xfrm>
            <a:off x="7883293" y="1752139"/>
            <a:ext cx="1153710" cy="1136434"/>
          </a:xfrm>
          <a:prstGeom prst="rect">
            <a:avLst/>
          </a:prstGeom>
        </p:spPr>
      </p:pic>
      <p:sp>
        <p:nvSpPr>
          <p:cNvPr id="14" name="TextBox 32">
            <a:extLst>
              <a:ext uri="{FF2B5EF4-FFF2-40B4-BE49-F238E27FC236}">
                <a16:creationId xmlns:a16="http://schemas.microsoft.com/office/drawing/2014/main" id="{24ED6B7E-6BAE-4236-B52F-ABED54DF76E4}"/>
              </a:ext>
            </a:extLst>
          </p:cNvPr>
          <p:cNvSpPr txBox="1"/>
          <p:nvPr/>
        </p:nvSpPr>
        <p:spPr>
          <a:xfrm rot="16200000">
            <a:off x="6110689" y="2215294"/>
            <a:ext cx="609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SEM</a:t>
            </a:r>
            <a:endParaRPr lang="en-IT" sz="1200" b="1" dirty="0"/>
          </a:p>
        </p:txBody>
      </p:sp>
      <p:sp>
        <p:nvSpPr>
          <p:cNvPr id="15" name="Rettangolo 1">
            <a:extLst>
              <a:ext uri="{FF2B5EF4-FFF2-40B4-BE49-F238E27FC236}">
                <a16:creationId xmlns:a16="http://schemas.microsoft.com/office/drawing/2014/main" id="{C2885D21-E0FA-1688-4FA6-54085C345A29}"/>
              </a:ext>
            </a:extLst>
          </p:cNvPr>
          <p:cNvSpPr/>
          <p:nvPr/>
        </p:nvSpPr>
        <p:spPr>
          <a:xfrm>
            <a:off x="6872602" y="615704"/>
            <a:ext cx="723371" cy="151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tx1"/>
                </a:solidFill>
              </a:rPr>
              <a:t>Si </a:t>
            </a:r>
            <a:r>
              <a:rPr lang="it-IT" sz="1000" dirty="0" err="1">
                <a:solidFill>
                  <a:schemeClr val="tx1"/>
                </a:solidFill>
              </a:rPr>
              <a:t>pyram</a:t>
            </a:r>
            <a:r>
              <a:rPr lang="it-IT" sz="1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Rettangolo 2">
            <a:extLst>
              <a:ext uri="{FF2B5EF4-FFF2-40B4-BE49-F238E27FC236}">
                <a16:creationId xmlns:a16="http://schemas.microsoft.com/office/drawing/2014/main" id="{4BC0BC7B-3EDC-F2D1-D3FC-BA352A4B2B0C}"/>
              </a:ext>
            </a:extLst>
          </p:cNvPr>
          <p:cNvSpPr/>
          <p:nvPr/>
        </p:nvSpPr>
        <p:spPr>
          <a:xfrm>
            <a:off x="6942326" y="2646703"/>
            <a:ext cx="723371" cy="151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tx1"/>
                </a:solidFill>
              </a:rPr>
              <a:t>Si </a:t>
            </a:r>
            <a:r>
              <a:rPr lang="it-IT" sz="1000" dirty="0" err="1">
                <a:solidFill>
                  <a:schemeClr val="tx1"/>
                </a:solidFill>
              </a:rPr>
              <a:t>pyram</a:t>
            </a:r>
            <a:r>
              <a:rPr lang="it-IT" sz="1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Rettangolo 4">
            <a:extLst>
              <a:ext uri="{FF2B5EF4-FFF2-40B4-BE49-F238E27FC236}">
                <a16:creationId xmlns:a16="http://schemas.microsoft.com/office/drawing/2014/main" id="{64A5014A-EE24-F181-1A4F-D39954B1E8CA}"/>
              </a:ext>
            </a:extLst>
          </p:cNvPr>
          <p:cNvSpPr/>
          <p:nvPr/>
        </p:nvSpPr>
        <p:spPr>
          <a:xfrm>
            <a:off x="8160835" y="2646703"/>
            <a:ext cx="723371" cy="151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tx1"/>
                </a:solidFill>
              </a:rPr>
              <a:t>Si </a:t>
            </a:r>
            <a:r>
              <a:rPr lang="it-IT" sz="1000" dirty="0" err="1">
                <a:solidFill>
                  <a:schemeClr val="tx1"/>
                </a:solidFill>
              </a:rPr>
              <a:t>pyram</a:t>
            </a:r>
            <a:r>
              <a:rPr lang="it-IT" sz="1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364D59B8-17B6-DE89-40DE-85593D03C3A2}"/>
              </a:ext>
            </a:extLst>
          </p:cNvPr>
          <p:cNvSpPr/>
          <p:nvPr/>
        </p:nvSpPr>
        <p:spPr>
          <a:xfrm>
            <a:off x="8149416" y="615704"/>
            <a:ext cx="723371" cy="151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>
                <a:solidFill>
                  <a:schemeClr val="tx1"/>
                </a:solidFill>
              </a:rPr>
              <a:t>Rough Gr.</a:t>
            </a:r>
          </a:p>
        </p:txBody>
      </p:sp>
      <p:pic>
        <p:nvPicPr>
          <p:cNvPr id="19" name="Immagine 25" descr="Immagine che contiene testo, bianco, sipario&#10;&#10;Descrizione generata automaticamente">
            <a:extLst>
              <a:ext uri="{FF2B5EF4-FFF2-40B4-BE49-F238E27FC236}">
                <a16:creationId xmlns:a16="http://schemas.microsoft.com/office/drawing/2014/main" id="{D09675D2-9A98-DF08-1A60-3F9BC47763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2472" r="31549" b="2150"/>
          <a:stretch/>
        </p:blipFill>
        <p:spPr>
          <a:xfrm>
            <a:off x="3950361" y="2974820"/>
            <a:ext cx="1583102" cy="1098350"/>
          </a:xfrm>
          <a:prstGeom prst="rect">
            <a:avLst/>
          </a:prstGeom>
        </p:spPr>
      </p:pic>
      <p:pic>
        <p:nvPicPr>
          <p:cNvPr id="20" name="Immagine 35" descr="Immagine che contiene testo, monitor, screenshot&#10;&#10;Descrizione generata automaticamente">
            <a:extLst>
              <a:ext uri="{FF2B5EF4-FFF2-40B4-BE49-F238E27FC236}">
                <a16:creationId xmlns:a16="http://schemas.microsoft.com/office/drawing/2014/main" id="{3AA1D8A9-2ABB-1E11-ED91-8DB65C7EF4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8" r="66128" b="40744"/>
          <a:stretch/>
        </p:blipFill>
        <p:spPr>
          <a:xfrm>
            <a:off x="5653194" y="2974135"/>
            <a:ext cx="1583102" cy="1096023"/>
          </a:xfrm>
          <a:prstGeom prst="rect">
            <a:avLst/>
          </a:prstGeom>
        </p:spPr>
      </p:pic>
      <p:grpSp>
        <p:nvGrpSpPr>
          <p:cNvPr id="21" name="Gruppo 40">
            <a:extLst>
              <a:ext uri="{FF2B5EF4-FFF2-40B4-BE49-F238E27FC236}">
                <a16:creationId xmlns:a16="http://schemas.microsoft.com/office/drawing/2014/main" id="{AC9C4B3B-2EB8-1297-C926-11CA8262AF96}"/>
              </a:ext>
            </a:extLst>
          </p:cNvPr>
          <p:cNvGrpSpPr/>
          <p:nvPr/>
        </p:nvGrpSpPr>
        <p:grpSpPr>
          <a:xfrm>
            <a:off x="5714154" y="3776304"/>
            <a:ext cx="537327" cy="230832"/>
            <a:chOff x="4340679" y="4229830"/>
            <a:chExt cx="695094" cy="320006"/>
          </a:xfrm>
        </p:grpSpPr>
        <p:sp>
          <p:nvSpPr>
            <p:cNvPr id="22" name="CasellaDiTesto 39">
              <a:extLst>
                <a:ext uri="{FF2B5EF4-FFF2-40B4-BE49-F238E27FC236}">
                  <a16:creationId xmlns:a16="http://schemas.microsoft.com/office/drawing/2014/main" id="{6870D7E5-B920-9E6A-2597-77F59106B876}"/>
                </a:ext>
              </a:extLst>
            </p:cNvPr>
            <p:cNvSpPr txBox="1"/>
            <p:nvPr/>
          </p:nvSpPr>
          <p:spPr>
            <a:xfrm>
              <a:off x="4340679" y="4229830"/>
              <a:ext cx="695094" cy="3200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200 nm</a:t>
              </a:r>
            </a:p>
          </p:txBody>
        </p:sp>
        <p:cxnSp>
          <p:nvCxnSpPr>
            <p:cNvPr id="23" name="Connettore diritto 38">
              <a:extLst>
                <a:ext uri="{FF2B5EF4-FFF2-40B4-BE49-F238E27FC236}">
                  <a16:creationId xmlns:a16="http://schemas.microsoft.com/office/drawing/2014/main" id="{8FD3B8AA-513A-5AC2-CBB3-857C47BB2F09}"/>
                </a:ext>
              </a:extLst>
            </p:cNvPr>
            <p:cNvCxnSpPr>
              <a:cxnSpLocks/>
            </p:cNvCxnSpPr>
            <p:nvPr/>
          </p:nvCxnSpPr>
          <p:spPr>
            <a:xfrm>
              <a:off x="4436673" y="4453438"/>
              <a:ext cx="3886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asellaDiTesto 42">
            <a:extLst>
              <a:ext uri="{FF2B5EF4-FFF2-40B4-BE49-F238E27FC236}">
                <a16:creationId xmlns:a16="http://schemas.microsoft.com/office/drawing/2014/main" id="{FFA0FCC4-020C-9FC0-5B6A-5566AEDACFBD}"/>
              </a:ext>
            </a:extLst>
          </p:cNvPr>
          <p:cNvSpPr txBox="1"/>
          <p:nvPr/>
        </p:nvSpPr>
        <p:spPr>
          <a:xfrm>
            <a:off x="4169333" y="4058837"/>
            <a:ext cx="1249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W compact</a:t>
            </a:r>
          </a:p>
        </p:txBody>
      </p:sp>
      <p:sp>
        <p:nvSpPr>
          <p:cNvPr id="25" name="CasellaDiTesto 43">
            <a:extLst>
              <a:ext uri="{FF2B5EF4-FFF2-40B4-BE49-F238E27FC236}">
                <a16:creationId xmlns:a16="http://schemas.microsoft.com/office/drawing/2014/main" id="{A4366C13-CCAE-94C8-D4B4-949B327CB1E3}"/>
              </a:ext>
            </a:extLst>
          </p:cNvPr>
          <p:cNvSpPr txBox="1"/>
          <p:nvPr/>
        </p:nvSpPr>
        <p:spPr>
          <a:xfrm>
            <a:off x="6196975" y="4051287"/>
            <a:ext cx="666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W+O</a:t>
            </a:r>
          </a:p>
        </p:txBody>
      </p:sp>
      <p:sp>
        <p:nvSpPr>
          <p:cNvPr id="26" name="CasellaDiTesto 44">
            <a:extLst>
              <a:ext uri="{FF2B5EF4-FFF2-40B4-BE49-F238E27FC236}">
                <a16:creationId xmlns:a16="http://schemas.microsoft.com/office/drawing/2014/main" id="{6A2E9C43-52B2-D6F7-8ACD-15365CF27201}"/>
              </a:ext>
            </a:extLst>
          </p:cNvPr>
          <p:cNvSpPr txBox="1"/>
          <p:nvPr/>
        </p:nvSpPr>
        <p:spPr>
          <a:xfrm>
            <a:off x="7703094" y="4046939"/>
            <a:ext cx="915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W+N+O</a:t>
            </a:r>
          </a:p>
        </p:txBody>
      </p:sp>
      <p:pic>
        <p:nvPicPr>
          <p:cNvPr id="27" name="Immagine 54">
            <a:extLst>
              <a:ext uri="{FF2B5EF4-FFF2-40B4-BE49-F238E27FC236}">
                <a16:creationId xmlns:a16="http://schemas.microsoft.com/office/drawing/2014/main" id="{920A011C-2AFE-2FBB-7F5D-6656BD511E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31766" r="64908" b="43747"/>
          <a:stretch/>
        </p:blipFill>
        <p:spPr>
          <a:xfrm>
            <a:off x="7308304" y="2968600"/>
            <a:ext cx="1735998" cy="1096023"/>
          </a:xfrm>
          <a:prstGeom prst="rect">
            <a:avLst/>
          </a:prstGeom>
        </p:spPr>
      </p:pic>
      <p:grpSp>
        <p:nvGrpSpPr>
          <p:cNvPr id="28" name="Gruppo 59">
            <a:extLst>
              <a:ext uri="{FF2B5EF4-FFF2-40B4-BE49-F238E27FC236}">
                <a16:creationId xmlns:a16="http://schemas.microsoft.com/office/drawing/2014/main" id="{44D910CE-13F6-D61F-6FDC-645B6913F7EA}"/>
              </a:ext>
            </a:extLst>
          </p:cNvPr>
          <p:cNvGrpSpPr/>
          <p:nvPr/>
        </p:nvGrpSpPr>
        <p:grpSpPr>
          <a:xfrm>
            <a:off x="7400572" y="3713864"/>
            <a:ext cx="537327" cy="230832"/>
            <a:chOff x="4340679" y="4229830"/>
            <a:chExt cx="695094" cy="378070"/>
          </a:xfrm>
        </p:grpSpPr>
        <p:sp>
          <p:nvSpPr>
            <p:cNvPr id="29" name="CasellaDiTesto 60">
              <a:extLst>
                <a:ext uri="{FF2B5EF4-FFF2-40B4-BE49-F238E27FC236}">
                  <a16:creationId xmlns:a16="http://schemas.microsoft.com/office/drawing/2014/main" id="{281AE2F0-15E5-0E75-93CF-AF04F967BBDE}"/>
                </a:ext>
              </a:extLst>
            </p:cNvPr>
            <p:cNvSpPr txBox="1"/>
            <p:nvPr/>
          </p:nvSpPr>
          <p:spPr>
            <a:xfrm>
              <a:off x="4340679" y="4229830"/>
              <a:ext cx="695094" cy="3780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900" dirty="0"/>
                <a:t>200 nm</a:t>
              </a:r>
            </a:p>
          </p:txBody>
        </p:sp>
        <p:cxnSp>
          <p:nvCxnSpPr>
            <p:cNvPr id="30" name="Connettore diritto 61">
              <a:extLst>
                <a:ext uri="{FF2B5EF4-FFF2-40B4-BE49-F238E27FC236}">
                  <a16:creationId xmlns:a16="http://schemas.microsoft.com/office/drawing/2014/main" id="{47F6D262-5CB7-3257-553D-76BF6ABFCB77}"/>
                </a:ext>
              </a:extLst>
            </p:cNvPr>
            <p:cNvCxnSpPr>
              <a:cxnSpLocks/>
            </p:cNvCxnSpPr>
            <p:nvPr/>
          </p:nvCxnSpPr>
          <p:spPr>
            <a:xfrm>
              <a:off x="4493915" y="4502594"/>
              <a:ext cx="3886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2">
            <a:extLst>
              <a:ext uri="{FF2B5EF4-FFF2-40B4-BE49-F238E27FC236}">
                <a16:creationId xmlns:a16="http://schemas.microsoft.com/office/drawing/2014/main" id="{BAC7B65B-811D-EE17-FFF7-1622E9AE8DB3}"/>
              </a:ext>
            </a:extLst>
          </p:cNvPr>
          <p:cNvSpPr txBox="1"/>
          <p:nvPr/>
        </p:nvSpPr>
        <p:spPr>
          <a:xfrm rot="16200000">
            <a:off x="-86019" y="3352558"/>
            <a:ext cx="806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EDXS</a:t>
            </a:r>
            <a:endParaRPr lang="en-IT" sz="1200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943C4E-5494-E301-A532-5A1557405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694" y="2805249"/>
            <a:ext cx="2551933" cy="1422723"/>
          </a:xfrm>
          <a:prstGeom prst="rect">
            <a:avLst/>
          </a:prstGeom>
        </p:spPr>
      </p:pic>
      <p:sp>
        <p:nvSpPr>
          <p:cNvPr id="33" name="Textfeld 4">
            <a:extLst>
              <a:ext uri="{FF2B5EF4-FFF2-40B4-BE49-F238E27FC236}">
                <a16:creationId xmlns:a16="http://schemas.microsoft.com/office/drawing/2014/main" id="{28A338B1-92A2-A583-41B2-8DD4804C216E}"/>
              </a:ext>
            </a:extLst>
          </p:cNvPr>
          <p:cNvSpPr txBox="1"/>
          <p:nvPr/>
        </p:nvSpPr>
        <p:spPr>
          <a:xfrm>
            <a:off x="1" y="555526"/>
            <a:ext cx="6107736" cy="22717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research areas in 2022: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W coatings on flat and rough surfaces, 500 nm thick (</a:t>
            </a:r>
            <a:r>
              <a:rPr lang="en-US" sz="1400" dirty="0" err="1">
                <a:cs typeface="Arial" panose="020B0604020202020204" pitchFamily="34" charset="0"/>
              </a:rPr>
              <a:t>GyM</a:t>
            </a:r>
            <a:r>
              <a:rPr lang="en-US" sz="1400" dirty="0">
                <a:cs typeface="Arial" panose="020B0604020202020204" pitchFamily="34" charset="0"/>
              </a:rPr>
              <a:t>, ÖAW) ~60 samples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substrate preparation by ISTP-CNR (chemical/plasma etching) + W deposition by </a:t>
            </a:r>
            <a:r>
              <a:rPr lang="en-US" sz="1200" dirty="0" err="1">
                <a:cs typeface="Arial" panose="020B0604020202020204" pitchFamily="34" charset="0"/>
              </a:rPr>
              <a:t>HiPIMS</a:t>
            </a:r>
            <a:endParaRPr lang="en-US" sz="1200" dirty="0">
              <a:cs typeface="Arial" panose="020B0604020202020204" pitchFamily="34" charset="0"/>
            </a:endParaRP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Flat and pyramidal-Si substrates as well as flat and rough graphite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W coatings on Mo, 1 </a:t>
            </a:r>
            <a:r>
              <a:rPr lang="en-US" sz="1400" dirty="0" err="1">
                <a:cs typeface="Arial" panose="020B0604020202020204" pitchFamily="34" charset="0"/>
              </a:rPr>
              <a:t>μm</a:t>
            </a:r>
            <a:r>
              <a:rPr lang="en-US" sz="1400" dirty="0">
                <a:cs typeface="Arial" panose="020B0604020202020204" pitchFamily="34" charset="0"/>
              </a:rPr>
              <a:t> thick, for the LIBS studies ~100 samples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Compact W films (</a:t>
            </a:r>
            <a:r>
              <a:rPr lang="en-US" sz="1200" dirty="0" err="1">
                <a:cs typeface="Arial" panose="020B0604020202020204" pitchFamily="34" charset="0"/>
              </a:rPr>
              <a:t>HiPIMS</a:t>
            </a:r>
            <a:r>
              <a:rPr lang="en-US" sz="1200" dirty="0"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Amorphous-like W+O and W+N+O films, with varying O and N concentrations (PLD)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SIMS of W+O films (CIEMAT) indicate transition from W+O at ~1.1 µm to a W layer (thickness ~0.2 µm); O variations between or across samples cannot be determined</a:t>
            </a:r>
          </a:p>
        </p:txBody>
      </p:sp>
      <p:sp>
        <p:nvSpPr>
          <p:cNvPr id="34" name="Textfeld 7">
            <a:extLst>
              <a:ext uri="{FF2B5EF4-FFF2-40B4-BE49-F238E27FC236}">
                <a16:creationId xmlns:a16="http://schemas.microsoft.com/office/drawing/2014/main" id="{E0D6959F-C90C-DE38-58A8-2C5EB4484180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PWIE.SPB.4.T002.D001, D004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None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8">
            <a:extLst>
              <a:ext uri="{FF2B5EF4-FFF2-40B4-BE49-F238E27FC236}">
                <a16:creationId xmlns:a16="http://schemas.microsoft.com/office/drawing/2014/main" id="{2A0CFFFC-3417-2C01-828C-C0947624B9E0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3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PM + 3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ENEA, CIEMAT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SP X.2.T002, SP B.1.T002.D001-D003</a:t>
            </a:r>
          </a:p>
        </p:txBody>
      </p:sp>
    </p:spTree>
    <p:extLst>
      <p:ext uri="{BB962C8B-B14F-4D97-AF65-F5344CB8AC3E}">
        <p14:creationId xmlns:p14="http://schemas.microsoft.com/office/powerpoint/2010/main" val="270441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48E30-49E7-6DC8-5167-3D77A219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51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18D23C3-1974-D137-1846-84270D08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en-US" sz="2000" dirty="0"/>
              <a:t>Production of W-based reference coatings</a:t>
            </a:r>
            <a:endParaRPr lang="de-DE" sz="2000" dirty="0"/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CA42F4C2-43BA-22A7-A390-E51B4BAD92AA}"/>
              </a:ext>
            </a:extLst>
          </p:cNvPr>
          <p:cNvSpPr txBox="1"/>
          <p:nvPr/>
        </p:nvSpPr>
        <p:spPr>
          <a:xfrm>
            <a:off x="73756" y="888922"/>
            <a:ext cx="5142490" cy="33547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Plans for 2023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Production of crystalline oriented W-based coatings for ion beam exposures – SP B.1 (ÖAW)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</a:rPr>
              <a:t>determine the dependence of the sputtering yield on impact angle and crystallographic orientation</a:t>
            </a:r>
            <a:r>
              <a:rPr lang="it-IT" sz="1400" b="1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Production of compact and amorphous W-based coatings for Linear Plasma Devices – SP B.1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</a:rPr>
              <a:t>comparative exposures in non-fuzzy regime in </a:t>
            </a:r>
            <a:r>
              <a:rPr lang="en-US" sz="1200" b="1" dirty="0" err="1">
                <a:solidFill>
                  <a:schemeClr val="bg1"/>
                </a:solidFill>
              </a:rPr>
              <a:t>GyM</a:t>
            </a:r>
            <a:r>
              <a:rPr lang="en-US" sz="1200" b="1" dirty="0">
                <a:solidFill>
                  <a:schemeClr val="bg1"/>
                </a:solidFill>
              </a:rPr>
              <a:t>, PSI-2 and MAGNUM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chemeClr val="bg1"/>
                </a:solidFill>
              </a:rPr>
              <a:t>exposures in </a:t>
            </a:r>
            <a:r>
              <a:rPr lang="it-IT" sz="1200" b="1" dirty="0">
                <a:solidFill>
                  <a:schemeClr val="bg1"/>
                </a:solidFill>
              </a:rPr>
              <a:t>fuzzy regime (PSI-2) of </a:t>
            </a:r>
            <a:r>
              <a:rPr lang="en-US" sz="1200" b="1" dirty="0">
                <a:solidFill>
                  <a:schemeClr val="bg1"/>
                </a:solidFill>
              </a:rPr>
              <a:t>different kinds of W</a:t>
            </a:r>
            <a:r>
              <a:rPr lang="it-IT" sz="1200" b="1" dirty="0">
                <a:solidFill>
                  <a:schemeClr val="bg1"/>
                </a:solidFill>
              </a:rPr>
              <a:t> to highlight </a:t>
            </a:r>
            <a:r>
              <a:rPr lang="en-US" sz="1200" b="1" dirty="0">
                <a:solidFill>
                  <a:schemeClr val="bg1"/>
                </a:solidFill>
              </a:rPr>
              <a:t>fuzzy W growth dynamics </a:t>
            </a:r>
            <a:endParaRPr lang="it-IT" sz="1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Work on tailoring of porous W-based coatings to better mimic layered porous redeposits found in tokamaks</a:t>
            </a:r>
          </a:p>
        </p:txBody>
      </p:sp>
      <p:pic>
        <p:nvPicPr>
          <p:cNvPr id="8" name="Immagine 12">
            <a:extLst>
              <a:ext uri="{FF2B5EF4-FFF2-40B4-BE49-F238E27FC236}">
                <a16:creationId xmlns:a16="http://schemas.microsoft.com/office/drawing/2014/main" id="{BE577E9A-F9D2-DF57-65D9-AD8039693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2"/>
          <a:stretch/>
        </p:blipFill>
        <p:spPr>
          <a:xfrm>
            <a:off x="5283307" y="3065792"/>
            <a:ext cx="1711314" cy="1453367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A6485E0C-43E2-793C-6278-AD7A2255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542" y="510433"/>
            <a:ext cx="2520280" cy="2328137"/>
          </a:xfrm>
          <a:prstGeom prst="rect">
            <a:avLst/>
          </a:prstGeom>
        </p:spPr>
      </p:pic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7CA72248-5D15-D9D2-4334-D47DB4C54193}"/>
              </a:ext>
            </a:extLst>
          </p:cNvPr>
          <p:cNvSpPr txBox="1"/>
          <p:nvPr/>
        </p:nvSpPr>
        <p:spPr>
          <a:xfrm>
            <a:off x="5081462" y="2747210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C. </a:t>
            </a:r>
            <a:r>
              <a:rPr lang="en-US" sz="1200" i="1" dirty="0" err="1"/>
              <a:t>Cupak</a:t>
            </a:r>
            <a:r>
              <a:rPr lang="en-US" sz="1200" i="1" dirty="0"/>
              <a:t> et al. Applied Surface Science </a:t>
            </a:r>
            <a:r>
              <a:rPr lang="en-US" sz="1200" b="1" i="1" dirty="0"/>
              <a:t>570</a:t>
            </a:r>
            <a:r>
              <a:rPr lang="en-US" sz="1200" i="1" dirty="0"/>
              <a:t> (2021) 151204</a:t>
            </a:r>
            <a:endParaRPr lang="it-IT" sz="1200" i="1" dirty="0"/>
          </a:p>
        </p:txBody>
      </p: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970E4970-1374-ABE2-F7C2-4304A09A55DB}"/>
              </a:ext>
            </a:extLst>
          </p:cNvPr>
          <p:cNvSpPr txBox="1"/>
          <p:nvPr/>
        </p:nvSpPr>
        <p:spPr>
          <a:xfrm>
            <a:off x="5189474" y="450881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M. </a:t>
            </a:r>
            <a:r>
              <a:rPr lang="en-US" sz="1200" i="1" dirty="0" err="1"/>
              <a:t>Rasinski</a:t>
            </a:r>
            <a:r>
              <a:rPr lang="en-US" sz="1200" i="1" dirty="0"/>
              <a:t> et al, </a:t>
            </a:r>
            <a:r>
              <a:rPr lang="en-US" sz="1200" i="1" dirty="0" err="1"/>
              <a:t>Fus</a:t>
            </a:r>
            <a:r>
              <a:rPr lang="en-US" sz="1200" i="1" dirty="0"/>
              <a:t>. Eng. &amp; Des. </a:t>
            </a:r>
            <a:r>
              <a:rPr lang="en-US" sz="1200" b="1" i="1" dirty="0"/>
              <a:t>86</a:t>
            </a:r>
            <a:r>
              <a:rPr lang="en-US" sz="1200" i="1" dirty="0"/>
              <a:t> (2011) 1753</a:t>
            </a:r>
          </a:p>
        </p:txBody>
      </p:sp>
      <p:pic>
        <p:nvPicPr>
          <p:cNvPr id="12" name="Immagine 1">
            <a:extLst>
              <a:ext uri="{FF2B5EF4-FFF2-40B4-BE49-F238E27FC236}">
                <a16:creationId xmlns:a16="http://schemas.microsoft.com/office/drawing/2014/main" id="{BA6376B2-0E3D-7B10-F625-A71827C0C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57"/>
          <a:stretch/>
        </p:blipFill>
        <p:spPr>
          <a:xfrm>
            <a:off x="7111357" y="3045242"/>
            <a:ext cx="1596415" cy="1437743"/>
          </a:xfrm>
          <a:prstGeom prst="rect">
            <a:avLst/>
          </a:prstGeom>
        </p:spPr>
      </p:pic>
      <p:sp>
        <p:nvSpPr>
          <p:cNvPr id="13" name="CasellaDiTesto 2">
            <a:extLst>
              <a:ext uri="{FF2B5EF4-FFF2-40B4-BE49-F238E27FC236}">
                <a16:creationId xmlns:a16="http://schemas.microsoft.com/office/drawing/2014/main" id="{22D8AF8D-28D8-4496-ED76-7491903BE4A5}"/>
              </a:ext>
            </a:extLst>
          </p:cNvPr>
          <p:cNvSpPr txBox="1"/>
          <p:nvPr/>
        </p:nvSpPr>
        <p:spPr>
          <a:xfrm>
            <a:off x="7563479" y="4462653"/>
            <a:ext cx="788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Porous</a:t>
            </a:r>
            <a:r>
              <a:rPr lang="it-IT" sz="1200" dirty="0"/>
              <a:t> W</a:t>
            </a:r>
          </a:p>
        </p:txBody>
      </p:sp>
    </p:spTree>
    <p:extLst>
      <p:ext uri="{BB962C8B-B14F-4D97-AF65-F5344CB8AC3E}">
        <p14:creationId xmlns:p14="http://schemas.microsoft.com/office/powerpoint/2010/main" val="31324270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A702B-87A3-1222-2530-8280AE92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52</a:t>
            </a:fld>
            <a:endParaRPr lang="en-GB" dirty="0"/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B98348E1-0A3D-E030-4BEE-82975FA0B6D7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PWIE.SPB.4.T002.D002, D007, D009 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5 days accelerator (RBI)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AA4E2B79-597F-3A4D-A93A-6946FD61ACE3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9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PM + 2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IAP, RBI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SP X.2.T002, SP B.1.T002.D001-D003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3D4C0-40F4-BAFE-F1B9-4D8B63EEA1A4}"/>
              </a:ext>
            </a:extLst>
          </p:cNvPr>
          <p:cNvSpPr txBox="1"/>
          <p:nvPr/>
        </p:nvSpPr>
        <p:spPr>
          <a:xfrm>
            <a:off x="-29525" y="4891746"/>
            <a:ext cx="3725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</a:t>
            </a:r>
            <a:r>
              <a:rPr lang="fi-FI" sz="1200" b="1" dirty="0" err="1"/>
              <a:t>Grigore</a:t>
            </a:r>
            <a:r>
              <a:rPr lang="fi-FI" sz="1200" b="1" dirty="0"/>
              <a:t> et al. (IAP), I. </a:t>
            </a:r>
            <a:r>
              <a:rPr lang="fi-FI" sz="1200" b="1" dirty="0" err="1"/>
              <a:t>Bogdanovic</a:t>
            </a:r>
            <a:r>
              <a:rPr lang="fi-FI" sz="1200" b="1" dirty="0"/>
              <a:t> </a:t>
            </a:r>
            <a:r>
              <a:rPr lang="fi-FI" sz="1200" b="1" dirty="0" err="1"/>
              <a:t>Radovic</a:t>
            </a:r>
            <a:r>
              <a:rPr lang="fi-FI" sz="1200" b="1" dirty="0"/>
              <a:t> et al. (RBI) </a:t>
            </a: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A48ADBB9-B5C2-CCE2-CB9D-4EF5C5373D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846398"/>
              </p:ext>
            </p:extLst>
          </p:nvPr>
        </p:nvGraphicFramePr>
        <p:xfrm>
          <a:off x="126893" y="2256286"/>
          <a:ext cx="2298616" cy="1776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23360" imgH="3108960" progId="Origin50.Graph">
                  <p:embed/>
                </p:oleObj>
              </mc:Choice>
              <mc:Fallback>
                <p:oleObj name="Graph" r:id="rId2" imgW="4023360" imgH="3108960" progId="Origin50.Graph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id="{A48ADBB9-B5C2-CCE2-CB9D-4EF5C5373D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93" y="2256286"/>
                        <a:ext cx="2298616" cy="1776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4578040D-2A33-9167-E4A8-4F2FD9820D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402650"/>
              </p:ext>
            </p:extLst>
          </p:nvPr>
        </p:nvGraphicFramePr>
        <p:xfrm>
          <a:off x="3146068" y="2273931"/>
          <a:ext cx="2303537" cy="1780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023360" imgH="3108960" progId="Origin50.Graph">
                  <p:embed/>
                </p:oleObj>
              </mc:Choice>
              <mc:Fallback>
                <p:oleObj name="Graph" r:id="rId4" imgW="4023360" imgH="3108960" progId="Origin50.Graph">
                  <p:embed/>
                  <p:pic>
                    <p:nvPicPr>
                      <p:cNvPr id="9" name="Object 5">
                        <a:extLst>
                          <a:ext uri="{FF2B5EF4-FFF2-40B4-BE49-F238E27FC236}">
                            <a16:creationId xmlns:a16="http://schemas.microsoft.com/office/drawing/2014/main" id="{4578040D-2A33-9167-E4A8-4F2FD9820D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068" y="2273931"/>
                        <a:ext cx="2303537" cy="17800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A42812A7-9162-5EF4-9368-B2E8DCEEA8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395142"/>
              </p:ext>
            </p:extLst>
          </p:nvPr>
        </p:nvGraphicFramePr>
        <p:xfrm>
          <a:off x="6269083" y="2190726"/>
          <a:ext cx="2438689" cy="1884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023360" imgH="3108960" progId="Origin50.Graph">
                  <p:embed/>
                </p:oleObj>
              </mc:Choice>
              <mc:Fallback>
                <p:oleObj name="Graph" r:id="rId6" imgW="4023360" imgH="3108960" progId="Origin50.Graph">
                  <p:embed/>
                  <p:pic>
                    <p:nvPicPr>
                      <p:cNvPr id="10" name="Object 6">
                        <a:extLst>
                          <a:ext uri="{FF2B5EF4-FFF2-40B4-BE49-F238E27FC236}">
                            <a16:creationId xmlns:a16="http://schemas.microsoft.com/office/drawing/2014/main" id="{A42812A7-9162-5EF4-9368-B2E8DCEEA8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083" y="2190726"/>
                        <a:ext cx="2438689" cy="1884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54459FC-2DE7-44C1-D5AC-04135266E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625740"/>
              </p:ext>
            </p:extLst>
          </p:nvPr>
        </p:nvGraphicFramePr>
        <p:xfrm>
          <a:off x="553748" y="1859342"/>
          <a:ext cx="4895857" cy="467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9033">
                  <a:extLst>
                    <a:ext uri="{9D8B030D-6E8A-4147-A177-3AD203B41FA5}">
                      <a16:colId xmlns:a16="http://schemas.microsoft.com/office/drawing/2014/main" val="3244418320"/>
                    </a:ext>
                  </a:extLst>
                </a:gridCol>
                <a:gridCol w="685808">
                  <a:extLst>
                    <a:ext uri="{9D8B030D-6E8A-4147-A177-3AD203B41FA5}">
                      <a16:colId xmlns:a16="http://schemas.microsoft.com/office/drawing/2014/main" val="2265525494"/>
                    </a:ext>
                  </a:extLst>
                </a:gridCol>
                <a:gridCol w="685808">
                  <a:extLst>
                    <a:ext uri="{9D8B030D-6E8A-4147-A177-3AD203B41FA5}">
                      <a16:colId xmlns:a16="http://schemas.microsoft.com/office/drawing/2014/main" val="2773209056"/>
                    </a:ext>
                  </a:extLst>
                </a:gridCol>
                <a:gridCol w="686302">
                  <a:extLst>
                    <a:ext uri="{9D8B030D-6E8A-4147-A177-3AD203B41FA5}">
                      <a16:colId xmlns:a16="http://schemas.microsoft.com/office/drawing/2014/main" val="466753181"/>
                    </a:ext>
                  </a:extLst>
                </a:gridCol>
                <a:gridCol w="686302">
                  <a:extLst>
                    <a:ext uri="{9D8B030D-6E8A-4147-A177-3AD203B41FA5}">
                      <a16:colId xmlns:a16="http://schemas.microsoft.com/office/drawing/2014/main" val="3200397072"/>
                    </a:ext>
                  </a:extLst>
                </a:gridCol>
                <a:gridCol w="686302">
                  <a:extLst>
                    <a:ext uri="{9D8B030D-6E8A-4147-A177-3AD203B41FA5}">
                      <a16:colId xmlns:a16="http://schemas.microsoft.com/office/drawing/2014/main" val="523987512"/>
                    </a:ext>
                  </a:extLst>
                </a:gridCol>
                <a:gridCol w="686302">
                  <a:extLst>
                    <a:ext uri="{9D8B030D-6E8A-4147-A177-3AD203B41FA5}">
                      <a16:colId xmlns:a16="http://schemas.microsoft.com/office/drawing/2014/main" val="25055201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sample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H (at.%)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D (at.%)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He (at.%)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aseline="30000">
                          <a:effectLst/>
                        </a:rPr>
                        <a:t>14</a:t>
                      </a:r>
                      <a:r>
                        <a:rPr lang="en-US" sz="1000">
                          <a:effectLst/>
                        </a:rPr>
                        <a:t>N (at.%)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baseline="30000">
                          <a:effectLst/>
                        </a:rPr>
                        <a:t>16</a:t>
                      </a:r>
                      <a:r>
                        <a:rPr lang="en-US" sz="1000">
                          <a:effectLst/>
                        </a:rPr>
                        <a:t>O (at.%)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W (at.%)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734624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000" dirty="0" err="1">
                          <a:effectLst/>
                        </a:rPr>
                        <a:t>W+He+D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 1.7 ± 0.3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 8.9 ± 1.4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75285" algn="l"/>
                          <a:tab pos="399415" algn="ctr"/>
                        </a:tabLst>
                      </a:pPr>
                      <a:r>
                        <a:rPr lang="en-US" sz="1000" dirty="0">
                          <a:effectLst/>
                        </a:rPr>
                        <a:t> 18 ± 1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  4.5 ± 0.6 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 4.4 ± 0.6  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 59 ± 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66535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1.1 ± 0.2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 11.2 ± 1.5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99415" algn="ctr"/>
                        </a:tabLst>
                      </a:pPr>
                      <a:r>
                        <a:rPr lang="en-US" sz="1000">
                          <a:effectLst/>
                        </a:rPr>
                        <a:t>	 16.2 ± 1.5  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  4.7 ± 0.6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  4.4 ± 0.6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 61 ± 4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426701"/>
                  </a:ext>
                </a:extLst>
              </a:tr>
            </a:tbl>
          </a:graphicData>
        </a:graphic>
      </p:graphicFrame>
      <p:sp>
        <p:nvSpPr>
          <p:cNvPr id="12" name="Textfeld 4">
            <a:extLst>
              <a:ext uri="{FF2B5EF4-FFF2-40B4-BE49-F238E27FC236}">
                <a16:creationId xmlns:a16="http://schemas.microsoft.com/office/drawing/2014/main" id="{6D4CC3BB-6782-00FB-DC7C-8DABB8367171}"/>
              </a:ext>
            </a:extLst>
          </p:cNvPr>
          <p:cNvSpPr txBox="1"/>
          <p:nvPr/>
        </p:nvSpPr>
        <p:spPr>
          <a:xfrm>
            <a:off x="0" y="555526"/>
            <a:ext cx="8928992" cy="140237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research areas in 2022: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C000"/>
                </a:solidFill>
                <a:cs typeface="Arial" panose="020B0604020202020204" pitchFamily="34" charset="0"/>
              </a:rPr>
              <a:t>Production of W-based layers </a:t>
            </a:r>
            <a:r>
              <a:rPr lang="en-US" sz="1400" dirty="0">
                <a:cs typeface="Arial" panose="020B0604020202020204" pitchFamily="34" charset="0"/>
              </a:rPr>
              <a:t>– mainly for LIBS development and exposures in linear devices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 err="1">
                <a:cs typeface="Arial" panose="020B0604020202020204" pitchFamily="34" charset="0"/>
              </a:rPr>
              <a:t>W+He</a:t>
            </a:r>
            <a:r>
              <a:rPr lang="en-US" sz="1200" dirty="0">
                <a:cs typeface="Arial" panose="020B0604020202020204" pitchFamily="34" charset="0"/>
              </a:rPr>
              <a:t>(5 at.%)+D(5 at.%); </a:t>
            </a:r>
            <a:r>
              <a:rPr lang="en-US" sz="1200" dirty="0" err="1">
                <a:cs typeface="Arial" panose="020B0604020202020204" pitchFamily="34" charset="0"/>
              </a:rPr>
              <a:t>W+Ne</a:t>
            </a:r>
            <a:r>
              <a:rPr lang="en-US" sz="1200" dirty="0">
                <a:cs typeface="Arial" panose="020B0604020202020204" pitchFamily="34" charset="0"/>
              </a:rPr>
              <a:t> (5 at.%); </a:t>
            </a:r>
            <a:r>
              <a:rPr lang="en-US" sz="1200" dirty="0" err="1">
                <a:cs typeface="Arial" panose="020B0604020202020204" pitchFamily="34" charset="0"/>
              </a:rPr>
              <a:t>W+Ne</a:t>
            </a:r>
            <a:r>
              <a:rPr lang="en-US" sz="1200" dirty="0">
                <a:cs typeface="Arial" panose="020B0604020202020204" pitchFamily="34" charset="0"/>
              </a:rPr>
              <a:t>(5 at.%)+D (5 at.%); W+O(5 at.%);  W+O(5 at.%)+D(10 at.%)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Samples exhibit smooth and uniform profiles for the gases – however, Ne detection difficult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TOF-ERDA analysis in agreement with GDOES and used for calibrating the H/D/He concentrations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9C197-710B-ACCA-384C-8A8B47D632E3}"/>
              </a:ext>
            </a:extLst>
          </p:cNvPr>
          <p:cNvSpPr/>
          <p:nvPr/>
        </p:nvSpPr>
        <p:spPr>
          <a:xfrm>
            <a:off x="467544" y="4029375"/>
            <a:ext cx="4895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GDOES depth profiles for a  </a:t>
            </a:r>
            <a:r>
              <a:rPr lang="en-US" sz="1200" i="1" dirty="0" err="1"/>
              <a:t>W+He+D</a:t>
            </a:r>
            <a:r>
              <a:rPr lang="en-US" sz="1200" i="1" dirty="0"/>
              <a:t> coating  (left D profile, right He profile)</a:t>
            </a: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CAE8ED-505B-4957-20CC-BEB506914645}"/>
              </a:ext>
            </a:extLst>
          </p:cNvPr>
          <p:cNvSpPr/>
          <p:nvPr/>
        </p:nvSpPr>
        <p:spPr>
          <a:xfrm>
            <a:off x="6128037" y="4029889"/>
            <a:ext cx="28727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GDOES depth profiles for a  W+O+D coating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A2F7E-4FDD-A4C1-373E-97A4BBFC93A4}"/>
              </a:ext>
            </a:extLst>
          </p:cNvPr>
          <p:cNvSpPr/>
          <p:nvPr/>
        </p:nvSpPr>
        <p:spPr>
          <a:xfrm>
            <a:off x="5590651" y="1993513"/>
            <a:ext cx="28083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TOF-ERDA data for two </a:t>
            </a:r>
            <a:r>
              <a:rPr lang="en-US" sz="1200" i="1" dirty="0" err="1"/>
              <a:t>W+He+D</a:t>
            </a:r>
            <a:r>
              <a:rPr lang="en-US" sz="1200" i="1" dirty="0"/>
              <a:t> coatings</a:t>
            </a:r>
            <a:endParaRPr lang="en-US" sz="1200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8059A8D-71AD-09C8-E364-6F157E6B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en-US" sz="2000" dirty="0"/>
              <a:t>Production of Be- and W-based reference coatings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7791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A0B5C-18DF-8D05-029D-316206D4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53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BC1DA64-7178-DA8B-253B-ADAFA1EC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en-US" sz="2000" dirty="0"/>
              <a:t>Production of Be- and W-based reference coatings</a:t>
            </a:r>
            <a:endParaRPr lang="de-DE" sz="2000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B9940349-D728-437B-FE9C-D32FE2A20858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PWIE.SPB.4.T002.D002, D007, D008, D009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5 + 1 days accelerator (RBI, VTT)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2713D-467F-5268-E2EC-7AB4E650719D}"/>
              </a:ext>
            </a:extLst>
          </p:cNvPr>
          <p:cNvSpPr txBox="1"/>
          <p:nvPr/>
        </p:nvSpPr>
        <p:spPr>
          <a:xfrm>
            <a:off x="5611832" y="506407"/>
            <a:ext cx="353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/>
              <a:t>C. Porosnicu et al. (IAP), I. Bogdanovic </a:t>
            </a:r>
            <a:r>
              <a:rPr lang="fi-FI" sz="1200" b="1" dirty="0" err="1"/>
              <a:t>Radovic</a:t>
            </a:r>
            <a:r>
              <a:rPr lang="fi-FI" sz="1200" b="1" dirty="0"/>
              <a:t> (RBI), A. Hakola (VTT)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29C7568-2863-97F7-488D-BB94AA19B6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584826"/>
              </p:ext>
            </p:extLst>
          </p:nvPr>
        </p:nvGraphicFramePr>
        <p:xfrm>
          <a:off x="6047055" y="1771568"/>
          <a:ext cx="3061449" cy="2365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423626" imgH="3093777" progId="Origin50.Graph">
                  <p:embed/>
                </p:oleObj>
              </mc:Choice>
              <mc:Fallback>
                <p:oleObj r:id="rId2" imgW="4423626" imgH="3093777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29C7568-2863-97F7-488D-BB94AA19B6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7055" y="1771568"/>
                        <a:ext cx="3061449" cy="23659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83964AA-3226-356E-FDF3-592A8AB98A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653034"/>
              </p:ext>
            </p:extLst>
          </p:nvPr>
        </p:nvGraphicFramePr>
        <p:xfrm>
          <a:off x="3134853" y="1814996"/>
          <a:ext cx="3015853" cy="2315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423626" imgH="3093777" progId="Origin50.Graph">
                  <p:embed/>
                </p:oleObj>
              </mc:Choice>
              <mc:Fallback>
                <p:oleObj r:id="rId4" imgW="4423626" imgH="3093777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83964AA-3226-356E-FDF3-592A8AB98A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4853" y="1814996"/>
                        <a:ext cx="3015853" cy="23153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413E019-6023-93AB-B0DC-B9ACF0BD6B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497468"/>
              </p:ext>
            </p:extLst>
          </p:nvPr>
        </p:nvGraphicFramePr>
        <p:xfrm>
          <a:off x="-127039" y="1767217"/>
          <a:ext cx="3495804" cy="2443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423626" imgH="3093777" progId="Origin50.Graph">
                  <p:embed/>
                </p:oleObj>
              </mc:Choice>
              <mc:Fallback>
                <p:oleObj r:id="rId6" imgW="4423626" imgH="3093777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413E019-6023-93AB-B0DC-B9ACF0BD6B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39" y="1767217"/>
                        <a:ext cx="3495804" cy="24438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4">
            <a:extLst>
              <a:ext uri="{FF2B5EF4-FFF2-40B4-BE49-F238E27FC236}">
                <a16:creationId xmlns:a16="http://schemas.microsoft.com/office/drawing/2014/main" id="{144B8F34-4983-A402-734F-54BD1DE4AFD8}"/>
              </a:ext>
            </a:extLst>
          </p:cNvPr>
          <p:cNvSpPr txBox="1"/>
          <p:nvPr/>
        </p:nvSpPr>
        <p:spPr>
          <a:xfrm>
            <a:off x="0" y="555526"/>
            <a:ext cx="8928992" cy="119372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research areas in 2022: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B050"/>
                </a:solidFill>
                <a:cs typeface="Arial" panose="020B0604020202020204" pitchFamily="34" charset="0"/>
              </a:rPr>
              <a:t>Production of Be-based layers </a:t>
            </a:r>
            <a:r>
              <a:rPr lang="en-US" sz="1400" dirty="0">
                <a:cs typeface="Arial" panose="020B0604020202020204" pitchFamily="34" charset="0"/>
              </a:rPr>
              <a:t>– for systematic parametric studies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 err="1">
                <a:solidFill>
                  <a:srgbClr val="FF0000"/>
                </a:solidFill>
                <a:cs typeface="Arial" panose="020B0604020202020204" pitchFamily="34" charset="0"/>
              </a:rPr>
              <a:t>Be+O+D</a:t>
            </a: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 (5, 10 and 20 at.%) – 16 samples – and </a:t>
            </a:r>
            <a:r>
              <a:rPr lang="en-US" sz="1200" b="1" dirty="0" err="1">
                <a:solidFill>
                  <a:srgbClr val="FF0000"/>
                </a:solidFill>
                <a:cs typeface="Arial" panose="020B0604020202020204" pitchFamily="34" charset="0"/>
              </a:rPr>
              <a:t>Be+D</a:t>
            </a: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 (5-10 at.%) at 4 different temperatures - 44 samples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Be with D or H (~20 at.%), 5 </a:t>
            </a:r>
            <a:r>
              <a:rPr lang="en-US" sz="1200" b="1" dirty="0">
                <a:solidFill>
                  <a:srgbClr val="0070C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m thick – 110 samples in total - thermally treated at different temperatures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Clear differences in the D release patterns observed with the annealing temperature!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B2033-11B2-2D12-24EB-24E442A59F25}"/>
              </a:ext>
            </a:extLst>
          </p:cNvPr>
          <p:cNvSpPr txBox="1"/>
          <p:nvPr/>
        </p:nvSpPr>
        <p:spPr>
          <a:xfrm>
            <a:off x="75860" y="4022943"/>
            <a:ext cx="3021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Thermal treatment scheme for Be-D and Be-H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7166B-574C-BC1B-497A-2F0DEA3878A1}"/>
              </a:ext>
            </a:extLst>
          </p:cNvPr>
          <p:cNvSpPr txBox="1"/>
          <p:nvPr/>
        </p:nvSpPr>
        <p:spPr>
          <a:xfrm>
            <a:off x="3368765" y="4015625"/>
            <a:ext cx="240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 release from Be-D samples (on Si)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64083-7486-9882-CC8B-92223864FA2E}"/>
              </a:ext>
            </a:extLst>
          </p:cNvPr>
          <p:cNvSpPr txBox="1"/>
          <p:nvPr/>
        </p:nvSpPr>
        <p:spPr>
          <a:xfrm>
            <a:off x="6372200" y="4015625"/>
            <a:ext cx="2406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 release from Be-D samples (on W)</a:t>
            </a:r>
            <a:endParaRPr lang="en-US" sz="1200" dirty="0"/>
          </a:p>
        </p:txBody>
      </p:sp>
      <p:sp>
        <p:nvSpPr>
          <p:cNvPr id="2" name="Textfeld 8">
            <a:extLst>
              <a:ext uri="{FF2B5EF4-FFF2-40B4-BE49-F238E27FC236}">
                <a16:creationId xmlns:a16="http://schemas.microsoft.com/office/drawing/2014/main" id="{C0B6076E-A404-196E-469F-9C65C2C35314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9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PM + 2 PM + 2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SP X.2.T002, SP B.1.T002.D001-D003</a:t>
            </a:r>
          </a:p>
        </p:txBody>
      </p:sp>
    </p:spTree>
    <p:extLst>
      <p:ext uri="{BB962C8B-B14F-4D97-AF65-F5344CB8AC3E}">
        <p14:creationId xmlns:p14="http://schemas.microsoft.com/office/powerpoint/2010/main" val="414732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EED27-B656-3EF5-F4AA-F387D780A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54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49884E0-E442-D124-1D25-AC0A2F0D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en-US" sz="2000" dirty="0"/>
              <a:t>Production of Be- and W-based reference coatings</a:t>
            </a:r>
            <a:endParaRPr lang="de-DE" sz="2000" dirty="0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4E549F7F-EBC6-FE1D-CF6D-25CABB87B0DF}"/>
              </a:ext>
            </a:extLst>
          </p:cNvPr>
          <p:cNvSpPr txBox="1"/>
          <p:nvPr/>
        </p:nvSpPr>
        <p:spPr>
          <a:xfrm>
            <a:off x="0" y="555526"/>
            <a:ext cx="4644008" cy="122854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research areas in 2022: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B050"/>
                </a:solidFill>
                <a:cs typeface="Arial" panose="020B0604020202020204" pitchFamily="34" charset="0"/>
              </a:rPr>
              <a:t>Production of Be-based layers </a:t>
            </a:r>
            <a:r>
              <a:rPr lang="en-US" sz="1400" dirty="0">
                <a:cs typeface="Arial" panose="020B0604020202020204" pitchFamily="34" charset="0"/>
              </a:rPr>
              <a:t>– for systematic parametric studies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Be with D or H (~20 at.%), 5 </a:t>
            </a:r>
            <a:r>
              <a:rPr lang="en-US" sz="1200" b="1" dirty="0">
                <a:solidFill>
                  <a:srgbClr val="0070C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m thick – 110 samples in total - thermally treated at different temperatures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FE47D-77DA-9DB7-9F28-EE5676A33FD0}"/>
              </a:ext>
            </a:extLst>
          </p:cNvPr>
          <p:cNvSpPr txBox="1"/>
          <p:nvPr/>
        </p:nvSpPr>
        <p:spPr>
          <a:xfrm>
            <a:off x="0" y="2085965"/>
            <a:ext cx="453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Top: XRD results indicate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Shift of the (1 0 1) peak at &gt; 300</a:t>
            </a:r>
            <a:r>
              <a:rPr lang="en-US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C due to tensile stress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Grain size to decrease from 52 to 18 nm with the annealing temp. 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E1769-EABF-5CDD-CE11-79B8463E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6399" r="9643"/>
          <a:stretch/>
        </p:blipFill>
        <p:spPr>
          <a:xfrm>
            <a:off x="4587658" y="673981"/>
            <a:ext cx="2160240" cy="1726390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F02C995-1652-83CB-6518-8FAE7E3FEE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471177"/>
              </p:ext>
            </p:extLst>
          </p:nvPr>
        </p:nvGraphicFramePr>
        <p:xfrm>
          <a:off x="4362329" y="2224885"/>
          <a:ext cx="2711763" cy="1894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F02C995-1652-83CB-6518-8FAE7E3FEE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62329" y="2224885"/>
                        <a:ext cx="2711763" cy="1894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FAE7E4B-5B74-0A0D-3605-E8726E9207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545554"/>
              </p:ext>
            </p:extLst>
          </p:nvPr>
        </p:nvGraphicFramePr>
        <p:xfrm>
          <a:off x="6615832" y="2277240"/>
          <a:ext cx="2711763" cy="1894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153680" imgH="2901600" progId="Origin50.Graph">
                  <p:embed/>
                </p:oleObj>
              </mc:Choice>
              <mc:Fallback>
                <p:oleObj name="Graph" r:id="rId5" imgW="4153680" imgH="2901600" progId="Origin50.Grap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FAE7E4B-5B74-0A0D-3605-E8726E9207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15832" y="2277240"/>
                        <a:ext cx="2711763" cy="1894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800F047-5D9D-2DA8-F273-549502934B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8045" r="11064" b="1888"/>
          <a:stretch/>
        </p:blipFill>
        <p:spPr>
          <a:xfrm>
            <a:off x="6760061" y="708213"/>
            <a:ext cx="2267744" cy="1726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7BACDF-9628-E148-ED50-B19A2B65D1CF}"/>
              </a:ext>
            </a:extLst>
          </p:cNvPr>
          <p:cNvSpPr txBox="1"/>
          <p:nvPr/>
        </p:nvSpPr>
        <p:spPr>
          <a:xfrm>
            <a:off x="29815" y="2899642"/>
            <a:ext cx="4537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Bottom: TOF-ERDA results show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D or H ratio to drop systematically with the annealing temperature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Oxygen below 1 at. %, H levels stay at ~10 at.% at 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No other impurities 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 high quality of the coatings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2AAD39-F10A-DE42-C004-6B5A4F82F3DC}"/>
              </a:ext>
            </a:extLst>
          </p:cNvPr>
          <p:cNvSpPr txBox="1"/>
          <p:nvPr/>
        </p:nvSpPr>
        <p:spPr>
          <a:xfrm>
            <a:off x="5364088" y="472199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 err="1"/>
              <a:t>Be+D</a:t>
            </a:r>
            <a:endParaRPr lang="fi-FI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D19CD8-F7D9-3CB2-1088-700020D7DD52}"/>
              </a:ext>
            </a:extLst>
          </p:cNvPr>
          <p:cNvSpPr txBox="1"/>
          <p:nvPr/>
        </p:nvSpPr>
        <p:spPr>
          <a:xfrm>
            <a:off x="7682210" y="472230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 err="1"/>
              <a:t>Be+H</a:t>
            </a:r>
            <a:endParaRPr lang="fi-FI" sz="1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21228-E45A-E02E-6B77-6AC667D08955}"/>
              </a:ext>
            </a:extLst>
          </p:cNvPr>
          <p:cNvSpPr txBox="1"/>
          <p:nvPr/>
        </p:nvSpPr>
        <p:spPr>
          <a:xfrm>
            <a:off x="-14196" y="3813579"/>
            <a:ext cx="353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/>
              <a:t>C. Porosnicu et al. (IAP), I. Bogdanovic </a:t>
            </a:r>
            <a:r>
              <a:rPr lang="fi-FI" sz="1200" b="1" dirty="0" err="1"/>
              <a:t>Radovic</a:t>
            </a:r>
            <a:r>
              <a:rPr lang="fi-FI" sz="1200" b="1" dirty="0"/>
              <a:t> (RBI), A. Hakola (VTT)</a:t>
            </a:r>
          </a:p>
        </p:txBody>
      </p:sp>
      <p:sp>
        <p:nvSpPr>
          <p:cNvPr id="19" name="Textfeld 7">
            <a:extLst>
              <a:ext uri="{FF2B5EF4-FFF2-40B4-BE49-F238E27FC236}">
                <a16:creationId xmlns:a16="http://schemas.microsoft.com/office/drawing/2014/main" id="{E461C0AB-83EA-0F02-5782-B6C8EC3C6246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PWIE.SPB.4.T002.D002, D007, D008, D009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5 + 1 days accelerator (RBI, VTT)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8">
            <a:extLst>
              <a:ext uri="{FF2B5EF4-FFF2-40B4-BE49-F238E27FC236}">
                <a16:creationId xmlns:a16="http://schemas.microsoft.com/office/drawing/2014/main" id="{67652F70-D187-A16B-DAF9-30CA8803EE4E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9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PM + 2 PM + 2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SP X.2.T002, SP B.1.T002.D001-D003</a:t>
            </a:r>
          </a:p>
        </p:txBody>
      </p:sp>
    </p:spTree>
    <p:extLst>
      <p:ext uri="{BB962C8B-B14F-4D97-AF65-F5344CB8AC3E}">
        <p14:creationId xmlns:p14="http://schemas.microsoft.com/office/powerpoint/2010/main" val="71928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EED27-B656-3EF5-F4AA-F387D780A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55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49884E0-E442-D124-1D25-AC0A2F0D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en-US" sz="2000" dirty="0"/>
              <a:t>Production of Be- and W-based reference coatings</a:t>
            </a:r>
            <a:endParaRPr lang="de-DE" sz="2000" dirty="0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4E549F7F-EBC6-FE1D-CF6D-25CABB87B0DF}"/>
              </a:ext>
            </a:extLst>
          </p:cNvPr>
          <p:cNvSpPr txBox="1"/>
          <p:nvPr/>
        </p:nvSpPr>
        <p:spPr>
          <a:xfrm>
            <a:off x="0" y="555526"/>
            <a:ext cx="4644008" cy="122854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research areas in 2022: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B050"/>
                </a:solidFill>
                <a:cs typeface="Arial" panose="020B0604020202020204" pitchFamily="34" charset="0"/>
              </a:rPr>
              <a:t>Production of Be-based layers </a:t>
            </a:r>
            <a:r>
              <a:rPr lang="en-US" sz="1400" dirty="0">
                <a:cs typeface="Arial" panose="020B0604020202020204" pitchFamily="34" charset="0"/>
              </a:rPr>
              <a:t>– for systematic parametric studies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Be with D or H (~20 at.%), 5 </a:t>
            </a:r>
            <a:r>
              <a:rPr lang="en-US" sz="1200" b="1" dirty="0">
                <a:solidFill>
                  <a:srgbClr val="0070C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m thick – 110 samples in total - thermally treated at different temperatures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FE47D-77DA-9DB7-9F28-EE5676A33FD0}"/>
              </a:ext>
            </a:extLst>
          </p:cNvPr>
          <p:cNvSpPr txBox="1"/>
          <p:nvPr/>
        </p:nvSpPr>
        <p:spPr>
          <a:xfrm>
            <a:off x="0" y="2085965"/>
            <a:ext cx="4537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Top: XRD results indicate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Shift of the (1 0 1) peak at &gt; 300</a:t>
            </a:r>
            <a:r>
              <a:rPr lang="en-US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C due to tensile stress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Grain size to decrease from 52 to 18 nm with the annealing temp. 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E1769-EABF-5CDD-CE11-79B8463E6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6399" r="9643"/>
          <a:stretch/>
        </p:blipFill>
        <p:spPr>
          <a:xfrm>
            <a:off x="4587658" y="673981"/>
            <a:ext cx="2160240" cy="1726390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F02C995-1652-83CB-6518-8FAE7E3FEE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2329" y="2224885"/>
          <a:ext cx="2711763" cy="1894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F02C995-1652-83CB-6518-8FAE7E3FEE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62329" y="2224885"/>
                        <a:ext cx="2711763" cy="1894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FAE7E4B-5B74-0A0D-3605-E8726E9207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5832" y="2277240"/>
          <a:ext cx="2711763" cy="1894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153680" imgH="2901600" progId="Origin50.Graph">
                  <p:embed/>
                </p:oleObj>
              </mc:Choice>
              <mc:Fallback>
                <p:oleObj name="Graph" r:id="rId5" imgW="4153680" imgH="2901600" progId="Origin50.Grap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FAE7E4B-5B74-0A0D-3605-E8726E9207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15832" y="2277240"/>
                        <a:ext cx="2711763" cy="1894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800F047-5D9D-2DA8-F273-549502934B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t="8045" r="11064" b="1888"/>
          <a:stretch/>
        </p:blipFill>
        <p:spPr>
          <a:xfrm>
            <a:off x="6760061" y="708213"/>
            <a:ext cx="2267744" cy="17263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7BACDF-9628-E148-ED50-B19A2B65D1CF}"/>
              </a:ext>
            </a:extLst>
          </p:cNvPr>
          <p:cNvSpPr txBox="1"/>
          <p:nvPr/>
        </p:nvSpPr>
        <p:spPr>
          <a:xfrm>
            <a:off x="29815" y="2899642"/>
            <a:ext cx="4537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Bottom: TOF-ERDA results show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D or H ratio to drop systematically with the annealing temperature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Oxygen below 1 at. %, H levels stay at ~10 at.% at 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No other impurities 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  <a:sym typeface="Wingdings" panose="05000000000000000000" pitchFamily="2" charset="2"/>
              </a:rPr>
              <a:t> high quality of the coatings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2AAD39-F10A-DE42-C004-6B5A4F82F3DC}"/>
              </a:ext>
            </a:extLst>
          </p:cNvPr>
          <p:cNvSpPr txBox="1"/>
          <p:nvPr/>
        </p:nvSpPr>
        <p:spPr>
          <a:xfrm>
            <a:off x="5364088" y="472199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 err="1"/>
              <a:t>Be+D</a:t>
            </a:r>
            <a:endParaRPr lang="fi-FI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D19CD8-F7D9-3CB2-1088-700020D7DD52}"/>
              </a:ext>
            </a:extLst>
          </p:cNvPr>
          <p:cNvSpPr txBox="1"/>
          <p:nvPr/>
        </p:nvSpPr>
        <p:spPr>
          <a:xfrm>
            <a:off x="7682210" y="472230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 err="1"/>
              <a:t>Be+H</a:t>
            </a:r>
            <a:endParaRPr lang="fi-FI" sz="1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E991CA-713C-A4B1-70F4-4524FB3DA5E7}"/>
              </a:ext>
            </a:extLst>
          </p:cNvPr>
          <p:cNvSpPr/>
          <p:nvPr/>
        </p:nvSpPr>
        <p:spPr>
          <a:xfrm rot="20417581">
            <a:off x="1346861" y="1895248"/>
            <a:ext cx="6480720" cy="941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b="1" dirty="0" err="1"/>
              <a:t>Plans</a:t>
            </a:r>
            <a:r>
              <a:rPr lang="fi-FI" b="1" dirty="0"/>
              <a:t> for 2023:  </a:t>
            </a:r>
            <a:r>
              <a:rPr lang="fi-FI" b="1" dirty="0" err="1"/>
              <a:t>Details</a:t>
            </a:r>
            <a:r>
              <a:rPr lang="fi-FI" b="1" dirty="0"/>
              <a:t> to </a:t>
            </a:r>
            <a:r>
              <a:rPr lang="fi-FI" b="1" dirty="0" err="1"/>
              <a:t>be</a:t>
            </a:r>
            <a:r>
              <a:rPr lang="fi-FI" b="1" dirty="0"/>
              <a:t> </a:t>
            </a:r>
            <a:r>
              <a:rPr lang="fi-FI" b="1" dirty="0" err="1"/>
              <a:t>discussed</a:t>
            </a:r>
            <a:r>
              <a:rPr lang="fi-FI" b="1" dirty="0"/>
              <a:t> – </a:t>
            </a:r>
            <a:r>
              <a:rPr lang="fi-FI" b="1" dirty="0" err="1"/>
              <a:t>one</a:t>
            </a:r>
            <a:r>
              <a:rPr lang="fi-FI" b="1" dirty="0"/>
              <a:t> </a:t>
            </a:r>
            <a:r>
              <a:rPr lang="fi-FI" b="1" dirty="0" err="1"/>
              <a:t>possibility</a:t>
            </a:r>
            <a:r>
              <a:rPr lang="fi-FI" b="1" dirty="0"/>
              <a:t> is </a:t>
            </a:r>
            <a:r>
              <a:rPr lang="fi-FI" b="1" dirty="0" err="1"/>
              <a:t>indeed</a:t>
            </a:r>
            <a:r>
              <a:rPr lang="fi-FI" b="1" dirty="0"/>
              <a:t> to </a:t>
            </a:r>
            <a:r>
              <a:rPr lang="fi-FI" b="1" dirty="0" err="1"/>
              <a:t>produce</a:t>
            </a:r>
            <a:r>
              <a:rPr lang="fi-FI" b="1" dirty="0"/>
              <a:t> </a:t>
            </a:r>
            <a:r>
              <a:rPr lang="fi-FI" b="1" dirty="0" err="1"/>
              <a:t>relevant</a:t>
            </a:r>
            <a:r>
              <a:rPr lang="fi-FI" b="1" dirty="0"/>
              <a:t> </a:t>
            </a:r>
            <a:r>
              <a:rPr lang="fi-FI" b="1" dirty="0" err="1"/>
              <a:t>Be</a:t>
            </a:r>
            <a:r>
              <a:rPr lang="fi-FI" b="1" dirty="0"/>
              <a:t> </a:t>
            </a:r>
            <a:r>
              <a:rPr lang="fi-FI" b="1" dirty="0" err="1"/>
              <a:t>layers</a:t>
            </a:r>
            <a:r>
              <a:rPr lang="fi-FI" b="1" dirty="0"/>
              <a:t> </a:t>
            </a:r>
            <a:r>
              <a:rPr lang="fi-FI" b="1" dirty="0" err="1"/>
              <a:t>that</a:t>
            </a:r>
            <a:r>
              <a:rPr lang="fi-FI" b="1" dirty="0"/>
              <a:t> </a:t>
            </a:r>
            <a:r>
              <a:rPr lang="fi-FI" b="1" dirty="0" err="1"/>
              <a:t>could</a:t>
            </a:r>
            <a:r>
              <a:rPr lang="fi-FI" b="1" dirty="0"/>
              <a:t> help </a:t>
            </a:r>
            <a:r>
              <a:rPr lang="fi-FI" b="1" dirty="0" err="1"/>
              <a:t>the</a:t>
            </a:r>
            <a:r>
              <a:rPr lang="fi-FI" b="1" dirty="0"/>
              <a:t> JET LIBS </a:t>
            </a:r>
            <a:r>
              <a:rPr lang="fi-FI" b="1" dirty="0" err="1"/>
              <a:t>commissioning</a:t>
            </a:r>
            <a:r>
              <a:rPr lang="fi-FI" b="1" dirty="0"/>
              <a:t> </a:t>
            </a:r>
            <a:r>
              <a:rPr lang="fi-FI" b="1" dirty="0" err="1"/>
              <a:t>project</a:t>
            </a:r>
            <a:endParaRPr lang="fi-FI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A3ED1E-D454-88B5-961C-BC16DD4781B3}"/>
              </a:ext>
            </a:extLst>
          </p:cNvPr>
          <p:cNvSpPr txBox="1"/>
          <p:nvPr/>
        </p:nvSpPr>
        <p:spPr>
          <a:xfrm>
            <a:off x="-14196" y="3813579"/>
            <a:ext cx="353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/>
              <a:t>C. Porosnicu et al. (IAP), I. Bogdanovic </a:t>
            </a:r>
            <a:r>
              <a:rPr lang="fi-FI" sz="1200" b="1" dirty="0" err="1"/>
              <a:t>Radovic</a:t>
            </a:r>
            <a:r>
              <a:rPr lang="fi-FI" sz="1200" b="1" dirty="0"/>
              <a:t> (RBI), A. Hakola (VTT)</a:t>
            </a:r>
          </a:p>
        </p:txBody>
      </p:sp>
      <p:sp>
        <p:nvSpPr>
          <p:cNvPr id="18" name="Textfeld 7">
            <a:extLst>
              <a:ext uri="{FF2B5EF4-FFF2-40B4-BE49-F238E27FC236}">
                <a16:creationId xmlns:a16="http://schemas.microsoft.com/office/drawing/2014/main" id="{C660DCC9-9979-04EF-5375-9CAFAC1EC70D}"/>
              </a:ext>
            </a:extLst>
          </p:cNvPr>
          <p:cNvSpPr txBox="1"/>
          <p:nvPr/>
        </p:nvSpPr>
        <p:spPr>
          <a:xfrm>
            <a:off x="107504" y="4326856"/>
            <a:ext cx="5040560" cy="599716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PWIE.SPB.4.T002.D002, D007, D008, D009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5 + 1 days accelerator (RBI, VTT)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8">
            <a:extLst>
              <a:ext uri="{FF2B5EF4-FFF2-40B4-BE49-F238E27FC236}">
                <a16:creationId xmlns:a16="http://schemas.microsoft.com/office/drawing/2014/main" id="{8AFEB8BE-EDC8-ACB2-419D-D3A27CC70D89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9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PM + 2 PM + 2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IAP, RBI, VTT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SP X.2.T002, SP B.1.T002.D001-D003</a:t>
            </a:r>
          </a:p>
        </p:txBody>
      </p:sp>
    </p:spTree>
    <p:extLst>
      <p:ext uri="{BB962C8B-B14F-4D97-AF65-F5344CB8AC3E}">
        <p14:creationId xmlns:p14="http://schemas.microsoft.com/office/powerpoint/2010/main" val="25524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9078F-2862-CACC-F8EB-9142C9D9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D39B5-581A-34A2-1C79-BA0F25D53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0" r="23080" b="20601"/>
          <a:stretch/>
        </p:blipFill>
        <p:spPr>
          <a:xfrm>
            <a:off x="3491880" y="634734"/>
            <a:ext cx="5544616" cy="36133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0A2E6A7-7298-959D-3B0F-76C02E8F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Raman </a:t>
            </a:r>
            <a:r>
              <a:rPr lang="de-DE" sz="2000" dirty="0" err="1"/>
              <a:t>studies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Be+H</a:t>
            </a:r>
            <a:r>
              <a:rPr lang="de-DE" sz="2000" dirty="0"/>
              <a:t>/</a:t>
            </a:r>
            <a:r>
              <a:rPr lang="de-DE" sz="2000" dirty="0" err="1"/>
              <a:t>Be+D</a:t>
            </a:r>
            <a:r>
              <a:rPr lang="de-DE" sz="2000" dirty="0"/>
              <a:t> </a:t>
            </a:r>
            <a:r>
              <a:rPr lang="de-DE" sz="2000" dirty="0" err="1"/>
              <a:t>samples</a:t>
            </a:r>
            <a:endParaRPr lang="de-DE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02FBB3-A0A4-5175-B939-737E16DE04CD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PWIE.SPB.4.T002.D003  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None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0491EA5-C106-34D2-39F2-CD8EC21A247E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2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PM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CEA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F314A1-9E31-CF26-16BB-1F6A83B4DA4A}"/>
              </a:ext>
            </a:extLst>
          </p:cNvPr>
          <p:cNvSpPr txBox="1"/>
          <p:nvPr/>
        </p:nvSpPr>
        <p:spPr>
          <a:xfrm>
            <a:off x="-29525" y="4891746"/>
            <a:ext cx="1768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C. Pardanaud et al. (CEA)</a:t>
            </a:r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C611A5B1-50B1-B5C4-6821-E84B896E4E25}"/>
              </a:ext>
            </a:extLst>
          </p:cNvPr>
          <p:cNvSpPr txBox="1"/>
          <p:nvPr/>
        </p:nvSpPr>
        <p:spPr>
          <a:xfrm>
            <a:off x="19093" y="608900"/>
            <a:ext cx="3328771" cy="362810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The produced </a:t>
            </a:r>
            <a:r>
              <a:rPr lang="en-US" sz="1400" dirty="0" err="1">
                <a:cs typeface="Arial" panose="020B0604020202020204" pitchFamily="34" charset="0"/>
              </a:rPr>
              <a:t>Be+D</a:t>
            </a:r>
            <a:r>
              <a:rPr lang="en-US" sz="1400" dirty="0">
                <a:cs typeface="Arial" panose="020B0604020202020204" pitchFamily="34" charset="0"/>
              </a:rPr>
              <a:t> and </a:t>
            </a:r>
            <a:r>
              <a:rPr lang="en-US" sz="1400" dirty="0" err="1">
                <a:cs typeface="Arial" panose="020B0604020202020204" pitchFamily="34" charset="0"/>
              </a:rPr>
              <a:t>Be+H</a:t>
            </a:r>
            <a:r>
              <a:rPr lang="en-US" sz="1400" dirty="0">
                <a:cs typeface="Arial" panose="020B0604020202020204" pitchFamily="34" charset="0"/>
              </a:rPr>
              <a:t> films analyzed using Raman spectroscopy 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The results for the FWHM of the main Raman peak indicate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Less defects by heating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Clear difference in H and D samples at T &lt; 150°C – samples with D more defective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The relevant A</a:t>
            </a:r>
            <a:r>
              <a:rPr lang="en-US" sz="1400" baseline="-25000" dirty="0">
                <a:cs typeface="Arial" panose="020B0604020202020204" pitchFamily="34" charset="0"/>
              </a:rPr>
              <a:t>PDOS</a:t>
            </a:r>
            <a:r>
              <a:rPr lang="en-US" sz="1400" dirty="0">
                <a:cs typeface="Arial" panose="020B0604020202020204" pitchFamily="34" charset="0"/>
              </a:rPr>
              <a:t>/A</a:t>
            </a:r>
            <a:r>
              <a:rPr lang="en-US" sz="1400" baseline="-25000" dirty="0">
                <a:cs typeface="Arial" panose="020B0604020202020204" pitchFamily="34" charset="0"/>
              </a:rPr>
              <a:t>E2G</a:t>
            </a:r>
            <a:r>
              <a:rPr lang="en-US" sz="1400" dirty="0">
                <a:cs typeface="Arial" panose="020B0604020202020204" pitchFamily="34" charset="0"/>
              </a:rPr>
              <a:t> and A</a:t>
            </a:r>
            <a:r>
              <a:rPr lang="en-US" sz="1400" baseline="-25000" dirty="0">
                <a:cs typeface="Arial" panose="020B0604020202020204" pitchFamily="34" charset="0"/>
              </a:rPr>
              <a:t>2PDOS</a:t>
            </a:r>
            <a:r>
              <a:rPr lang="en-US" sz="1400" dirty="0">
                <a:cs typeface="Arial" panose="020B0604020202020204" pitchFamily="34" charset="0"/>
              </a:rPr>
              <a:t>/A</a:t>
            </a:r>
            <a:r>
              <a:rPr lang="en-US" sz="1400" baseline="-25000" dirty="0">
                <a:cs typeface="Arial" panose="020B0604020202020204" pitchFamily="34" charset="0"/>
              </a:rPr>
              <a:t>PDOS</a:t>
            </a:r>
            <a:r>
              <a:rPr lang="en-US" sz="1400" dirty="0">
                <a:cs typeface="Arial" panose="020B0604020202020204" pitchFamily="34" charset="0"/>
              </a:rPr>
              <a:t> parameters evolve with heating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No correlation with grain size as obtained by XRD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Defects most likely in crystallites in the bulk</a:t>
            </a:r>
          </a:p>
          <a:p>
            <a:pPr marL="742950" lvl="1" indent="-28575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No clear detection </a:t>
            </a:r>
            <a:r>
              <a:rPr lang="en-US" sz="1200" dirty="0">
                <a:cs typeface="Arial" panose="020B0604020202020204" pitchFamily="34" charset="0"/>
              </a:rPr>
              <a:t>of </a:t>
            </a:r>
            <a:r>
              <a:rPr lang="en-US" sz="1200" dirty="0" err="1">
                <a:cs typeface="Arial" panose="020B0604020202020204" pitchFamily="34" charset="0"/>
              </a:rPr>
              <a:t>BeD</a:t>
            </a:r>
            <a:r>
              <a:rPr lang="en-US" sz="1200" dirty="0">
                <a:cs typeface="Arial" panose="020B0604020202020204" pitchFamily="34" charset="0"/>
              </a:rPr>
              <a:t> or </a:t>
            </a:r>
            <a:r>
              <a:rPr lang="en-US" sz="1200" dirty="0" err="1">
                <a:cs typeface="Arial" panose="020B0604020202020204" pitchFamily="34" charset="0"/>
              </a:rPr>
              <a:t>BeH</a:t>
            </a:r>
            <a:r>
              <a:rPr lang="en-US" sz="1200" dirty="0">
                <a:cs typeface="Arial" panose="020B0604020202020204" pitchFamily="34" charset="0"/>
              </a:rPr>
              <a:t> formation!?</a:t>
            </a:r>
          </a:p>
        </p:txBody>
      </p:sp>
    </p:spTree>
    <p:extLst>
      <p:ext uri="{BB962C8B-B14F-4D97-AF65-F5344CB8AC3E}">
        <p14:creationId xmlns:p14="http://schemas.microsoft.com/office/powerpoint/2010/main" val="327632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D5FF1-D0C1-8BEE-0DCC-08EA35C8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57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6D0F1AC-62E5-EA44-D389-96EACC1C8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de-DE" sz="2000" dirty="0" err="1"/>
              <a:t>Characterization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Be+D</a:t>
            </a:r>
            <a:r>
              <a:rPr lang="de-DE" sz="2000" dirty="0"/>
              <a:t> </a:t>
            </a:r>
            <a:r>
              <a:rPr lang="de-DE" sz="2000" dirty="0" err="1"/>
              <a:t>samples</a:t>
            </a:r>
            <a:r>
              <a:rPr lang="de-DE" sz="2000" dirty="0"/>
              <a:t> </a:t>
            </a:r>
            <a:r>
              <a:rPr lang="de-DE" sz="2000" dirty="0" err="1"/>
              <a:t>produced</a:t>
            </a:r>
            <a:r>
              <a:rPr lang="de-DE" sz="2000" dirty="0"/>
              <a:t> at different </a:t>
            </a:r>
            <a:r>
              <a:rPr lang="de-DE" sz="2000" dirty="0" err="1"/>
              <a:t>temperatures</a:t>
            </a:r>
            <a:r>
              <a:rPr lang="de-DE" sz="2000" dirty="0"/>
              <a:t> – </a:t>
            </a:r>
            <a:r>
              <a:rPr lang="de-DE" sz="2000" dirty="0" err="1"/>
              <a:t>examples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results</a:t>
            </a:r>
            <a:endParaRPr lang="de-DE" sz="2000" dirty="0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DD177F95-6E8C-CDF7-C765-7D994D704E7A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PWIE.SPB.4.T002.D005, D006; PWIE.SPB.3.T002.D007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3 + 3 days accelerator (IST, NCSRD)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01CCA41E-7861-EE0B-2792-B1BC8A5673B9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2 PM + 4 PM + 3 PM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IST, JSI, NCSRD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899E2-B0EA-C0C3-089C-C63D19B11503}"/>
              </a:ext>
            </a:extLst>
          </p:cNvPr>
          <p:cNvSpPr txBox="1"/>
          <p:nvPr/>
        </p:nvSpPr>
        <p:spPr>
          <a:xfrm>
            <a:off x="-26681" y="4887039"/>
            <a:ext cx="3747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</a:t>
            </a:r>
            <a:r>
              <a:rPr lang="fi-FI" sz="1200" b="1" dirty="0" err="1"/>
              <a:t>Alves</a:t>
            </a:r>
            <a:r>
              <a:rPr lang="fi-FI" sz="1200" b="1" dirty="0"/>
              <a:t> (IST), M. Panjan et al. (JSI), K. Mergia (NCSRD)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6F1352AB-D62F-D6A4-E8A4-81E27C74CECF}"/>
              </a:ext>
            </a:extLst>
          </p:cNvPr>
          <p:cNvSpPr txBox="1"/>
          <p:nvPr/>
        </p:nvSpPr>
        <p:spPr>
          <a:xfrm>
            <a:off x="0" y="555526"/>
            <a:ext cx="6732240" cy="185448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research results in 2022: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Characterization of the </a:t>
            </a:r>
            <a:r>
              <a:rPr lang="en-US" sz="1400" dirty="0" err="1">
                <a:cs typeface="Arial" panose="020B0604020202020204" pitchFamily="34" charset="0"/>
              </a:rPr>
              <a:t>Be+D</a:t>
            </a:r>
            <a:r>
              <a:rPr lang="en-US" sz="1400" dirty="0">
                <a:cs typeface="Arial" panose="020B0604020202020204" pitchFamily="34" charset="0"/>
              </a:rPr>
              <a:t> and </a:t>
            </a:r>
            <a:r>
              <a:rPr lang="en-US" sz="1400" dirty="0" err="1">
                <a:cs typeface="Arial" panose="020B0604020202020204" pitchFamily="34" charset="0"/>
              </a:rPr>
              <a:t>Be+O+D</a:t>
            </a:r>
            <a:r>
              <a:rPr lang="en-US" sz="1400" dirty="0">
                <a:cs typeface="Arial" panose="020B0604020202020204" pitchFamily="34" charset="0"/>
              </a:rPr>
              <a:t> (5-10 at.%) samples produced at 4 different temperatures – SEM, EDX, XRD, XPS, </a:t>
            </a:r>
            <a:r>
              <a:rPr lang="en-US" sz="1400" b="1" dirty="0">
                <a:cs typeface="Arial" panose="020B0604020202020204" pitchFamily="34" charset="0"/>
              </a:rPr>
              <a:t>TDS, RBS, NRA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The surface </a:t>
            </a: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depth profiles for the light elements, however, are quite similar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Increased surface temperature seems also lead to </a:t>
            </a: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increased O and Be concentrations </a:t>
            </a:r>
            <a:r>
              <a:rPr lang="en-US" sz="1200" dirty="0">
                <a:cs typeface="Arial" panose="020B0604020202020204" pitchFamily="34" charset="0"/>
              </a:rPr>
              <a:t>on the surface (but only observed for one series of samples)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Generally: </a:t>
            </a:r>
            <a:r>
              <a:rPr lang="en-US" sz="1200" dirty="0" err="1">
                <a:cs typeface="Arial" panose="020B0604020202020204" pitchFamily="34" charset="0"/>
              </a:rPr>
              <a:t>BeO</a:t>
            </a:r>
            <a:r>
              <a:rPr lang="en-US" sz="1200" dirty="0">
                <a:cs typeface="Arial" panose="020B0604020202020204" pitchFamily="34" charset="0"/>
              </a:rPr>
              <a:t> thickness ~5 nm, N present as nitrides in subsurface region (1-2 at.%), C as contamination and as carbide in subsurface region (~3-6 at.%)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1C9DD0-8815-F553-7D60-C122B8F1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787" y="484151"/>
            <a:ext cx="2088232" cy="2153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73C0EA-9B9C-30DD-F8B6-712BF89DD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39" y="2518638"/>
            <a:ext cx="2407165" cy="18544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A83B78-9488-F008-3F8E-E583C969FCE8}"/>
              </a:ext>
            </a:extLst>
          </p:cNvPr>
          <p:cNvGrpSpPr/>
          <p:nvPr/>
        </p:nvGrpSpPr>
        <p:grpSpPr>
          <a:xfrm>
            <a:off x="117770" y="2337132"/>
            <a:ext cx="2634031" cy="1915143"/>
            <a:chOff x="55234" y="3594796"/>
            <a:chExt cx="3108960" cy="22604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3D3ECC-478D-61DA-8761-5FBB092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34" y="3594796"/>
              <a:ext cx="3108960" cy="2260452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3FFA878-6019-4B24-1743-E2DCF5B828E7}"/>
                </a:ext>
              </a:extLst>
            </p:cNvPr>
            <p:cNvCxnSpPr>
              <a:cxnSpLocks/>
            </p:cNvCxnSpPr>
            <p:nvPr/>
          </p:nvCxnSpPr>
          <p:spPr>
            <a:xfrm>
              <a:off x="387238" y="4642439"/>
              <a:ext cx="615837" cy="0"/>
            </a:xfrm>
            <a:prstGeom prst="straightConnector1">
              <a:avLst/>
            </a:prstGeom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arrow" w="sm" len="med"/>
              <a:tailEnd type="arrow" w="sm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0DCC5C-DDB3-C39D-85EE-8C88A2EED6BD}"/>
                </a:ext>
              </a:extLst>
            </p:cNvPr>
            <p:cNvSpPr txBox="1"/>
            <p:nvPr/>
          </p:nvSpPr>
          <p:spPr>
            <a:xfrm>
              <a:off x="1087936" y="4481293"/>
              <a:ext cx="53860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Be-oxide</a:t>
              </a:r>
              <a:r>
                <a:rPr lang="sl-SI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~5 nm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F07470-F5A2-7883-A8A2-410BF7F578C6}"/>
                </a:ext>
              </a:extLst>
            </p:cNvPr>
            <p:cNvCxnSpPr>
              <a:cxnSpLocks/>
            </p:cNvCxnSpPr>
            <p:nvPr/>
          </p:nvCxnSpPr>
          <p:spPr>
            <a:xfrm>
              <a:off x="1010601" y="3944596"/>
              <a:ext cx="0" cy="1678191"/>
            </a:xfrm>
            <a:prstGeom prst="line">
              <a:avLst/>
            </a:prstGeom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219B58-B050-6050-AC79-F2F327EF2E6B}"/>
                </a:ext>
              </a:extLst>
            </p:cNvPr>
            <p:cNvSpPr txBox="1"/>
            <p:nvPr/>
          </p:nvSpPr>
          <p:spPr>
            <a:xfrm>
              <a:off x="1339146" y="3795385"/>
              <a:ext cx="36067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srgbClr val="F475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1s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838EAE-BF36-97CD-1BC9-9703A50B9335}"/>
                </a:ext>
              </a:extLst>
            </p:cNvPr>
            <p:cNvSpPr txBox="1"/>
            <p:nvPr/>
          </p:nvSpPr>
          <p:spPr>
            <a:xfrm>
              <a:off x="492961" y="4844482"/>
              <a:ext cx="29655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srgbClr val="6FD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1s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4069F7-126B-A767-C990-568B871A23E2}"/>
                </a:ext>
              </a:extLst>
            </p:cNvPr>
            <p:cNvSpPr txBox="1"/>
            <p:nvPr/>
          </p:nvSpPr>
          <p:spPr>
            <a:xfrm>
              <a:off x="602727" y="5187454"/>
              <a:ext cx="29014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srgbClr val="8D8D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1s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0B9F6B2-AFA4-9243-117B-101AB6AB8627}"/>
              </a:ext>
            </a:extLst>
          </p:cNvPr>
          <p:cNvSpPr/>
          <p:nvPr/>
        </p:nvSpPr>
        <p:spPr>
          <a:xfrm>
            <a:off x="1399098" y="2757396"/>
            <a:ext cx="1127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Be-D (10%), RT</a:t>
            </a:r>
            <a:endParaRPr lang="en-US" sz="12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501C80-85F5-FFD2-2E7D-A10CB8D16DD2}"/>
              </a:ext>
            </a:extLst>
          </p:cNvPr>
          <p:cNvGrpSpPr/>
          <p:nvPr/>
        </p:nvGrpSpPr>
        <p:grpSpPr>
          <a:xfrm>
            <a:off x="3590617" y="2337132"/>
            <a:ext cx="2634031" cy="1915143"/>
            <a:chOff x="3085013" y="3594796"/>
            <a:chExt cx="3108960" cy="226045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CB4A3B9-7D66-5D50-645C-9ECAEF382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5013" y="3594796"/>
              <a:ext cx="3108960" cy="2260452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3DA2482-40BA-143D-08AC-C25D9CE923CF}"/>
                </a:ext>
              </a:extLst>
            </p:cNvPr>
            <p:cNvCxnSpPr>
              <a:cxnSpLocks/>
            </p:cNvCxnSpPr>
            <p:nvPr/>
          </p:nvCxnSpPr>
          <p:spPr>
            <a:xfrm>
              <a:off x="3423998" y="4634385"/>
              <a:ext cx="665390" cy="0"/>
            </a:xfrm>
            <a:prstGeom prst="straightConnector1">
              <a:avLst/>
            </a:prstGeom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arrow" w="sm" len="med"/>
              <a:tailEnd type="arrow" w="sm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628189-D9FA-D2F8-7787-D4ABF87D0A96}"/>
                </a:ext>
              </a:extLst>
            </p:cNvPr>
            <p:cNvSpPr txBox="1"/>
            <p:nvPr/>
          </p:nvSpPr>
          <p:spPr>
            <a:xfrm>
              <a:off x="4150560" y="4481293"/>
              <a:ext cx="53860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Be-oxide</a:t>
              </a:r>
              <a:r>
                <a:rPr lang="sl-SI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~5 nm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91C133-E65B-9285-9315-61D9C6BB5197}"/>
                </a:ext>
              </a:extLst>
            </p:cNvPr>
            <p:cNvCxnSpPr>
              <a:cxnSpLocks/>
            </p:cNvCxnSpPr>
            <p:nvPr/>
          </p:nvCxnSpPr>
          <p:spPr>
            <a:xfrm>
              <a:off x="4086687" y="3936542"/>
              <a:ext cx="0" cy="1678191"/>
            </a:xfrm>
            <a:prstGeom prst="line">
              <a:avLst/>
            </a:prstGeom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6B70B-F8D9-2817-C0E5-E590B5B7516C}"/>
                </a:ext>
              </a:extLst>
            </p:cNvPr>
            <p:cNvSpPr txBox="1"/>
            <p:nvPr/>
          </p:nvSpPr>
          <p:spPr>
            <a:xfrm>
              <a:off x="4441157" y="3771517"/>
              <a:ext cx="36067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srgbClr val="F475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1s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773BA9-4AAE-C205-680D-B33B5AC18805}"/>
                </a:ext>
              </a:extLst>
            </p:cNvPr>
            <p:cNvSpPr txBox="1"/>
            <p:nvPr/>
          </p:nvSpPr>
          <p:spPr>
            <a:xfrm>
              <a:off x="3493395" y="4714379"/>
              <a:ext cx="296556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srgbClr val="6FD09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1s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A29E075-BDD5-14DD-8424-110D90B71C8C}"/>
                </a:ext>
              </a:extLst>
            </p:cNvPr>
            <p:cNvSpPr txBox="1"/>
            <p:nvPr/>
          </p:nvSpPr>
          <p:spPr>
            <a:xfrm>
              <a:off x="3564731" y="5251699"/>
              <a:ext cx="290144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100" dirty="0">
                  <a:solidFill>
                    <a:srgbClr val="8D8D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1s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EFB5A27-F9ED-E2CA-73DD-CEDC7E10AD45}"/>
              </a:ext>
            </a:extLst>
          </p:cNvPr>
          <p:cNvSpPr/>
          <p:nvPr/>
        </p:nvSpPr>
        <p:spPr>
          <a:xfrm>
            <a:off x="4717500" y="2773536"/>
            <a:ext cx="1300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Be-D (5%), 400 °C</a:t>
            </a:r>
            <a:endParaRPr lang="en-US" sz="12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4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69DF0-EFEC-5139-A24E-2C6B38444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58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B9F560E-D41F-6F5D-06FC-3766C175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B.4</a:t>
            </a:r>
            <a:r>
              <a:rPr lang="de-DE" sz="2000" dirty="0"/>
              <a:t>: </a:t>
            </a:r>
            <a:r>
              <a:rPr lang="de-DE" sz="2000" dirty="0" err="1"/>
              <a:t>Characterization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Be+D</a:t>
            </a:r>
            <a:r>
              <a:rPr lang="de-DE" sz="2000" dirty="0"/>
              <a:t> </a:t>
            </a:r>
            <a:r>
              <a:rPr lang="de-DE" sz="2000" dirty="0" err="1"/>
              <a:t>samples</a:t>
            </a:r>
            <a:r>
              <a:rPr lang="de-DE" sz="2000" dirty="0"/>
              <a:t> </a:t>
            </a:r>
            <a:r>
              <a:rPr lang="de-DE" sz="2000" dirty="0" err="1"/>
              <a:t>produced</a:t>
            </a:r>
            <a:r>
              <a:rPr lang="de-DE" sz="2000" dirty="0"/>
              <a:t> at different </a:t>
            </a:r>
            <a:r>
              <a:rPr lang="de-DE" sz="2000" dirty="0" err="1"/>
              <a:t>temperatures</a:t>
            </a:r>
            <a:r>
              <a:rPr lang="de-DE" sz="2000" dirty="0"/>
              <a:t> – </a:t>
            </a:r>
            <a:r>
              <a:rPr lang="de-DE" sz="2000" dirty="0" err="1"/>
              <a:t>examples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results</a:t>
            </a:r>
            <a:endParaRPr lang="de-DE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AA3FB-D02C-A54A-69E3-5F5524BB0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9" y="2599402"/>
            <a:ext cx="1510749" cy="139124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7A8DD9-6BAB-054A-49D7-F4365B85B1F0}"/>
              </a:ext>
            </a:extLst>
          </p:cNvPr>
          <p:cNvCxnSpPr>
            <a:cxnSpLocks/>
          </p:cNvCxnSpPr>
          <p:nvPr/>
        </p:nvCxnSpPr>
        <p:spPr>
          <a:xfrm>
            <a:off x="1022883" y="3682999"/>
            <a:ext cx="550416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D06444-5079-1EBA-744D-5E2E218D2EFC}"/>
              </a:ext>
            </a:extLst>
          </p:cNvPr>
          <p:cNvSpPr txBox="1"/>
          <p:nvPr/>
        </p:nvSpPr>
        <p:spPr>
          <a:xfrm>
            <a:off x="1034998" y="3682999"/>
            <a:ext cx="550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30 </a:t>
            </a:r>
            <a:r>
              <a:rPr lang="el-GR" sz="1000" b="1" dirty="0">
                <a:solidFill>
                  <a:schemeClr val="bg1"/>
                </a:solidFill>
              </a:rPr>
              <a:t>μ</a:t>
            </a:r>
            <a:r>
              <a:rPr lang="en-US" sz="1000" b="1" dirty="0">
                <a:solidFill>
                  <a:schemeClr val="bg1"/>
                </a:solidFill>
              </a:rPr>
              <a:t>m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61370-647F-639A-2159-6A6DB2AAA3E4}"/>
              </a:ext>
            </a:extLst>
          </p:cNvPr>
          <p:cNvSpPr txBox="1"/>
          <p:nvPr/>
        </p:nvSpPr>
        <p:spPr>
          <a:xfrm>
            <a:off x="86779" y="2607308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RT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D8E8FF-3DD2-593C-E2DE-F61B5541E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21" y="2599402"/>
            <a:ext cx="1510749" cy="1391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C0C5D9-F3A6-6EA0-F711-39E1BABF0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21" y="2617178"/>
            <a:ext cx="1491446" cy="13734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66E726-41BB-C4A5-0EC3-8A24046486B7}"/>
              </a:ext>
            </a:extLst>
          </p:cNvPr>
          <p:cNvSpPr txBox="1"/>
          <p:nvPr/>
        </p:nvSpPr>
        <p:spPr>
          <a:xfrm>
            <a:off x="4945221" y="2619624"/>
            <a:ext cx="614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400 </a:t>
            </a:r>
            <a:r>
              <a:rPr lang="en-US" sz="1200" b="1" baseline="30000" dirty="0" err="1">
                <a:solidFill>
                  <a:schemeClr val="bg1"/>
                </a:solidFill>
              </a:rPr>
              <a:t>o</a:t>
            </a:r>
            <a:r>
              <a:rPr lang="en-US" sz="1200" b="1" dirty="0" err="1">
                <a:solidFill>
                  <a:schemeClr val="bg1"/>
                </a:solidFill>
              </a:rPr>
              <a:t>C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CC5DEE-CC0F-85B2-EEB2-1565AB095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05128"/>
            <a:ext cx="1491444" cy="137346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4743B1-B4D8-D81D-6FB0-E29167476A9E}"/>
              </a:ext>
            </a:extLst>
          </p:cNvPr>
          <p:cNvCxnSpPr>
            <a:cxnSpLocks/>
          </p:cNvCxnSpPr>
          <p:nvPr/>
        </p:nvCxnSpPr>
        <p:spPr>
          <a:xfrm>
            <a:off x="2535051" y="3682999"/>
            <a:ext cx="657223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4AFD85-C181-76E6-D805-3E5A191A3B0B}"/>
              </a:ext>
            </a:extLst>
          </p:cNvPr>
          <p:cNvCxnSpPr>
            <a:cxnSpLocks/>
          </p:cNvCxnSpPr>
          <p:nvPr/>
        </p:nvCxnSpPr>
        <p:spPr>
          <a:xfrm>
            <a:off x="4154854" y="3682999"/>
            <a:ext cx="648825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8D182E-FE81-DBE4-E53F-A9873CB18C07}"/>
              </a:ext>
            </a:extLst>
          </p:cNvPr>
          <p:cNvCxnSpPr>
            <a:cxnSpLocks/>
          </p:cNvCxnSpPr>
          <p:nvPr/>
        </p:nvCxnSpPr>
        <p:spPr>
          <a:xfrm>
            <a:off x="5703403" y="3682999"/>
            <a:ext cx="65388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EC1528-533C-A8A4-3B80-DF8F74E4C582}"/>
              </a:ext>
            </a:extLst>
          </p:cNvPr>
          <p:cNvSpPr txBox="1"/>
          <p:nvPr/>
        </p:nvSpPr>
        <p:spPr>
          <a:xfrm>
            <a:off x="3325260" y="2586628"/>
            <a:ext cx="649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200 </a:t>
            </a:r>
            <a:r>
              <a:rPr lang="en-US" sz="1200" b="1" baseline="30000" dirty="0" err="1">
                <a:solidFill>
                  <a:schemeClr val="bg1"/>
                </a:solidFill>
              </a:rPr>
              <a:t>o</a:t>
            </a:r>
            <a:r>
              <a:rPr lang="en-US" sz="1200" b="1" dirty="0" err="1">
                <a:solidFill>
                  <a:schemeClr val="bg1"/>
                </a:solidFill>
              </a:rPr>
              <a:t>C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AAAAB-2383-6F05-B9F1-D19B459E9106}"/>
              </a:ext>
            </a:extLst>
          </p:cNvPr>
          <p:cNvSpPr txBox="1"/>
          <p:nvPr/>
        </p:nvSpPr>
        <p:spPr>
          <a:xfrm>
            <a:off x="1690649" y="2597427"/>
            <a:ext cx="649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100 </a:t>
            </a:r>
            <a:r>
              <a:rPr lang="en-US" sz="1200" b="1" baseline="30000" dirty="0" err="1">
                <a:solidFill>
                  <a:schemeClr val="bg1"/>
                </a:solidFill>
              </a:rPr>
              <a:t>o</a:t>
            </a:r>
            <a:r>
              <a:rPr lang="en-US" sz="1200" b="1" dirty="0" err="1">
                <a:solidFill>
                  <a:schemeClr val="bg1"/>
                </a:solidFill>
              </a:rPr>
              <a:t>C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8B4552-DFF7-5368-1015-1E37AA617C30}"/>
              </a:ext>
            </a:extLst>
          </p:cNvPr>
          <p:cNvSpPr txBox="1"/>
          <p:nvPr/>
        </p:nvSpPr>
        <p:spPr>
          <a:xfrm>
            <a:off x="2641858" y="3682871"/>
            <a:ext cx="550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30 </a:t>
            </a:r>
            <a:r>
              <a:rPr lang="el-GR" sz="1000" b="1" dirty="0">
                <a:solidFill>
                  <a:schemeClr val="bg1"/>
                </a:solidFill>
              </a:rPr>
              <a:t>μ</a:t>
            </a:r>
            <a:r>
              <a:rPr lang="en-US" sz="1000" b="1" dirty="0">
                <a:solidFill>
                  <a:schemeClr val="bg1"/>
                </a:solidFill>
              </a:rPr>
              <a:t>m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8227E1-051F-656F-CD4E-35C63C7985E0}"/>
              </a:ext>
            </a:extLst>
          </p:cNvPr>
          <p:cNvSpPr txBox="1"/>
          <p:nvPr/>
        </p:nvSpPr>
        <p:spPr>
          <a:xfrm>
            <a:off x="4219717" y="3682870"/>
            <a:ext cx="550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30 </a:t>
            </a:r>
            <a:r>
              <a:rPr lang="el-GR" sz="1000" b="1" dirty="0">
                <a:solidFill>
                  <a:schemeClr val="bg1"/>
                </a:solidFill>
              </a:rPr>
              <a:t>μ</a:t>
            </a:r>
            <a:r>
              <a:rPr lang="en-US" sz="1000" b="1" dirty="0">
                <a:solidFill>
                  <a:schemeClr val="bg1"/>
                </a:solidFill>
              </a:rPr>
              <a:t>m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D1574C-7365-8609-E191-64A52671E9CA}"/>
              </a:ext>
            </a:extLst>
          </p:cNvPr>
          <p:cNvSpPr txBox="1"/>
          <p:nvPr/>
        </p:nvSpPr>
        <p:spPr>
          <a:xfrm>
            <a:off x="5755139" y="3682869"/>
            <a:ext cx="550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30 </a:t>
            </a:r>
            <a:r>
              <a:rPr lang="el-GR" sz="1000" b="1" dirty="0">
                <a:solidFill>
                  <a:schemeClr val="bg1"/>
                </a:solidFill>
              </a:rPr>
              <a:t>μ</a:t>
            </a:r>
            <a:r>
              <a:rPr lang="en-US" sz="1000" b="1" dirty="0">
                <a:solidFill>
                  <a:schemeClr val="bg1"/>
                </a:solidFill>
              </a:rPr>
              <a:t>m</a:t>
            </a:r>
            <a:endParaRPr lang="en-GB" sz="1000" b="1" dirty="0">
              <a:solidFill>
                <a:schemeClr val="bg1"/>
              </a:solidFill>
            </a:endParaRP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AC9186C9-BF15-2E9E-2C00-CAEDDEBC0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8318" r="9093"/>
          <a:stretch/>
        </p:blipFill>
        <p:spPr bwMode="auto">
          <a:xfrm>
            <a:off x="6732240" y="586533"/>
            <a:ext cx="2376264" cy="193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feld 4">
            <a:extLst>
              <a:ext uri="{FF2B5EF4-FFF2-40B4-BE49-F238E27FC236}">
                <a16:creationId xmlns:a16="http://schemas.microsoft.com/office/drawing/2014/main" id="{45B2E0E9-D6F6-5A3A-8BF4-508BF9D3C2B7}"/>
              </a:ext>
            </a:extLst>
          </p:cNvPr>
          <p:cNvSpPr txBox="1"/>
          <p:nvPr/>
        </p:nvSpPr>
        <p:spPr>
          <a:xfrm>
            <a:off x="0" y="555526"/>
            <a:ext cx="6732240" cy="185448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400" b="1" u="sng" dirty="0">
                <a:cs typeface="Arial" panose="020B0604020202020204" pitchFamily="34" charset="0"/>
              </a:rPr>
              <a:t>Main research results in 2022: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Characterization of the </a:t>
            </a:r>
            <a:r>
              <a:rPr lang="en-US" sz="1400" dirty="0" err="1">
                <a:cs typeface="Arial" panose="020B0604020202020204" pitchFamily="34" charset="0"/>
              </a:rPr>
              <a:t>Be+D</a:t>
            </a:r>
            <a:r>
              <a:rPr lang="en-US" sz="1400" dirty="0">
                <a:cs typeface="Arial" panose="020B0604020202020204" pitchFamily="34" charset="0"/>
              </a:rPr>
              <a:t> and </a:t>
            </a:r>
            <a:r>
              <a:rPr lang="en-US" sz="1400" dirty="0" err="1">
                <a:cs typeface="Arial" panose="020B0604020202020204" pitchFamily="34" charset="0"/>
              </a:rPr>
              <a:t>Be+O+D</a:t>
            </a:r>
            <a:r>
              <a:rPr lang="en-US" sz="1400" dirty="0">
                <a:cs typeface="Arial" panose="020B0604020202020204" pitchFamily="34" charset="0"/>
              </a:rPr>
              <a:t> (5-10 at.%) samples produced at 4 different temperatures – SEM, EDX, XRD, XPS, </a:t>
            </a:r>
            <a:r>
              <a:rPr lang="en-US" sz="1400" b="1" dirty="0">
                <a:cs typeface="Arial" panose="020B0604020202020204" pitchFamily="34" charset="0"/>
              </a:rPr>
              <a:t>TDS, RBS, NRA</a:t>
            </a:r>
            <a:endParaRPr lang="en-US" sz="1400" dirty="0">
              <a:cs typeface="Arial" panose="020B0604020202020204" pitchFamily="34" charset="0"/>
            </a:endParaRP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Increasing deposition temperature </a:t>
            </a: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increases both the roughness and the crystallite size </a:t>
            </a:r>
            <a:r>
              <a:rPr lang="en-US" sz="1200" dirty="0">
                <a:cs typeface="Arial" panose="020B0604020202020204" pitchFamily="34" charset="0"/>
              </a:rPr>
              <a:t>but decreases the lattice constant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Increasing deposition temperature also </a:t>
            </a: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changes the surface texture</a:t>
            </a:r>
            <a:r>
              <a:rPr lang="en-US" sz="1200" dirty="0">
                <a:cs typeface="Arial" panose="020B0604020202020204" pitchFamily="34" charset="0"/>
              </a:rPr>
              <a:t> and makes it more enhanced towards [100] and [101] directions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Decrease of D content </a:t>
            </a:r>
            <a:r>
              <a:rPr lang="en-US" sz="1200" dirty="0">
                <a:cs typeface="Arial" panose="020B0604020202020204" pitchFamily="34" charset="0"/>
              </a:rPr>
              <a:t>as the deposition temperature increases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EFC8DAB9-5606-A607-A8D9-CBFFBFA0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31" y="2426167"/>
            <a:ext cx="2468159" cy="188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86D156-A64A-9E06-97C6-2068AF103501}"/>
              </a:ext>
            </a:extLst>
          </p:cNvPr>
          <p:cNvSpPr txBox="1"/>
          <p:nvPr/>
        </p:nvSpPr>
        <p:spPr>
          <a:xfrm>
            <a:off x="7699433" y="2849024"/>
            <a:ext cx="11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 err="1"/>
              <a:t>Be+D</a:t>
            </a:r>
            <a:r>
              <a:rPr lang="fi-FI" sz="1200" b="1" dirty="0"/>
              <a:t> (10 at.%), R</a:t>
            </a:r>
            <a:r>
              <a:rPr lang="fi-FI" sz="1200" b="1" baseline="-25000" dirty="0"/>
              <a:t>a</a:t>
            </a:r>
            <a:r>
              <a:rPr lang="fi-FI" sz="1200" b="1" dirty="0"/>
              <a:t>~400 </a:t>
            </a:r>
            <a:r>
              <a:rPr lang="fi-FI" sz="1200" b="1" dirty="0" err="1"/>
              <a:t>nm</a:t>
            </a:r>
            <a:endParaRPr lang="fi-FI" sz="1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FD2ABA-2174-7D53-A400-75789C163380}"/>
              </a:ext>
            </a:extLst>
          </p:cNvPr>
          <p:cNvSpPr txBox="1"/>
          <p:nvPr/>
        </p:nvSpPr>
        <p:spPr>
          <a:xfrm>
            <a:off x="2360620" y="4012537"/>
            <a:ext cx="1929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 err="1"/>
              <a:t>Be+D</a:t>
            </a:r>
            <a:r>
              <a:rPr lang="fi-FI" sz="1200" b="1" dirty="0"/>
              <a:t> (10 at.%), R</a:t>
            </a:r>
            <a:r>
              <a:rPr lang="fi-FI" sz="1200" b="1" baseline="-25000" dirty="0"/>
              <a:t>a</a:t>
            </a:r>
            <a:r>
              <a:rPr lang="fi-FI" sz="1200" b="1" dirty="0"/>
              <a:t>~400 </a:t>
            </a:r>
            <a:r>
              <a:rPr lang="fi-FI" sz="1200" b="1" dirty="0" err="1"/>
              <a:t>nm</a:t>
            </a:r>
            <a:endParaRPr lang="fi-FI" sz="1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4BBDAE-BF4F-E59B-A386-D1F9BE8B9A29}"/>
              </a:ext>
            </a:extLst>
          </p:cNvPr>
          <p:cNvSpPr txBox="1"/>
          <p:nvPr/>
        </p:nvSpPr>
        <p:spPr>
          <a:xfrm>
            <a:off x="7812360" y="1634626"/>
            <a:ext cx="11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 err="1"/>
              <a:t>Be+D</a:t>
            </a:r>
            <a:r>
              <a:rPr lang="fi-FI" sz="1200" b="1" dirty="0"/>
              <a:t> (10 at.%), R</a:t>
            </a:r>
            <a:r>
              <a:rPr lang="fi-FI" sz="1200" b="1" baseline="-25000" dirty="0"/>
              <a:t>a</a:t>
            </a:r>
            <a:r>
              <a:rPr lang="fi-FI" sz="1200" b="1" dirty="0"/>
              <a:t>~400 </a:t>
            </a:r>
            <a:r>
              <a:rPr lang="fi-FI" sz="1200" b="1" dirty="0" err="1"/>
              <a:t>nm</a:t>
            </a:r>
            <a:endParaRPr lang="fi-FI" sz="1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69666-E4C7-F58C-E930-BD694F11F3CC}"/>
              </a:ext>
            </a:extLst>
          </p:cNvPr>
          <p:cNvSpPr txBox="1"/>
          <p:nvPr/>
        </p:nvSpPr>
        <p:spPr>
          <a:xfrm>
            <a:off x="-26681" y="4887039"/>
            <a:ext cx="3747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b="1" dirty="0"/>
              <a:t>E. </a:t>
            </a:r>
            <a:r>
              <a:rPr lang="fi-FI" sz="1200" b="1" dirty="0" err="1"/>
              <a:t>Alves</a:t>
            </a:r>
            <a:r>
              <a:rPr lang="fi-FI" sz="1200" b="1" dirty="0"/>
              <a:t> (IST), M. Panjan et al. (JSI), K. Mergia (NCSRD)</a:t>
            </a: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EAFE6FF1-EB43-1A16-525D-CFDDC9D98A1E}"/>
              </a:ext>
            </a:extLst>
          </p:cNvPr>
          <p:cNvSpPr txBox="1"/>
          <p:nvPr/>
        </p:nvSpPr>
        <p:spPr>
          <a:xfrm>
            <a:off x="107504" y="4326856"/>
            <a:ext cx="5040560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Deliverable: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PWIE.SPB.4.T002.D005, D006; PWIE.SPB.3.T002.D007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Status: </a:t>
            </a:r>
            <a:r>
              <a:rPr lang="en-US" sz="10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Facilities: 3 + 3 days accelerator (IST, NCSRD)</a:t>
            </a:r>
            <a:endParaRPr lang="en-US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8">
            <a:extLst>
              <a:ext uri="{FF2B5EF4-FFF2-40B4-BE49-F238E27FC236}">
                <a16:creationId xmlns:a16="http://schemas.microsoft.com/office/drawing/2014/main" id="{587894A0-9175-DB39-E71E-E4A843C865A8}"/>
              </a:ext>
            </a:extLst>
          </p:cNvPr>
          <p:cNvSpPr txBox="1"/>
          <p:nvPr/>
        </p:nvSpPr>
        <p:spPr>
          <a:xfrm>
            <a:off x="5364088" y="4326856"/>
            <a:ext cx="3672408" cy="614014"/>
          </a:xfrm>
          <a:prstGeom prst="rect">
            <a:avLst/>
          </a:prstGeom>
          <a:solidFill>
            <a:srgbClr val="E3E3E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Human Resources: 2 PM + 4 PM + 3 PM</a:t>
            </a:r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Involved RU: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IST, JSI, NCSRD</a:t>
            </a:r>
          </a:p>
          <a:p>
            <a:pPr>
              <a:lnSpc>
                <a:spcPct val="113000"/>
              </a:lnSpc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Linked WP or TSVV: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64585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 animBg="1"/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EAE5A-908A-7E84-B5F5-E6443C9A7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59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9B292-1A59-3D1E-AAA6-ADFEFC4FCAD5}"/>
              </a:ext>
            </a:extLst>
          </p:cNvPr>
          <p:cNvSpPr txBox="1"/>
          <p:nvPr/>
        </p:nvSpPr>
        <p:spPr>
          <a:xfrm>
            <a:off x="467544" y="2202418"/>
            <a:ext cx="690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0070C0"/>
                </a:solidFill>
              </a:rPr>
              <a:t>SP B.5 – </a:t>
            </a:r>
            <a:r>
              <a:rPr lang="en-US" b="1" dirty="0">
                <a:solidFill>
                  <a:srgbClr val="0070C0"/>
                </a:solidFill>
              </a:rPr>
              <a:t>Production of metallic dust in toroidal devices</a:t>
            </a:r>
            <a:r>
              <a:rPr lang="fi-FI" b="1" dirty="0">
                <a:solidFill>
                  <a:srgbClr val="0070C0"/>
                </a:solidFill>
              </a:rPr>
              <a:t> –</a:t>
            </a:r>
            <a:r>
              <a:rPr lang="fi-FI" b="1" dirty="0" err="1">
                <a:solidFill>
                  <a:srgbClr val="0070C0"/>
                </a:solidFill>
              </a:rPr>
              <a:t>plans</a:t>
            </a:r>
            <a:r>
              <a:rPr lang="fi-FI" b="1" dirty="0">
                <a:solidFill>
                  <a:srgbClr val="0070C0"/>
                </a:solidFill>
              </a:rPr>
              <a:t> for 2023</a:t>
            </a:r>
          </a:p>
        </p:txBody>
      </p:sp>
    </p:spTree>
    <p:extLst>
      <p:ext uri="{BB962C8B-B14F-4D97-AF65-F5344CB8AC3E}">
        <p14:creationId xmlns:p14="http://schemas.microsoft.com/office/powerpoint/2010/main" val="96365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A2A8D-6FAB-33FE-7897-29598E8B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00740C8-F89D-F354-0AB1-50A1522D8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" y="82253"/>
            <a:ext cx="7543800" cy="342900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SP B </a:t>
            </a:r>
            <a:r>
              <a:rPr lang="de-DE" dirty="0"/>
              <a:t>Milestones 2023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626D8AC-601D-0B90-7BF0-A4A47A5117D2}"/>
              </a:ext>
            </a:extLst>
          </p:cNvPr>
          <p:cNvSpPr/>
          <p:nvPr/>
        </p:nvSpPr>
        <p:spPr>
          <a:xfrm>
            <a:off x="395536" y="483518"/>
            <a:ext cx="5195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/>
              <a:t>Relevant Work Package Milestones for </a:t>
            </a:r>
            <a:r>
              <a:rPr lang="de-DE" sz="1200" b="1" dirty="0">
                <a:solidFill>
                  <a:srgbClr val="FF0000"/>
                </a:solidFill>
              </a:rPr>
              <a:t>SP B</a:t>
            </a:r>
            <a:r>
              <a:rPr lang="de-DE" sz="1200" b="1" dirty="0"/>
              <a:t> </a:t>
            </a:r>
            <a:r>
              <a:rPr lang="de-DE" sz="1200" b="1" dirty="0" err="1"/>
              <a:t>extracted</a:t>
            </a:r>
            <a:r>
              <a:rPr lang="de-DE" sz="1200" b="1" dirty="0"/>
              <a:t> </a:t>
            </a:r>
            <a:r>
              <a:rPr lang="de-DE" sz="1200" b="1" dirty="0" err="1"/>
              <a:t>from</a:t>
            </a:r>
            <a:r>
              <a:rPr lang="de-DE" sz="1200" b="1" dirty="0"/>
              <a:t> WP PWIE PMP 2023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458CD32B-1939-F3EC-CEA8-75552380D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95863"/>
              </p:ext>
            </p:extLst>
          </p:nvPr>
        </p:nvGraphicFramePr>
        <p:xfrm>
          <a:off x="453290" y="796361"/>
          <a:ext cx="8229600" cy="31510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017">
                  <a:extLst>
                    <a:ext uri="{9D8B030D-6E8A-4147-A177-3AD203B41FA5}">
                      <a16:colId xmlns:a16="http://schemas.microsoft.com/office/drawing/2014/main" val="1621520873"/>
                    </a:ext>
                  </a:extLst>
                </a:gridCol>
                <a:gridCol w="1278131">
                  <a:extLst>
                    <a:ext uri="{9D8B030D-6E8A-4147-A177-3AD203B41FA5}">
                      <a16:colId xmlns:a16="http://schemas.microsoft.com/office/drawing/2014/main" val="2839852955"/>
                    </a:ext>
                  </a:extLst>
                </a:gridCol>
                <a:gridCol w="3679192">
                  <a:extLst>
                    <a:ext uri="{9D8B030D-6E8A-4147-A177-3AD203B41FA5}">
                      <a16:colId xmlns:a16="http://schemas.microsoft.com/office/drawing/2014/main" val="2383909151"/>
                    </a:ext>
                  </a:extLst>
                </a:gridCol>
                <a:gridCol w="1720260">
                  <a:extLst>
                    <a:ext uri="{9D8B030D-6E8A-4147-A177-3AD203B41FA5}">
                      <a16:colId xmlns:a16="http://schemas.microsoft.com/office/drawing/2014/main" val="4219246605"/>
                    </a:ext>
                  </a:extLst>
                </a:gridCol>
              </a:tblGrid>
              <a:tr h="925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WM57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</a:rPr>
                        <a:t>SP B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Dependence of W erosion/deposition rates on plasma flux and impurity composition available for W model systems and role of CX neutrals on sputtering in past experiments reported. (ITER+DEMO) 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</a:rPr>
                        <a:t>31.12.2023 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286932"/>
                  </a:ext>
                </a:extLst>
              </a:tr>
              <a:tr h="705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WM58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SP B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Erosion and re-deposition patterns and characteristics of W nanostructures on marker samples originating from ASDEX Upgrade helium experiments determined. (ITER+DEMO)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31.12.2023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extLst>
                  <a:ext uri="{0D108BD9-81ED-4DB2-BD59-A6C34878D82A}">
                    <a16:rowId xmlns:a16="http://schemas.microsoft.com/office/drawing/2014/main" val="1547136608"/>
                  </a:ext>
                </a:extLst>
              </a:tr>
              <a:tr h="740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WM59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SP B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W marker samples and ITER-like plasma-facing units removed after the WEST C5 campaign characterized and comparison made between C3, C4 , and C5 incl. helium results. (ITER+DEMO)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</a:rPr>
                        <a:t>31.12.2023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extLst>
                  <a:ext uri="{0D108BD9-81ED-4DB2-BD59-A6C34878D82A}">
                    <a16:rowId xmlns:a16="http://schemas.microsoft.com/office/drawing/2014/main" val="3745538837"/>
                  </a:ext>
                </a:extLst>
              </a:tr>
              <a:tr h="740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</a:rPr>
                        <a:t>WM60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</a:rPr>
                        <a:t>SP B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Fuel-containing </a:t>
                      </a:r>
                      <a:r>
                        <a:rPr lang="en-US" sz="1100" dirty="0" err="1">
                          <a:effectLst/>
                        </a:rPr>
                        <a:t>Be+O</a:t>
                      </a:r>
                      <a:r>
                        <a:rPr lang="en-US" sz="1100" dirty="0">
                          <a:effectLst/>
                        </a:rPr>
                        <a:t> and W+O samples produced, exposed in linear facilities, and characterized for their similarities to existing or expected layers in tokamaks (ASDEX Upgrade, WEST, JET). (ITER+DEMO)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</a:rPr>
                        <a:t>31.12.2023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5866" marR="65866" marT="0" marB="0"/>
                </a:tc>
                <a:extLst>
                  <a:ext uri="{0D108BD9-81ED-4DB2-BD59-A6C34878D82A}">
                    <a16:rowId xmlns:a16="http://schemas.microsoft.com/office/drawing/2014/main" val="224927601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DC54402-46C0-D9DD-37A7-FFC66E366668}"/>
              </a:ext>
            </a:extLst>
          </p:cNvPr>
          <p:cNvSpPr txBox="1"/>
          <p:nvPr/>
        </p:nvSpPr>
        <p:spPr>
          <a:xfrm>
            <a:off x="418521" y="3954821"/>
            <a:ext cx="73050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b="1" dirty="0"/>
              <a:t>New </a:t>
            </a:r>
            <a:r>
              <a:rPr lang="fi-FI" sz="1400" b="1" dirty="0" err="1"/>
              <a:t>ingredients</a:t>
            </a:r>
            <a:endParaRPr lang="fi-FI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 err="1"/>
              <a:t>Role</a:t>
            </a:r>
            <a:r>
              <a:rPr lang="fi-FI" sz="1400" dirty="0"/>
              <a:t> of CX </a:t>
            </a:r>
            <a:r>
              <a:rPr lang="fi-FI" sz="1400" dirty="0" err="1"/>
              <a:t>neutrals</a:t>
            </a:r>
            <a:r>
              <a:rPr lang="fi-FI" sz="1400" dirty="0"/>
              <a:t> on </a:t>
            </a:r>
            <a:r>
              <a:rPr lang="fi-FI" sz="1400" dirty="0" err="1"/>
              <a:t>erosion</a:t>
            </a:r>
            <a:r>
              <a:rPr lang="fi-FI" sz="1400" dirty="0"/>
              <a:t> and </a:t>
            </a:r>
            <a:r>
              <a:rPr lang="fi-FI" sz="1400" dirty="0" err="1"/>
              <a:t>assessing</a:t>
            </a:r>
            <a:r>
              <a:rPr lang="fi-FI" sz="1400" dirty="0"/>
              <a:t> </a:t>
            </a:r>
            <a:r>
              <a:rPr lang="fi-FI" sz="1400" dirty="0" err="1"/>
              <a:t>the</a:t>
            </a:r>
            <a:r>
              <a:rPr lang="fi-FI" sz="1400" dirty="0"/>
              <a:t> </a:t>
            </a:r>
            <a:r>
              <a:rPr lang="fi-FI" sz="1400" dirty="0" err="1"/>
              <a:t>outcomes</a:t>
            </a:r>
            <a:r>
              <a:rPr lang="fi-FI" sz="1400" dirty="0"/>
              <a:t> of </a:t>
            </a:r>
            <a:r>
              <a:rPr lang="fi-FI" sz="1400" dirty="0" err="1"/>
              <a:t>most</a:t>
            </a:r>
            <a:r>
              <a:rPr lang="fi-FI" sz="1400" dirty="0"/>
              <a:t> </a:t>
            </a:r>
            <a:r>
              <a:rPr lang="fi-FI" sz="1400" dirty="0" err="1"/>
              <a:t>recent</a:t>
            </a:r>
            <a:r>
              <a:rPr lang="fi-FI" sz="1400" dirty="0"/>
              <a:t> helium </a:t>
            </a:r>
            <a:r>
              <a:rPr lang="fi-FI" sz="1400" dirty="0" err="1"/>
              <a:t>experiments</a:t>
            </a:r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 err="1"/>
              <a:t>Completing</a:t>
            </a:r>
            <a:r>
              <a:rPr lang="fi-FI" sz="1400" dirty="0"/>
              <a:t> </a:t>
            </a:r>
            <a:r>
              <a:rPr lang="fi-FI" sz="1400" dirty="0" err="1"/>
              <a:t>analyses</a:t>
            </a:r>
            <a:r>
              <a:rPr lang="fi-FI" sz="1400" dirty="0"/>
              <a:t> of WEST C4 </a:t>
            </a:r>
            <a:r>
              <a:rPr lang="fi-FI" sz="1400" dirty="0" err="1"/>
              <a:t>marker</a:t>
            </a:r>
            <a:r>
              <a:rPr lang="fi-FI" sz="1400" dirty="0"/>
              <a:t> </a:t>
            </a:r>
            <a:r>
              <a:rPr lang="fi-FI" sz="1400" dirty="0" err="1"/>
              <a:t>samples</a:t>
            </a:r>
            <a:r>
              <a:rPr lang="fi-FI" sz="1400" dirty="0"/>
              <a:t> and </a:t>
            </a:r>
            <a:r>
              <a:rPr lang="fi-FI" sz="1400" dirty="0" err="1"/>
              <a:t>starting</a:t>
            </a:r>
            <a:r>
              <a:rPr lang="fi-FI" sz="1400" dirty="0"/>
              <a:t> C5 </a:t>
            </a:r>
            <a:r>
              <a:rPr lang="fi-FI" sz="1400" dirty="0" err="1"/>
              <a:t>sample</a:t>
            </a:r>
            <a:r>
              <a:rPr lang="fi-FI" sz="1400" dirty="0"/>
              <a:t> </a:t>
            </a:r>
            <a:r>
              <a:rPr lang="fi-FI" sz="1400" dirty="0" err="1"/>
              <a:t>analyses</a:t>
            </a:r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 err="1"/>
              <a:t>Detailed</a:t>
            </a:r>
            <a:r>
              <a:rPr lang="fi-FI" sz="1400" dirty="0"/>
              <a:t> </a:t>
            </a:r>
            <a:r>
              <a:rPr lang="fi-FI" sz="1400" dirty="0" err="1"/>
              <a:t>comparison</a:t>
            </a:r>
            <a:r>
              <a:rPr lang="fi-FI" sz="1400" dirty="0"/>
              <a:t> </a:t>
            </a:r>
            <a:r>
              <a:rPr lang="fi-FI" sz="1400" dirty="0" err="1"/>
              <a:t>between</a:t>
            </a:r>
            <a:r>
              <a:rPr lang="fi-FI" sz="1400" dirty="0"/>
              <a:t> </a:t>
            </a:r>
            <a:r>
              <a:rPr lang="fi-FI" sz="1400" dirty="0" err="1"/>
              <a:t>reference</a:t>
            </a:r>
            <a:r>
              <a:rPr lang="fi-FI" sz="1400" dirty="0"/>
              <a:t> </a:t>
            </a:r>
            <a:r>
              <a:rPr lang="fi-FI" sz="1400" dirty="0" err="1"/>
              <a:t>layers</a:t>
            </a:r>
            <a:r>
              <a:rPr lang="fi-FI" sz="1400" dirty="0"/>
              <a:t> and </a:t>
            </a:r>
            <a:r>
              <a:rPr lang="fi-FI" sz="1400" dirty="0" err="1"/>
              <a:t>tokamak</a:t>
            </a:r>
            <a:r>
              <a:rPr lang="fi-FI" sz="1400" dirty="0"/>
              <a:t> </a:t>
            </a:r>
            <a:r>
              <a:rPr lang="fi-FI" sz="1400" dirty="0" err="1"/>
              <a:t>co-deposits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1846177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49064-AC00-6AFE-2E2C-04B7F3AA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60</a:t>
            </a:fld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59B7EA-DCCD-10A9-13D3-88F97522C2B9}"/>
              </a:ext>
            </a:extLst>
          </p:cNvPr>
          <p:cNvSpPr txBox="1"/>
          <p:nvPr/>
        </p:nvSpPr>
        <p:spPr>
          <a:xfrm>
            <a:off x="11471" y="724520"/>
            <a:ext cx="8928992" cy="22717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SP B.5 aims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assessing the amount of dust that will be produced in toroidal devices </a:t>
            </a:r>
            <a:r>
              <a:rPr lang="en-US" sz="1400" dirty="0">
                <a:cs typeface="Arial" panose="020B0604020202020204" pitchFamily="34" charset="0"/>
              </a:rPr>
              <a:t>during their normal and off-normal experimental operations </a:t>
            </a: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Consists of ongoing activities on the role of hypervelocity dust impacts on PFCs and characterization of laboratory-made W and Be dust </a:t>
            </a:r>
            <a:r>
              <a:rPr lang="en-US" sz="1200" dirty="0">
                <a:cs typeface="Arial" panose="020B0604020202020204" pitchFamily="34" charset="0"/>
                <a:sym typeface="Wingdings" panose="05000000000000000000" pitchFamily="2" charset="2"/>
              </a:rPr>
              <a:t>– previously under SP B.1</a:t>
            </a:r>
            <a:endParaRPr lang="en-US" sz="1200" dirty="0">
              <a:cs typeface="Arial" panose="020B0604020202020204" pitchFamily="34" charset="0"/>
            </a:endParaRPr>
          </a:p>
          <a:p>
            <a:pPr marL="534988" lvl="1" indent="-177800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New activities on </a:t>
            </a: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reviewing the present understanding of dust amounts, production, and characteristics </a:t>
            </a:r>
            <a:r>
              <a:rPr lang="en-US" sz="1200" dirty="0">
                <a:cs typeface="Arial" panose="020B0604020202020204" pitchFamily="34" charset="0"/>
              </a:rPr>
              <a:t>on AUG and WEST (MPG) as well as remobilization of dust on AUG and MAGNUM-PSI (VR)</a:t>
            </a:r>
          </a:p>
          <a:p>
            <a:pPr marL="214313" indent="-214313">
              <a:lnSpc>
                <a:spcPct val="113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cs typeface="Arial" panose="020B0604020202020204" pitchFamily="34" charset="0"/>
              </a:rPr>
              <a:t>Details of the activities </a:t>
            </a:r>
            <a:r>
              <a:rPr lang="en-US" sz="1400" b="1" dirty="0">
                <a:solidFill>
                  <a:srgbClr val="FF0000"/>
                </a:solidFill>
                <a:cs typeface="Arial" panose="020B0604020202020204" pitchFamily="34" charset="0"/>
              </a:rPr>
              <a:t>to be defined in a separate meeting </a:t>
            </a:r>
            <a:r>
              <a:rPr lang="en-US" sz="1400" dirty="0">
                <a:cs typeface="Arial" panose="020B0604020202020204" pitchFamily="34" charset="0"/>
              </a:rPr>
              <a:t>– main points to be considered</a:t>
            </a:r>
            <a:endParaRPr lang="en-US" sz="1200" dirty="0">
              <a:cs typeface="Arial" panose="020B0604020202020204" pitchFamily="34" charset="0"/>
            </a:endParaRP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Ensure that the dust applied in </a:t>
            </a: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laboratory experiments would be representative for fusion-reactor conditions</a:t>
            </a:r>
          </a:p>
          <a:p>
            <a:pPr marL="536575" lvl="1" indent="-180975">
              <a:lnSpc>
                <a:spcPct val="113000"/>
              </a:lnSpc>
              <a:buFont typeface="Wingdings" panose="05000000000000000000" pitchFamily="2" charset="2"/>
              <a:buChar char="ü"/>
            </a:pPr>
            <a:r>
              <a:rPr lang="en-US" sz="1200" dirty="0">
                <a:cs typeface="Arial" panose="020B0604020202020204" pitchFamily="34" charset="0"/>
              </a:rPr>
              <a:t>Putting all the data available from present devices together to see </a:t>
            </a:r>
            <a:r>
              <a:rPr lang="en-US" sz="1200" b="1" dirty="0">
                <a:solidFill>
                  <a:srgbClr val="0070C0"/>
                </a:solidFill>
                <a:cs typeface="Arial" panose="020B0604020202020204" pitchFamily="34" charset="0"/>
              </a:rPr>
              <a:t>if extrapolations can be made for metallic dust generation in DEMO</a:t>
            </a:r>
            <a:r>
              <a:rPr lang="en-US" sz="1200" dirty="0">
                <a:cs typeface="Arial" panose="020B0604020202020204" pitchFamily="34" charset="0"/>
              </a:rPr>
              <a:t> – or if there are gaps that would call for new experimental activities in &gt;2024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A8DA4C2-AC4B-D638-8307-ECC8AF66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1" y="51470"/>
            <a:ext cx="7296833" cy="4115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2000" dirty="0"/>
              <a:t>SP</a:t>
            </a:r>
            <a:r>
              <a:rPr lang="de-DE" sz="2000" dirty="0">
                <a:solidFill>
                  <a:srgbClr val="FF0000"/>
                </a:solidFill>
              </a:rPr>
              <a:t>B.5</a:t>
            </a:r>
            <a:r>
              <a:rPr lang="de-DE" sz="2000" dirty="0"/>
              <a:t>: </a:t>
            </a:r>
            <a:r>
              <a:rPr lang="de-DE" sz="2000" dirty="0" err="1"/>
              <a:t>Overview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activities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1877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5190E-9D37-01E7-B3E5-E78A6720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AE12BAB-01AA-F279-C2A1-773BA034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" y="82253"/>
            <a:ext cx="7543800" cy="342900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SP B</a:t>
            </a:r>
            <a:r>
              <a:rPr lang="de-DE" dirty="0"/>
              <a:t> </a:t>
            </a:r>
            <a:r>
              <a:rPr lang="de-DE" dirty="0" err="1"/>
              <a:t>Deliverables</a:t>
            </a:r>
            <a:r>
              <a:rPr lang="de-DE" dirty="0"/>
              <a:t> 2022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6785A1CE-6353-9B39-8F4E-E34681E20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597758"/>
              </p:ext>
            </p:extLst>
          </p:nvPr>
        </p:nvGraphicFramePr>
        <p:xfrm>
          <a:off x="323528" y="555526"/>
          <a:ext cx="8312235" cy="381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53132847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334987883"/>
                    </a:ext>
                  </a:extLst>
                </a:gridCol>
                <a:gridCol w="5359907">
                  <a:extLst>
                    <a:ext uri="{9D8B030D-6E8A-4147-A177-3AD203B41FA5}">
                      <a16:colId xmlns:a16="http://schemas.microsoft.com/office/drawing/2014/main" val="18512828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Activity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 err="1">
                          <a:effectLst/>
                        </a:rPr>
                        <a:t>Deliverable</a:t>
                      </a:r>
                      <a:r>
                        <a:rPr lang="de-DE" sz="900" dirty="0">
                          <a:effectLst/>
                        </a:rPr>
                        <a:t> ID(s)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en-US" sz="900" spc="-15" dirty="0">
                          <a:effectLst/>
                        </a:rPr>
                        <a:t>Title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421015"/>
                  </a:ext>
                </a:extLst>
              </a:tr>
              <a:tr h="49776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D001, D007 (2021 </a:t>
                      </a:r>
                      <a:r>
                        <a:rPr lang="de-DE" sz="900" dirty="0" err="1">
                          <a:effectLst/>
                        </a:rPr>
                        <a:t>transfer</a:t>
                      </a:r>
                      <a:r>
                        <a:rPr lang="de-DE" sz="900" dirty="0">
                          <a:effectLst/>
                        </a:rPr>
                        <a:t>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Erosion rates of W model systems and composition and structure of re-deposited layers in MAGNUM-PSI at varying plasma conditions (DIFFER)</a:t>
                      </a:r>
                    </a:p>
                  </a:txBody>
                  <a:tcPr marL="72000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357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D002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Effective sputtering yields of W model systems with varying morphologies in pure and mixed plasmas in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GyM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by hypervelocity dust impacts (ENEA)</a:t>
                      </a:r>
                      <a:endParaRPr lang="pt-B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98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D003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Erosion rates and angular distribution of W model systems with varying morphologies as well as composition and structure of re-deposited layers in PSI-2 at varying plasma conditions (FZJ) 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83438"/>
                  </a:ext>
                </a:extLst>
              </a:tr>
              <a:tr h="33509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D004, D006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Effective sputtering yields of W model systems with varying morphologies and structures, including angular distributions of sputtered particles, and re-deposited W layers following exposure to controlled D and impurity ion beams (ÖAW, VR)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519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D005, D008 (2021 </a:t>
                      </a:r>
                      <a:r>
                        <a:rPr lang="de-DE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transfer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 distribution and composition of Be and W dust formed during air and water leaks (IAP)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938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Erosion, re-deposition, and fuel-retention patterns on selected WEST PFUs after C3, C4, and C5 campaigns (CEA)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64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D002, D003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Balance between gross and net erosion of plasma-facing materials, including components with different surface roughness and morphology, in controlled L- and H-mode plasma experiments (JSI, VTT)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489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D004, D005, D006, D007, D008, D009, D010, D11 (2021 </a:t>
                      </a:r>
                      <a:r>
                        <a:rPr lang="de-DE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transfer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IPPLM)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marker samples and coatings from selected plasma experiments on AUG, WEST, and/or W7-X with conclusions (FZJ, MPG, VR, IPPLM, RBI)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565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Database on ageing, erosion, and fuel-retention behavior of selected WEST PFUs (CEA)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1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D002, D003, D004, D005, D006, D007, D008, D009 (2021 </a:t>
                      </a:r>
                      <a:r>
                        <a:rPr lang="de-DE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transfer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IPPLM)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selected AUG, WEST and/or W7-X wall tiles and plasma-exposed reference samples (FZJ, IPPLM, IST, IAP, MPG, NCSRD, VTT)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00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B.4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W-based coatings with pre-defined properties (incl. SEM, AFM, TDS characterization) produced for analyses and plasma experiments (ENEA)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460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B.4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D002, D009 (2021 </a:t>
                      </a:r>
                      <a:r>
                        <a:rPr lang="de-DE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transfer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and W-based coatings with pre-defined properties (incl. SEM, XRD, GDOES, TDS characterization) produced for analyses and plasma experiments (IAP)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22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B.4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D003, D004, D005, D006, D007, D008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selected Be and/or W reference samples (CEA, CIEMAT, IST, JSI, RBI, VTT)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91754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84AE2FA-31A2-A0A8-DE01-7AD950664ED3}"/>
              </a:ext>
            </a:extLst>
          </p:cNvPr>
          <p:cNvSpPr txBox="1"/>
          <p:nvPr/>
        </p:nvSpPr>
        <p:spPr>
          <a:xfrm>
            <a:off x="651064" y="4527371"/>
            <a:ext cx="7657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/>
              <a:t>All</a:t>
            </a:r>
            <a:r>
              <a:rPr lang="fi-FI" sz="1400" dirty="0"/>
              <a:t> </a:t>
            </a:r>
            <a:r>
              <a:rPr lang="fi-FI" sz="1400" dirty="0" err="1"/>
              <a:t>deliverables</a:t>
            </a:r>
            <a:r>
              <a:rPr lang="fi-FI" sz="1400" dirty="0"/>
              <a:t> </a:t>
            </a:r>
            <a:r>
              <a:rPr lang="fi-FI" sz="1400" dirty="0" err="1"/>
              <a:t>reported</a:t>
            </a:r>
            <a:r>
              <a:rPr lang="fi-FI" sz="1400" dirty="0"/>
              <a:t> and </a:t>
            </a:r>
            <a:r>
              <a:rPr lang="fi-FI" sz="1400" dirty="0" err="1"/>
              <a:t>can</a:t>
            </a:r>
            <a:r>
              <a:rPr lang="fi-FI" sz="1400" dirty="0"/>
              <a:t> </a:t>
            </a:r>
            <a:r>
              <a:rPr lang="fi-FI" sz="1400" dirty="0" err="1"/>
              <a:t>be</a:t>
            </a:r>
            <a:r>
              <a:rPr lang="fi-FI" sz="1400" dirty="0"/>
              <a:t> </a:t>
            </a:r>
            <a:r>
              <a:rPr lang="fi-FI" sz="1400" dirty="0" err="1"/>
              <a:t>considered</a:t>
            </a:r>
            <a:r>
              <a:rPr lang="fi-FI" sz="1400" dirty="0"/>
              <a:t> to </a:t>
            </a:r>
            <a:r>
              <a:rPr lang="fi-FI" sz="1400" dirty="0" err="1"/>
              <a:t>be</a:t>
            </a:r>
            <a:r>
              <a:rPr lang="fi-FI" sz="1400" dirty="0"/>
              <a:t> </a:t>
            </a:r>
            <a:r>
              <a:rPr lang="fi-FI" sz="1400" dirty="0" err="1"/>
              <a:t>completed</a:t>
            </a:r>
            <a:r>
              <a:rPr lang="fi-FI" sz="1400" dirty="0"/>
              <a:t> – </a:t>
            </a:r>
            <a:r>
              <a:rPr lang="fi-FI" sz="1400" dirty="0" err="1"/>
              <a:t>except</a:t>
            </a:r>
            <a:r>
              <a:rPr lang="fi-FI" sz="1400" dirty="0"/>
              <a:t> for </a:t>
            </a:r>
            <a:r>
              <a:rPr lang="fi-FI" sz="1400" dirty="0" err="1"/>
              <a:t>technical</a:t>
            </a:r>
            <a:r>
              <a:rPr lang="fi-FI" sz="1400" dirty="0"/>
              <a:t> </a:t>
            </a:r>
            <a:r>
              <a:rPr lang="fi-FI" sz="1400" dirty="0" err="1"/>
              <a:t>shifts</a:t>
            </a:r>
            <a:r>
              <a:rPr lang="fi-FI" sz="1400" dirty="0"/>
              <a:t> into 2023</a:t>
            </a:r>
          </a:p>
        </p:txBody>
      </p:sp>
    </p:spTree>
    <p:extLst>
      <p:ext uri="{BB962C8B-B14F-4D97-AF65-F5344CB8AC3E}">
        <p14:creationId xmlns:p14="http://schemas.microsoft.com/office/powerpoint/2010/main" val="417266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5190E-9D37-01E7-B3E5-E78A6720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AE12BAB-01AA-F279-C2A1-773BA034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6" y="82253"/>
            <a:ext cx="7543800" cy="342900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SP B</a:t>
            </a:r>
            <a:r>
              <a:rPr lang="de-DE" dirty="0"/>
              <a:t> </a:t>
            </a:r>
            <a:r>
              <a:rPr lang="de-DE" dirty="0" err="1"/>
              <a:t>Deliverables</a:t>
            </a:r>
            <a:r>
              <a:rPr lang="de-DE" dirty="0"/>
              <a:t> 2023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6785A1CE-6353-9B39-8F4E-E34681E20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156529"/>
              </p:ext>
            </p:extLst>
          </p:nvPr>
        </p:nvGraphicFramePr>
        <p:xfrm>
          <a:off x="323528" y="555526"/>
          <a:ext cx="8312235" cy="3991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53132847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334987883"/>
                    </a:ext>
                  </a:extLst>
                </a:gridCol>
                <a:gridCol w="5791955">
                  <a:extLst>
                    <a:ext uri="{9D8B030D-6E8A-4147-A177-3AD203B41FA5}">
                      <a16:colId xmlns:a16="http://schemas.microsoft.com/office/drawing/2014/main" val="18512828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 err="1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Activity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 err="1">
                          <a:effectLst/>
                        </a:rPr>
                        <a:t>Deliverable</a:t>
                      </a:r>
                      <a:r>
                        <a:rPr lang="de-DE" sz="900" dirty="0">
                          <a:effectLst/>
                        </a:rPr>
                        <a:t> ID(s)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-914400" algn="l"/>
                          <a:tab pos="228600" algn="l"/>
                        </a:tabLst>
                      </a:pPr>
                      <a:r>
                        <a:rPr lang="en-US" sz="900" spc="-15" dirty="0">
                          <a:effectLst/>
                        </a:rPr>
                        <a:t>Title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421015"/>
                  </a:ext>
                </a:extLst>
              </a:tr>
              <a:tr h="49776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D001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Erosion rates of W and W+O model systems in MAGNUM-PSI at varying fluxes, fluences, and impurity contents (DIFFER)</a:t>
                      </a:r>
                    </a:p>
                  </a:txBody>
                  <a:tcPr marL="72000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357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D002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Erosion rates of W and W+O model systems in </a:t>
                      </a:r>
                      <a:r>
                        <a:rPr lang="en-US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GyM</a:t>
                      </a: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varying fluxes, fluences, and impurity contents (ENEA)</a:t>
                      </a:r>
                      <a:endParaRPr lang="pt-B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98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dirty="0">
                          <a:effectLst/>
                        </a:rPr>
                        <a:t>D003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Erosion rates of W and W+O model systems in PSI-2 at varying fluxes, fluences, and impurity contents (FZJ)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83438"/>
                  </a:ext>
                </a:extLst>
              </a:tr>
              <a:tr h="33509">
                <a:tc>
                  <a:txBody>
                    <a:bodyPr/>
                    <a:lstStyle/>
                    <a:p>
                      <a:pPr marL="2159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B.1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D004, D005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Effective sputtering yields of nanostructured W model systems following exposure to controlled ion beams (ÖAW + VR for surface analyses)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519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Erosion and deposition patterns on marker and ITER-like PFUs after WEST C5 campaign (CEA)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64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D002, D003, D004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Qualification of W fuzz production in AUG He plasmas (FZJ); Balance between gross and net erosion in AUG He plasmas and comparison with available D data (VTT); Erosion, deposition, and surface modification patterns on samples exposed to AUG He plasmas (MPG)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4899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B.2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D005, D006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Erosion and deposition characteristics on samples exposed to OP1.2a, OP1.2b, and OP2 campaigns on W7-X (FZJ); Erosion and deposition characteristics of manipulator samples from OP2 experiments in W7-X (MPG)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565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D001-D010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selected AUG, WEST and/or W7-X wall tiles and plasma-exposed reference samples (FZJ, IAP, IPPLM, IST, JSI, MPG, NCSRD, RBI, VR, VTT)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481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D011 (2022 </a:t>
                      </a:r>
                      <a:r>
                        <a:rPr lang="de-DE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transfer</a:t>
                      </a: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IPPLM)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SEM, TEM and FIB characterization of selected samples from experiments on WEST and W7-X with conclusions (IPPLM)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700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B.4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W-based coatings with pre-defined composition and morphology for experiments in linear plasma facilities (ENEA)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460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B.4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D002, D003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W-based coatings with pre-defined composition and morphology for experiments in linear plasma facilities (IAP); Be-based coatings with pre-defined composition and morphology for comparison with data from tokamaks (IAP)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22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B.4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D004-D010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Characterization of selected Be and/or W reference samples (CEA, CIEMAT, IPPLM, IST, JSI, RBI, VTT)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917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Hypervelocity dust impacts on W and W+O model systems and comparison with data from tokamaks (ENEA)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743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Database of the characteristics of produced Be and W dust particles and comparison with data from tokamaks (IAP)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34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 on the characteristics and amount of dust generated on ASDEX Upgrade and WEST during past experimental campaigns and on the connection of arcing on dust production (MPG)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79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SP B.5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D004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l" defTabSz="914400" rtl="0" eaLnBrk="1" latinLnBrk="0" hangingPunct="1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300"/>
                        </a:spcAft>
                        <a:tabLst>
                          <a:tab pos="-914400" algn="l"/>
                          <a:tab pos="771525" algn="l"/>
                        </a:tabLst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 on the physical and remobilization characteristics of dust produced on ASDEX Upgrade and MAGNUM-PSI (VR)</a:t>
                      </a: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619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31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45F71-7665-8043-6F14-3B719BF5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Antti Hakola | WPPWIE Review Meeting  | Jülich | 6-9 February 2023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17529D-35DF-275B-EDF3-AFE6226BE905}"/>
              </a:ext>
            </a:extLst>
          </p:cNvPr>
          <p:cNvSpPr txBox="1"/>
          <p:nvPr/>
        </p:nvSpPr>
        <p:spPr>
          <a:xfrm>
            <a:off x="199296" y="2202418"/>
            <a:ext cx="874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rgbClr val="0070C0"/>
                </a:solidFill>
              </a:rPr>
              <a:t>SP B.1 – </a:t>
            </a:r>
            <a:r>
              <a:rPr lang="fi-FI" b="1" dirty="0" err="1">
                <a:solidFill>
                  <a:srgbClr val="0070C0"/>
                </a:solidFill>
              </a:rPr>
              <a:t>Physics</a:t>
            </a:r>
            <a:r>
              <a:rPr lang="fi-FI" b="1" dirty="0">
                <a:solidFill>
                  <a:srgbClr val="0070C0"/>
                </a:solidFill>
              </a:rPr>
              <a:t> of </a:t>
            </a:r>
            <a:r>
              <a:rPr lang="fi-FI" b="1" dirty="0" err="1">
                <a:solidFill>
                  <a:srgbClr val="0070C0"/>
                </a:solidFill>
              </a:rPr>
              <a:t>erosion</a:t>
            </a:r>
            <a:r>
              <a:rPr lang="fi-FI" b="1" dirty="0">
                <a:solidFill>
                  <a:srgbClr val="0070C0"/>
                </a:solidFill>
              </a:rPr>
              <a:t> and deposition – </a:t>
            </a:r>
            <a:r>
              <a:rPr lang="fi-FI" b="1" dirty="0" err="1">
                <a:solidFill>
                  <a:srgbClr val="0070C0"/>
                </a:solidFill>
              </a:rPr>
              <a:t>selected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results</a:t>
            </a:r>
            <a:r>
              <a:rPr lang="fi-FI" b="1" dirty="0">
                <a:solidFill>
                  <a:srgbClr val="0070C0"/>
                </a:solidFill>
              </a:rPr>
              <a:t> </a:t>
            </a:r>
            <a:r>
              <a:rPr lang="fi-FI" b="1" dirty="0" err="1">
                <a:solidFill>
                  <a:srgbClr val="0070C0"/>
                </a:solidFill>
              </a:rPr>
              <a:t>from</a:t>
            </a:r>
            <a:r>
              <a:rPr lang="fi-FI" b="1" dirty="0">
                <a:solidFill>
                  <a:srgbClr val="0070C0"/>
                </a:solidFill>
              </a:rPr>
              <a:t> 2022 and </a:t>
            </a:r>
            <a:r>
              <a:rPr lang="fi-FI" b="1" dirty="0" err="1">
                <a:solidFill>
                  <a:srgbClr val="0070C0"/>
                </a:solidFill>
              </a:rPr>
              <a:t>plans</a:t>
            </a:r>
            <a:r>
              <a:rPr lang="fi-FI" b="1" dirty="0">
                <a:solidFill>
                  <a:srgbClr val="0070C0"/>
                </a:solidFill>
              </a:rPr>
              <a:t> for 2023</a:t>
            </a:r>
          </a:p>
        </p:txBody>
      </p:sp>
    </p:spTree>
    <p:extLst>
      <p:ext uri="{BB962C8B-B14F-4D97-AF65-F5344CB8AC3E}">
        <p14:creationId xmlns:p14="http://schemas.microsoft.com/office/powerpoint/2010/main" val="115651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EUROfusion6x9_5_3_2019</Template>
  <TotalTime>28081</TotalTime>
  <Words>13277</Words>
  <Application>Microsoft Office PowerPoint</Application>
  <PresentationFormat>On-screen Show (16:9)</PresentationFormat>
  <Paragraphs>1284</Paragraphs>
  <Slides>60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Calibri</vt:lpstr>
      <vt:lpstr>Calibri (Body)</vt:lpstr>
      <vt:lpstr>Cambria Math</vt:lpstr>
      <vt:lpstr>Symbol</vt:lpstr>
      <vt:lpstr>Wingdings</vt:lpstr>
      <vt:lpstr>Wingdings 3</vt:lpstr>
      <vt:lpstr>Office</vt:lpstr>
      <vt:lpstr>Graph</vt:lpstr>
      <vt:lpstr>Origin Graph</vt:lpstr>
      <vt:lpstr>WP PWIE: SP B final reporting 2022 /                    SP B elaborated plans for 2023</vt:lpstr>
      <vt:lpstr>Introduction to SP B</vt:lpstr>
      <vt:lpstr>PWIE 2022: SP B </vt:lpstr>
      <vt:lpstr>PWIE 2023: SP B </vt:lpstr>
      <vt:lpstr>SP B Milestones 2022</vt:lpstr>
      <vt:lpstr>SP B Milestones 2023</vt:lpstr>
      <vt:lpstr>SP B Deliverables 2022</vt:lpstr>
      <vt:lpstr>SP B Deliverables 2023</vt:lpstr>
      <vt:lpstr>PowerPoint Presentation</vt:lpstr>
      <vt:lpstr>SPB.1: Effective sputtering yields of W model systems and re-deposits in lab conditions</vt:lpstr>
      <vt:lpstr>SPB.1: Effective sputtering yields of nanostructured W model systems following exposure to controlled ion beams </vt:lpstr>
      <vt:lpstr>SPB.1: Role of roughness in sputtering of W by GyM He plasma</vt:lpstr>
      <vt:lpstr>SPB.1: Role of roughness in sputtering of W by GyM He plasma</vt:lpstr>
      <vt:lpstr>SPB.1: Erosion rates of W and W+O model systems in GyM</vt:lpstr>
      <vt:lpstr>SPB.1: Erosion rates of W model systems and composition of re-deposited layers in PSI-2</vt:lpstr>
      <vt:lpstr>SPB.1: Erosion rates of W model systems and composition of re-deposited layers in PSI-2</vt:lpstr>
      <vt:lpstr>SPB.1: Entrainment under ITER-like plasma conditions and its influence on the erosion of tungsten</vt:lpstr>
      <vt:lpstr>SPB.1: Erosion rates of W and W+O model systems in MAGNUM-PSI at varying fluxes, fluences, and impurity contents</vt:lpstr>
      <vt:lpstr>SPB.1: Surface erosion by hypervelocity W dust impacts</vt:lpstr>
      <vt:lpstr>SPB.1: Surface erosion by hypervelocity W dust impacts</vt:lpstr>
      <vt:lpstr>SPB.1: Be and W dust formed during air and water leaks </vt:lpstr>
      <vt:lpstr>SPB.1: Be and W dust formed during air and water leaks </vt:lpstr>
      <vt:lpstr>SPB.1: Be and W dust formed during air and water leaks </vt:lpstr>
      <vt:lpstr>SPB.1: Be and W dust formed during air and water leaks </vt:lpstr>
      <vt:lpstr>PowerPoint Presentation</vt:lpstr>
      <vt:lpstr>SPB.2 &amp; SPB.3: Erosion and deposition patterns on WEST PFUs removed after C3 and C4 campaigns</vt:lpstr>
      <vt:lpstr>SPB.2 &amp; SPB.3: Erosion and deposition patterns on WEST PFUs removed after C3 and C4 campaigns</vt:lpstr>
      <vt:lpstr>SPB.2 &amp; SPB.3: Erosion and deposition patterns on WEST PFUs removed after C3 and C4 campaigns</vt:lpstr>
      <vt:lpstr>SPB.2 &amp; SPB.3: Erosion and deposition patterns on WEST PFUs removed after C3 and C4 campaigns</vt:lpstr>
      <vt:lpstr>SPB.2 &amp; SPB.3: Erosion and deposition patterns on WEST PFUs removed after C3 and C4 campaigns</vt:lpstr>
      <vt:lpstr>SPB.2 &amp; SPB.3: Erosion and deposition patterns on WEST PFUs removed after C3 and C4 campaigns</vt:lpstr>
      <vt:lpstr>SPB.2 &amp; SPB.3: Erosion and deposition patterns on WEST PFUs removed after C3 and C4 campaigns</vt:lpstr>
      <vt:lpstr>SPB.2 &amp; SPB.3: Erosion and deposition patterns on WEST PFUs removed after C3 and C4 campaigns</vt:lpstr>
      <vt:lpstr>SPB.2 &amp; SPB.3: Characterization of TDUs removed from W7-X after the OP1.2B campaign</vt:lpstr>
      <vt:lpstr>SPB.2: Erosion and deposition characteristics of manipulator samples from OP2 experiments in W7-X </vt:lpstr>
      <vt:lpstr>SPB.2 &amp; SPB.3: Characterization of TDUs removed from W7-X after the OP1.2B campaign</vt:lpstr>
      <vt:lpstr>SPB.2 &amp; SPB.3: Characterization of TDUs removed from W7-X after the OP1.2B campaign</vt:lpstr>
      <vt:lpstr>SPB.2 &amp; SPB.3: Characterization of TDUs removed from W7-X after the OP1.2B campaign</vt:lpstr>
      <vt:lpstr>SPB.2 &amp; SPB.3: Analysis of AUG samples </vt:lpstr>
      <vt:lpstr>SPB.2 &amp; SPB.3: Analysis of AUG samples </vt:lpstr>
      <vt:lpstr>SPB.2 &amp; SPB.3: Analysis of AUG samples </vt:lpstr>
      <vt:lpstr>SPB.2 &amp; SPB.3: Analysis of AUG samples </vt:lpstr>
      <vt:lpstr>SPB.2 &amp; SPB.3: Analysis of AUG samples </vt:lpstr>
      <vt:lpstr>SPB.2 &amp; SPB.3: Analysis of AUG samples </vt:lpstr>
      <vt:lpstr>SPB.2 &amp; SPB.3: Analysis of AUG samples </vt:lpstr>
      <vt:lpstr>SPB.2 &amp; SPB.3: Analysis of AUG samples </vt:lpstr>
      <vt:lpstr>PowerPoint Presentation</vt:lpstr>
      <vt:lpstr>SPB.4: Overview of activities</vt:lpstr>
      <vt:lpstr>SPB.4: Overview of activities</vt:lpstr>
      <vt:lpstr>SPB.4: Production of W-based reference coatings</vt:lpstr>
      <vt:lpstr>SPB.4: Production of W-based reference coatings</vt:lpstr>
      <vt:lpstr>SPB.4: Production of Be- and W-based reference coatings</vt:lpstr>
      <vt:lpstr>SPB.4: Production of Be- and W-based reference coatings</vt:lpstr>
      <vt:lpstr>SPB.4: Production of Be- and W-based reference coatings</vt:lpstr>
      <vt:lpstr>SPB.4: Production of Be- and W-based reference coatings</vt:lpstr>
      <vt:lpstr>SPB.4: Raman studies of Be+H/Be+D samples</vt:lpstr>
      <vt:lpstr>SPB.4: Characterization of Be+D samples produced at different temperatures – examples of results</vt:lpstr>
      <vt:lpstr>SPB.4: Characterization of Be+D samples produced at different temperatures – examples of results</vt:lpstr>
      <vt:lpstr>PowerPoint Presentation</vt:lpstr>
      <vt:lpstr>SPB.5: Overview of activities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Brezinse</dc:creator>
  <cp:lastModifiedBy>Hakola Antti</cp:lastModifiedBy>
  <cp:revision>138</cp:revision>
  <cp:lastPrinted>2014-10-16T14:51:28Z</cp:lastPrinted>
  <dcterms:created xsi:type="dcterms:W3CDTF">2020-10-16T13:52:18Z</dcterms:created>
  <dcterms:modified xsi:type="dcterms:W3CDTF">2023-02-06T20:30:17Z</dcterms:modified>
</cp:coreProperties>
</file>