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8" r:id="rId4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506F180-788E-8B4D-8E58-955FFD34D2FE}">
          <p14:sldIdLst>
            <p14:sldId id="256"/>
            <p14:sldId id="25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008" autoAdjust="0"/>
  </p:normalViewPr>
  <p:slideViewPr>
    <p:cSldViewPr showGuides="1">
      <p:cViewPr varScale="1">
        <p:scale>
          <a:sx n="158" d="100"/>
          <a:sy n="158" d="100"/>
        </p:scale>
        <p:origin x="320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4088" y="19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13/02/2023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‹Nº›</a:t>
            </a:fld>
            <a:endParaRPr lang="en-GB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13/02/2023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33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7813" y="796925"/>
            <a:ext cx="6819900" cy="38369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0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Logo of presenter</a:t>
            </a:r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_tradnl"/>
              <a:t>Haga clic para modificar el estilo de título del patrón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/>
              <a:t>Name of presenter | Conference | Venue | Date | Page </a:t>
            </a:r>
            <a:fld id="{6A6D9FA1-99C7-4910-8E32-B85D378B0060}" type="slidenum">
              <a:rPr lang="en-GB" smtClean="0"/>
              <a:pPr algn="r"/>
              <a:t>‹Nº›</a:t>
            </a:fld>
            <a:endParaRPr lang="en-GB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Haga clic para modificar el estilo de título del patrón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2800" dirty="0"/>
              <a:t>E-TASC / TSVV </a:t>
            </a:r>
            <a:r>
              <a:rPr lang="es-ES_tradnl" sz="2800" dirty="0" err="1"/>
              <a:t>Task</a:t>
            </a:r>
            <a:r>
              <a:rPr lang="es-ES_tradnl" sz="2800" dirty="0"/>
              <a:t> #13 </a:t>
            </a:r>
            <a:br>
              <a:rPr lang="es-ES_tradnl" sz="2800" dirty="0"/>
            </a:br>
            <a:r>
              <a:rPr lang="es-ES_tradnl" sz="2800" dirty="0"/>
              <a:t>Stellarator </a:t>
            </a:r>
            <a:r>
              <a:rPr lang="es-ES_tradnl" sz="2800" dirty="0" err="1"/>
              <a:t>Turbulence</a:t>
            </a:r>
            <a:r>
              <a:rPr lang="es-ES_tradnl" sz="2800" dirty="0"/>
              <a:t> </a:t>
            </a:r>
            <a:r>
              <a:rPr lang="es-ES_tradnl" sz="2800" dirty="0" err="1"/>
              <a:t>Simulation</a:t>
            </a:r>
            <a:br>
              <a:rPr lang="es-ES_tradnl" sz="2800" dirty="0"/>
            </a:br>
            <a:r>
              <a:rPr lang="es-ES_tradnl" sz="2800" dirty="0"/>
              <a:t>11th meeting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147814"/>
            <a:ext cx="4392488" cy="324036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/>
              <a:t>J. M. García-Regaña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3384" y="123478"/>
            <a:ext cx="7543800" cy="342900"/>
          </a:xfrm>
        </p:spPr>
        <p:txBody>
          <a:bodyPr/>
          <a:lstStyle/>
          <a:p>
            <a:r>
              <a:rPr lang="es-ES_tradnl" dirty="0"/>
              <a:t>Agenda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J. M. García Regaña | TSVV-13 Meeting 11 | Zoom | 13/02/2023 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388639"/>
              </p:ext>
            </p:extLst>
          </p:nvPr>
        </p:nvGraphicFramePr>
        <p:xfrm>
          <a:off x="467544" y="771550"/>
          <a:ext cx="7912531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4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5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/>
                        <a:t>Title</a:t>
                      </a:r>
                      <a:r>
                        <a:rPr lang="es-ES_tradnl" dirty="0"/>
                        <a:t> of </a:t>
                      </a:r>
                      <a:r>
                        <a:rPr lang="es-ES_tradnl" dirty="0" err="1"/>
                        <a:t>contribution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/>
                        <a:t>Related</a:t>
                      </a:r>
                      <a:r>
                        <a:rPr lang="es-ES_tradnl" dirty="0"/>
                        <a:t> M </a:t>
                      </a:r>
                      <a:r>
                        <a:rPr lang="es-ES_tradnl" dirty="0" err="1"/>
                        <a:t>or</a:t>
                      </a:r>
                      <a:r>
                        <a:rPr lang="es-ES_tradnl" dirty="0"/>
                        <a:t>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Speaker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TSVV13 status: </a:t>
                      </a:r>
                      <a:r>
                        <a:rPr lang="es-ES_tradnl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useful</a:t>
                      </a:r>
                      <a:r>
                        <a:rPr lang="es-ES_tradnl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_tradnl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</a:t>
                      </a:r>
                      <a:r>
                        <a:rPr lang="es-ES_tradnl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_tradnl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updates</a:t>
                      </a:r>
                      <a:endParaRPr lang="es-ES_tradnl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J.</a:t>
                      </a:r>
                      <a:r>
                        <a:rPr lang="es-ES_tradnl" baseline="0" dirty="0"/>
                        <a:t> M. García Regaña (CIEMAT)</a:t>
                      </a:r>
                      <a:endParaRPr lang="es-ES_tradn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Full-flux-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surface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effects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on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electrostatic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turbulence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in Wendelstein 7-X-like plasmas (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paper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  <a:effectLst/>
                        </a:rPr>
                        <a:t>rehearsal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).</a:t>
                      </a:r>
                      <a:endParaRPr lang="es-ES_tradn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dirty="0">
                          <a:solidFill>
                            <a:schemeClr val="tx1"/>
                          </a:solidFill>
                          <a:effectLst/>
                        </a:rPr>
                        <a:t>D-TURB-DOMAIN &amp; D-TURB-BULKTRANSP</a:t>
                      </a:r>
                      <a:endParaRPr lang="es-ES_tradnl" sz="1800" b="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Felix</a:t>
                      </a:r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 Wilms (IPP-</a:t>
                      </a:r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Garching</a:t>
                      </a:r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0319329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467544" y="3724923"/>
            <a:ext cx="79125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Regular meetings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on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second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Monday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of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every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 err="1">
                <a:latin typeface="Calibri" charset="0"/>
                <a:ea typeface="Calibri" charset="0"/>
                <a:cs typeface="Calibri" charset="0"/>
              </a:rPr>
              <a:t>month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 at</a:t>
            </a:r>
            <a:r>
              <a:rPr lang="es-ES_tradnl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sz="2000" b="1" dirty="0">
                <a:latin typeface="Calibri" charset="0"/>
                <a:ea typeface="Calibri" charset="0"/>
                <a:cs typeface="Calibri" charset="0"/>
              </a:rPr>
              <a:t>15:00 (CET)</a:t>
            </a:r>
          </a:p>
          <a:p>
            <a:r>
              <a:rPr lang="es-ES_tradnl" sz="1600" i="1" dirty="0">
                <a:latin typeface="Calibri" charset="0"/>
                <a:ea typeface="Calibri" charset="0"/>
                <a:cs typeface="Calibri" charset="0"/>
              </a:rPr>
              <a:t>Next meeting: 13th </a:t>
            </a:r>
            <a:r>
              <a:rPr lang="es-ES_tradnl" sz="1600" i="1" dirty="0" err="1">
                <a:latin typeface="Calibri" charset="0"/>
                <a:ea typeface="Calibri" charset="0"/>
                <a:cs typeface="Calibri" charset="0"/>
              </a:rPr>
              <a:t>of</a:t>
            </a:r>
            <a:r>
              <a:rPr lang="es-ES_tradnl" sz="1600" i="1" dirty="0">
                <a:latin typeface="Calibri" charset="0"/>
                <a:ea typeface="Calibri" charset="0"/>
                <a:cs typeface="Calibri" charset="0"/>
              </a:rPr>
              <a:t> March at 15:00.</a:t>
            </a:r>
          </a:p>
        </p:txBody>
      </p:sp>
    </p:spTree>
    <p:extLst>
      <p:ext uri="{BB962C8B-B14F-4D97-AF65-F5344CB8AC3E}">
        <p14:creationId xmlns:p14="http://schemas.microsoft.com/office/powerpoint/2010/main" val="22536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470"/>
            <a:ext cx="7543800" cy="342900"/>
          </a:xfrm>
        </p:spPr>
        <p:txBody>
          <a:bodyPr/>
          <a:lstStyle/>
          <a:p>
            <a:r>
              <a:rPr lang="en-GB" sz="2400"/>
              <a:t>HPC resources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2336"/>
                <a:ext cx="8250572" cy="2389454"/>
              </a:xfrm>
            </p:spPr>
            <p:txBody>
              <a:bodyPr>
                <a:noAutofit/>
              </a:bodyPr>
              <a:lstStyle/>
              <a:p>
                <a:endParaRPr lang="en-GB" sz="1800" b="1" dirty="0">
                  <a:latin typeface="+mn-lt"/>
                </a:endParaRPr>
              </a:p>
              <a:p>
                <a:r>
                  <a:rPr lang="en-GB" sz="1800" b="1" dirty="0">
                    <a:latin typeface="+mn-lt"/>
                  </a:rPr>
                  <a:t>The usage of the TSVV/Marconi project: 88 %</a:t>
                </a:r>
              </a:p>
              <a:p>
                <a14:m>
                  <m:oMath xmlns:m="http://schemas.openxmlformats.org/officeDocument/2006/math">
                    <m:r>
                      <a:rPr lang="es-ES" sz="1800" b="1" i="1" smtClean="0">
                        <a:latin typeface="Cambria Math" panose="02040503050406030204" pitchFamily="18" charset="0"/>
                      </a:rPr>
                      <m:t>∼</m:t>
                    </m:r>
                  </m:oMath>
                </a14:m>
                <a:r>
                  <a:rPr lang="en-GB" sz="1800" b="1" dirty="0">
                    <a:latin typeface="+mn-lt"/>
                  </a:rPr>
                  <a:t>9 </a:t>
                </a:r>
                <a:r>
                  <a:rPr lang="en-GB" sz="1800" b="1" dirty="0" err="1">
                    <a:latin typeface="+mn-lt"/>
                  </a:rPr>
                  <a:t>Mhrs</a:t>
                </a:r>
                <a:r>
                  <a:rPr lang="en-GB" sz="1800" b="1" dirty="0">
                    <a:latin typeface="+mn-lt"/>
                  </a:rPr>
                  <a:t> to be spent before March.</a:t>
                </a:r>
              </a:p>
              <a:p>
                <a:r>
                  <a:rPr lang="en-GB" sz="1800" b="1" dirty="0">
                    <a:latin typeface="+mn-lt"/>
                  </a:rPr>
                  <a:t>No feedback about the next Marconi cycle. </a:t>
                </a:r>
              </a:p>
              <a:p>
                <a:pPr marL="0" indent="0">
                  <a:buNone/>
                </a:pPr>
                <a:endParaRPr lang="en-GB" sz="1400" dirty="0">
                  <a:latin typeface="+mj-lt"/>
                  <a:ea typeface="Courier New" charset="0"/>
                  <a:cs typeface="Courier New" charset="0"/>
                  <a:sym typeface="Wingdings"/>
                </a:endParaRPr>
              </a:p>
              <a:p>
                <a:endParaRPr lang="en-GB" sz="1400" dirty="0">
                  <a:latin typeface="+mj-lt"/>
                  <a:ea typeface="Courier New" charset="0"/>
                  <a:cs typeface="Courier New" charset="0"/>
                  <a:sym typeface="Wingdings"/>
                </a:endParaRPr>
              </a:p>
              <a:p>
                <a:endParaRPr lang="en-GB" sz="1400" dirty="0">
                  <a:sym typeface="Wingdings"/>
                </a:endParaRPr>
              </a:p>
              <a:p>
                <a:endParaRPr lang="en-GB" sz="1400" dirty="0">
                  <a:sym typeface="Wingdings"/>
                </a:endParaRPr>
              </a:p>
              <a:p>
                <a:endParaRPr lang="en-GB" sz="1400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2336"/>
                <a:ext cx="8250572" cy="2389454"/>
              </a:xfrm>
              <a:blipFill>
                <a:blip r:embed="rId2"/>
                <a:stretch>
                  <a:fillRect l="-46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J. M. </a:t>
            </a:r>
            <a:r>
              <a:rPr lang="en-GB" dirty="0" err="1"/>
              <a:t>García</a:t>
            </a:r>
            <a:r>
              <a:rPr lang="en-GB" dirty="0"/>
              <a:t> </a:t>
            </a:r>
            <a:r>
              <a:rPr lang="en-GB" dirty="0" err="1"/>
              <a:t>Regaña</a:t>
            </a:r>
            <a:r>
              <a:rPr lang="en-GB" dirty="0"/>
              <a:t> | TSVV-13 Meeting 1 | Zoom | 07/06/2021 | Page </a:t>
            </a:r>
            <a:fld id="{6A6D9FA1-99C7-4910-8E32-B85D378B0060}" type="slidenum">
              <a:rPr lang="en-GB"/>
              <a:pPr algn="r"/>
              <a:t>3</a:t>
            </a:fld>
            <a:endParaRPr lang="en-GB" dirty="0"/>
          </a:p>
        </p:txBody>
      </p:sp>
      <p:sp>
        <p:nvSpPr>
          <p:cNvPr id="8" name="Marcador de pie de página 3"/>
          <p:cNvSpPr txBox="1">
            <a:spLocks/>
          </p:cNvSpPr>
          <p:nvPr/>
        </p:nvSpPr>
        <p:spPr>
          <a:xfrm>
            <a:off x="3534698" y="4544938"/>
            <a:ext cx="1831516" cy="187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/>
              <a:t>Courtesy of H. </a:t>
            </a:r>
            <a:r>
              <a:rPr lang="en-GB" dirty="0" err="1"/>
              <a:t>Thienpondt</a:t>
            </a:r>
            <a:endParaRPr lang="en-GB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826069F-D77D-D03F-0CB6-BD64C183BE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529" y="1969877"/>
            <a:ext cx="7155855" cy="251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670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Regana_RdF_2020_10_16</Template>
  <TotalTime>25389</TotalTime>
  <Words>161</Words>
  <Application>Microsoft Macintosh PowerPoint</Application>
  <PresentationFormat>Presentación en pantalla (16:9)</PresentationFormat>
  <Paragraphs>30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 Math</vt:lpstr>
      <vt:lpstr>Times New Roman</vt:lpstr>
      <vt:lpstr>Tema de Office</vt:lpstr>
      <vt:lpstr>E-TASC / TSVV Task #13  Stellarator Turbulence Simulation 11th meeting</vt:lpstr>
      <vt:lpstr>Agenda</vt:lpstr>
      <vt:lpstr>HPC resources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on E-TASC / TSVV #13  Stellarator Turbulence Simulation</dc:title>
  <dc:creator>José Regaña</dc:creator>
  <cp:lastModifiedBy>José Regaña</cp:lastModifiedBy>
  <cp:revision>140</cp:revision>
  <cp:lastPrinted>2021-03-22T12:48:19Z</cp:lastPrinted>
  <dcterms:created xsi:type="dcterms:W3CDTF">2020-10-23T09:44:27Z</dcterms:created>
  <dcterms:modified xsi:type="dcterms:W3CDTF">2023-02-13T16:33:53Z</dcterms:modified>
</cp:coreProperties>
</file>