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308" r:id="rId4"/>
    <p:sldId id="309" r:id="rId5"/>
    <p:sldId id="294" r:id="rId6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3E3E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 showGuides="1">
      <p:cViewPr varScale="1">
        <p:scale>
          <a:sx n="148" d="100"/>
          <a:sy n="148" d="100"/>
        </p:scale>
        <p:origin x="540" y="4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25/01/2023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‹N°›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25/01/2023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294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5442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03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55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Name </a:t>
            </a:r>
            <a:r>
              <a:rPr lang="en-US" smtClean="0"/>
              <a:t>of presenter</a:t>
            </a:r>
            <a:endParaRPr lang="en-US" dirty="0" smtClean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 smtClean="0"/>
              <a:t>Name of presenter | Conference | Venue | Date </a:t>
            </a:r>
            <a:r>
              <a:rPr lang="en-GB" smtClean="0"/>
              <a:t>| Page </a:t>
            </a:r>
            <a:fld id="{6A6D9FA1-99C7-4910-8E32-B85D378B0060}" type="slidenum">
              <a:rPr lang="en-GB" smtClean="0"/>
              <a:pPr algn="r"/>
              <a:t>‹N°›</a:t>
            </a:fld>
            <a:endParaRPr lang="en-GB" dirty="0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25/01/2023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drive/folders/1gehnnAGXzdaMJR5Y4hZaQLSWxl_uxFWh?usp=sharin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dico.euro-fusion.org/event/2497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TSVV3 – Regular advancement meeting</a:t>
            </a:r>
            <a:br>
              <a:rPr lang="en-GB" dirty="0" smtClean="0"/>
            </a:br>
            <a:r>
              <a:rPr lang="en-GB" sz="2800" b="0" dirty="0" smtClean="0"/>
              <a:t>25/01/2023 </a:t>
            </a:r>
            <a:r>
              <a:rPr lang="en-GB" sz="2800" b="0" dirty="0" smtClean="0"/>
              <a:t>– </a:t>
            </a:r>
            <a:r>
              <a:rPr lang="en-GB" sz="2800" b="0" dirty="0" smtClean="0"/>
              <a:t>Task 3 (RANS models)</a:t>
            </a:r>
            <a:br>
              <a:rPr lang="en-GB" sz="2800" b="0" dirty="0" smtClean="0"/>
            </a:br>
            <a:r>
              <a:rPr lang="en-GB" sz="2800" b="0" i="1" dirty="0" smtClean="0"/>
              <a:t>Project </a:t>
            </a:r>
            <a:r>
              <a:rPr lang="en-GB" sz="2800" b="0" i="1" dirty="0" smtClean="0"/>
              <a:t>news</a:t>
            </a:r>
            <a:endParaRPr lang="en-GB" b="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P. Tamain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Today’s meeting agenda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</a:t>
            </a:r>
            <a:r>
              <a:rPr lang="en-US" dirty="0" smtClean="0"/>
              <a:t>TSVV3 regular advancement meeting – Task 3 | 25/01/2023 </a:t>
            </a:r>
            <a:r>
              <a:rPr lang="en-GB" dirty="0" smtClean="0"/>
              <a:t>| </a:t>
            </a:r>
            <a:r>
              <a:rPr lang="en-GB" dirty="0" smtClean="0"/>
              <a:t>Page </a:t>
            </a:r>
            <a:fld id="{6A6D9FA1-99C7-4910-8E32-B85D378B0060}" type="slidenum">
              <a:rPr lang="en-GB" smtClean="0"/>
              <a:pPr algn="r"/>
              <a:t>2</a:t>
            </a:fld>
            <a:endParaRPr lang="en-GB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699542"/>
            <a:ext cx="7388993" cy="3944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37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sz="2800" dirty="0" smtClean="0"/>
              <a:t>IAEA FEC 2023</a:t>
            </a:r>
            <a:endParaRPr lang="en-US" sz="2800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</a:t>
            </a:r>
            <a:r>
              <a:rPr lang="en-US" dirty="0" smtClean="0"/>
              <a:t>TSVV3 regular advancement meeting – Task 3 | 25/01/2023 </a:t>
            </a:r>
            <a:r>
              <a:rPr lang="en-GB" dirty="0" smtClean="0"/>
              <a:t>| </a:t>
            </a:r>
            <a:r>
              <a:rPr lang="en-GB" dirty="0" smtClean="0"/>
              <a:t>Page </a:t>
            </a:r>
            <a:fld id="{6A6D9FA1-99C7-4910-8E32-B85D378B0060}" type="slidenum">
              <a:rPr lang="en-GB" smtClean="0"/>
              <a:pPr algn="r"/>
              <a:t>3</a:t>
            </a:fld>
            <a:endParaRPr lang="en-GB" dirty="0"/>
          </a:p>
        </p:txBody>
      </p:sp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179512" y="699541"/>
            <a:ext cx="8784976" cy="4053679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rgbClr val="FF0000"/>
                </a:solidFill>
                <a:latin typeface="+mn-lt"/>
              </a:rPr>
              <a:t>Synopsis prepared in name of project </a:t>
            </a:r>
            <a:r>
              <a:rPr lang="en-US" dirty="0" smtClean="0">
                <a:latin typeface="+mn-lt"/>
              </a:rPr>
              <a:t>= overview of codes and models progress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latin typeface="+mn-lt"/>
              </a:rPr>
              <a:t>Sent to project’s mailing list on Sunday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rgbClr val="0000FF"/>
                </a:solidFill>
                <a:latin typeface="+mn-lt"/>
              </a:rPr>
              <a:t>Feedback welcome until en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d of next week (03/02)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latin typeface="+mn-lt"/>
              </a:rPr>
              <a:t>Keep in mind the tight length limit (1250 words, references included)</a:t>
            </a:r>
            <a:endParaRPr lang="en-US" dirty="0" smtClean="0">
              <a:latin typeface="+mn-lt"/>
            </a:endParaRPr>
          </a:p>
          <a:p>
            <a:pPr marL="0" lvl="1" indent="0">
              <a:spcBef>
                <a:spcPts val="600"/>
              </a:spcBef>
              <a:buClr>
                <a:schemeClr val="tx1"/>
              </a:buClr>
              <a:buSzPct val="100000"/>
              <a:buNone/>
            </a:pPr>
            <a:endParaRPr lang="en-US" dirty="0">
              <a:latin typeface="+mn-lt"/>
            </a:endParaRP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>
                <a:latin typeface="+mn-lt"/>
              </a:rPr>
              <a:t>Plans to submit 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contributions</a:t>
            </a:r>
            <a:r>
              <a:rPr lang="en-US" dirty="0" smtClean="0">
                <a:latin typeface="+mn-lt"/>
              </a:rPr>
              <a:t>?</a:t>
            </a:r>
          </a:p>
          <a:p>
            <a:pPr marL="0" lvl="1" indent="0">
              <a:spcBef>
                <a:spcPts val="600"/>
              </a:spcBef>
              <a:buClr>
                <a:schemeClr val="tx1"/>
              </a:buClr>
              <a:buSzPct val="100000"/>
              <a:buNone/>
            </a:pPr>
            <a:endParaRPr lang="en-US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3524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TCV experiment modelling</a:t>
            </a:r>
            <a:endParaRPr lang="en-US" sz="2800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</a:t>
            </a:r>
            <a:r>
              <a:rPr lang="en-US" dirty="0" smtClean="0"/>
              <a:t>TSVV3 regular advancement meeting – Task 3 | 25/01/2023 </a:t>
            </a:r>
            <a:r>
              <a:rPr lang="en-GB" dirty="0" smtClean="0"/>
              <a:t>| </a:t>
            </a:r>
            <a:r>
              <a:rPr lang="en-GB" dirty="0" smtClean="0"/>
              <a:t>Page </a:t>
            </a:r>
            <a:fld id="{6A6D9FA1-99C7-4910-8E32-B85D378B0060}" type="slidenum">
              <a:rPr lang="en-GB" smtClean="0"/>
              <a:pPr algn="r"/>
              <a:t>4</a:t>
            </a:fld>
            <a:endParaRPr lang="en-GB" dirty="0"/>
          </a:p>
        </p:txBody>
      </p:sp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179512" y="699541"/>
            <a:ext cx="8784976" cy="405367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sz="2000" dirty="0" smtClean="0">
                <a:latin typeface="+mn-lt"/>
              </a:rPr>
              <a:t>Data </a:t>
            </a:r>
            <a:r>
              <a:rPr lang="fr-FR" sz="2000" dirty="0" err="1" smtClean="0">
                <a:latin typeface="+mn-lt"/>
              </a:rPr>
              <a:t>requested</a:t>
            </a:r>
            <a:r>
              <a:rPr lang="fr-FR" sz="2000" dirty="0" smtClean="0">
                <a:latin typeface="+mn-lt"/>
              </a:rPr>
              <a:t> to </a:t>
            </a:r>
            <a:r>
              <a:rPr lang="fr-FR" sz="2000" dirty="0" err="1" smtClean="0">
                <a:latin typeface="+mn-lt"/>
              </a:rPr>
              <a:t>start</a:t>
            </a:r>
            <a:r>
              <a:rPr lang="fr-FR" sz="2000" dirty="0" smtClean="0">
                <a:latin typeface="+mn-lt"/>
              </a:rPr>
              <a:t> </a:t>
            </a:r>
            <a:r>
              <a:rPr lang="fr-FR" sz="2000" dirty="0" err="1" smtClean="0">
                <a:latin typeface="+mn-lt"/>
              </a:rPr>
              <a:t>modelling</a:t>
            </a:r>
            <a:r>
              <a:rPr lang="fr-FR" sz="2000" dirty="0" smtClean="0">
                <a:latin typeface="+mn-lt"/>
              </a:rPr>
              <a:t> has been </a:t>
            </a:r>
            <a:r>
              <a:rPr lang="fr-FR" sz="2000" dirty="0" err="1" smtClean="0">
                <a:latin typeface="+mn-lt"/>
              </a:rPr>
              <a:t>prepared</a:t>
            </a:r>
            <a:r>
              <a:rPr lang="fr-FR" sz="2000" dirty="0" smtClean="0">
                <a:latin typeface="+mn-lt"/>
              </a:rPr>
              <a:t> by Davide</a:t>
            </a:r>
          </a:p>
          <a:p>
            <a:pPr marL="0" indent="0">
              <a:buNone/>
            </a:pPr>
            <a:r>
              <a:rPr lang="fr-FR" sz="2000" u="sng" dirty="0" smtClean="0">
                <a:latin typeface="+mn-lt"/>
                <a:hlinkClick r:id="rId3"/>
              </a:rPr>
              <a:t>https</a:t>
            </a:r>
            <a:r>
              <a:rPr lang="fr-FR" sz="2000" u="sng" dirty="0">
                <a:latin typeface="+mn-lt"/>
                <a:hlinkClick r:id="rId3"/>
              </a:rPr>
              <a:t>://drive.google.com/drive/folders/1gehnnAGXzdaMJR5Y4hZaQLSWxl_uxFWh?usp=sharing</a:t>
            </a:r>
            <a:r>
              <a:rPr lang="fr-FR" sz="2000" dirty="0">
                <a:latin typeface="+mn-lt"/>
              </a:rPr>
              <a:t> </a:t>
            </a:r>
            <a:endParaRPr lang="fr-FR" sz="1800" dirty="0" smtClean="0">
              <a:latin typeface="+mn-lt"/>
            </a:endParaRPr>
          </a:p>
          <a:p>
            <a:pPr>
              <a:buFont typeface="Wingdings" panose="05000000000000000000" pitchFamily="2" charset="2"/>
              <a:buChar char="v"/>
            </a:pPr>
            <a:endParaRPr lang="fr-FR" sz="2000" dirty="0" smtClean="0">
              <a:latin typeface="+mn-lt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fr-FR" sz="2000" dirty="0" smtClean="0">
                <a:latin typeface="+mn-lt"/>
              </a:rPr>
              <a:t>Data </a:t>
            </a:r>
            <a:r>
              <a:rPr lang="fr-FR" sz="2000" dirty="0" err="1" smtClean="0">
                <a:latin typeface="+mn-lt"/>
              </a:rPr>
              <a:t>also</a:t>
            </a:r>
            <a:r>
              <a:rPr lang="fr-FR" sz="2000" dirty="0" smtClean="0">
                <a:latin typeface="+mn-lt"/>
              </a:rPr>
              <a:t> </a:t>
            </a:r>
            <a:r>
              <a:rPr lang="fr-FR" sz="2000" dirty="0" err="1" smtClean="0">
                <a:latin typeface="+mn-lt"/>
              </a:rPr>
              <a:t>uploaded</a:t>
            </a:r>
            <a:r>
              <a:rPr lang="fr-FR" sz="2000" dirty="0" smtClean="0">
                <a:latin typeface="+mn-lt"/>
              </a:rPr>
              <a:t> to TSVV3 </a:t>
            </a:r>
            <a:r>
              <a:rPr lang="fr-FR" sz="2000" dirty="0" err="1" smtClean="0">
                <a:latin typeface="+mn-lt"/>
              </a:rPr>
              <a:t>work</a:t>
            </a:r>
            <a:r>
              <a:rPr lang="fr-FR" sz="2000" dirty="0" smtClean="0">
                <a:latin typeface="+mn-lt"/>
              </a:rPr>
              <a:t> directory </a:t>
            </a:r>
            <a:r>
              <a:rPr lang="fr-FR" sz="2000" dirty="0">
                <a:latin typeface="+mn-lt"/>
              </a:rPr>
              <a:t>on Marconi: </a:t>
            </a:r>
            <a:r>
              <a:rPr lang="fr-FR" sz="2000" b="1" dirty="0">
                <a:solidFill>
                  <a:srgbClr val="FF0000"/>
                </a:solidFill>
                <a:latin typeface="+mn-lt"/>
              </a:rPr>
              <a:t>/</a:t>
            </a:r>
            <a:r>
              <a:rPr lang="fr-FR" sz="2000" b="1" dirty="0" err="1">
                <a:solidFill>
                  <a:srgbClr val="FF0000"/>
                </a:solidFill>
                <a:latin typeface="+mn-lt"/>
              </a:rPr>
              <a:t>marconi_work</a:t>
            </a:r>
            <a:r>
              <a:rPr lang="fr-FR" sz="2000" b="1" dirty="0">
                <a:solidFill>
                  <a:srgbClr val="FF0000"/>
                </a:solidFill>
                <a:latin typeface="+mn-lt"/>
              </a:rPr>
              <a:t>/FUA36_TSVV3/</a:t>
            </a:r>
            <a:r>
              <a:rPr lang="fr-FR" sz="2000" b="1" dirty="0" err="1">
                <a:solidFill>
                  <a:srgbClr val="FF0000"/>
                </a:solidFill>
                <a:latin typeface="+mn-lt"/>
              </a:rPr>
              <a:t>tcv_validation_data</a:t>
            </a:r>
            <a:endParaRPr lang="fr-FR" sz="2000" b="1" dirty="0" smtClean="0">
              <a:solidFill>
                <a:srgbClr val="FF0000"/>
              </a:solidFill>
              <a:latin typeface="+mn-lt"/>
            </a:endParaRPr>
          </a:p>
          <a:p>
            <a:pPr>
              <a:buFont typeface="Wingdings" panose="05000000000000000000" pitchFamily="2" charset="2"/>
              <a:buChar char="v"/>
            </a:pPr>
            <a:endParaRPr lang="fr-FR" sz="2000" dirty="0">
              <a:latin typeface="+mn-lt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fr-FR" sz="2000" dirty="0" err="1" smtClean="0">
                <a:latin typeface="+mn-lt"/>
              </a:rPr>
              <a:t>Consists</a:t>
            </a:r>
            <a:r>
              <a:rPr lang="fr-FR" sz="2000" dirty="0" smtClean="0">
                <a:latin typeface="+mn-lt"/>
              </a:rPr>
              <a:t> in: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1800" dirty="0" err="1" smtClean="0">
                <a:latin typeface="+mn-lt"/>
              </a:rPr>
              <a:t>equilibrium</a:t>
            </a:r>
            <a:r>
              <a:rPr lang="fr-FR" sz="1800" dirty="0" smtClean="0">
                <a:latin typeface="+mn-lt"/>
              </a:rPr>
              <a:t> data (Matlab format)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1800" dirty="0" smtClean="0">
                <a:latin typeface="+mn-lt"/>
              </a:rPr>
              <a:t>0D data (</a:t>
            </a:r>
            <a:r>
              <a:rPr lang="fr-FR" sz="1800" dirty="0" err="1" smtClean="0">
                <a:latin typeface="+mn-lt"/>
              </a:rPr>
              <a:t>P</a:t>
            </a:r>
            <a:r>
              <a:rPr lang="fr-FR" sz="1800" baseline="-25000" dirty="0" err="1" smtClean="0">
                <a:latin typeface="+mn-lt"/>
              </a:rPr>
              <a:t>heat</a:t>
            </a:r>
            <a:r>
              <a:rPr lang="fr-FR" sz="1800" dirty="0" smtClean="0">
                <a:latin typeface="+mn-lt"/>
              </a:rPr>
              <a:t>…) in the </a:t>
            </a:r>
            <a:r>
              <a:rPr lang="fr-FR" sz="1800" dirty="0" err="1" smtClean="0">
                <a:latin typeface="+mn-lt"/>
              </a:rPr>
              <a:t>form</a:t>
            </a:r>
            <a:r>
              <a:rPr lang="fr-FR" sz="1800" dirty="0" smtClean="0">
                <a:latin typeface="+mn-lt"/>
              </a:rPr>
              <a:t> of </a:t>
            </a:r>
            <a:r>
              <a:rPr lang="fr-FR" sz="1800" dirty="0" err="1" smtClean="0">
                <a:latin typeface="+mn-lt"/>
              </a:rPr>
              <a:t>numbers</a:t>
            </a:r>
            <a:r>
              <a:rPr lang="fr-FR" sz="1800" dirty="0" smtClean="0">
                <a:latin typeface="+mn-lt"/>
              </a:rPr>
              <a:t> in slides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1800" dirty="0" err="1" smtClean="0">
                <a:latin typeface="+mn-lt"/>
              </a:rPr>
              <a:t>Radiated</a:t>
            </a:r>
            <a:r>
              <a:rPr lang="fr-FR" sz="1800" dirty="0" smtClean="0">
                <a:latin typeface="+mn-lt"/>
              </a:rPr>
              <a:t> power and </a:t>
            </a:r>
            <a:r>
              <a:rPr lang="fr-FR" sz="1800" dirty="0" err="1" smtClean="0">
                <a:latin typeface="+mn-lt"/>
              </a:rPr>
              <a:t>separatrix</a:t>
            </a:r>
            <a:r>
              <a:rPr lang="fr-FR" sz="1800" dirty="0" smtClean="0">
                <a:latin typeface="+mn-lt"/>
              </a:rPr>
              <a:t> </a:t>
            </a:r>
            <a:r>
              <a:rPr lang="fr-FR" sz="1800" dirty="0" err="1" smtClean="0">
                <a:latin typeface="+mn-lt"/>
              </a:rPr>
              <a:t>density</a:t>
            </a:r>
            <a:r>
              <a:rPr lang="fr-FR" sz="1800" dirty="0" smtClean="0">
                <a:latin typeface="+mn-lt"/>
              </a:rPr>
              <a:t> are first </a:t>
            </a:r>
            <a:r>
              <a:rPr lang="fr-FR" sz="1800" dirty="0" err="1" smtClean="0">
                <a:latin typeface="+mn-lt"/>
              </a:rPr>
              <a:t>estimates</a:t>
            </a:r>
            <a:r>
              <a:rPr lang="fr-FR" sz="1800" dirty="0" smtClean="0">
                <a:latin typeface="+mn-lt"/>
              </a:rPr>
              <a:t> and </a:t>
            </a:r>
            <a:r>
              <a:rPr lang="fr-FR" sz="1800" dirty="0" err="1" smtClean="0">
                <a:latin typeface="+mn-lt"/>
              </a:rPr>
              <a:t>might</a:t>
            </a:r>
            <a:r>
              <a:rPr lang="fr-FR" sz="1800" dirty="0" smtClean="0">
                <a:latin typeface="+mn-lt"/>
              </a:rPr>
              <a:t> </a:t>
            </a:r>
            <a:r>
              <a:rPr lang="fr-FR" sz="1800" dirty="0" err="1" smtClean="0">
                <a:latin typeface="+mn-lt"/>
              </a:rPr>
              <a:t>be</a:t>
            </a:r>
            <a:r>
              <a:rPr lang="fr-FR" sz="1800" dirty="0" smtClean="0">
                <a:latin typeface="+mn-lt"/>
              </a:rPr>
              <a:t> </a:t>
            </a:r>
            <a:r>
              <a:rPr lang="fr-FR" sz="1800" dirty="0" err="1" smtClean="0">
                <a:latin typeface="+mn-lt"/>
              </a:rPr>
              <a:t>refined</a:t>
            </a:r>
            <a:r>
              <a:rPr lang="fr-FR" sz="1800" dirty="0" smtClean="0">
                <a:latin typeface="+mn-lt"/>
              </a:rPr>
              <a:t> in the future</a:t>
            </a:r>
            <a:endParaRPr lang="fr-FR" sz="1800" dirty="0">
              <a:latin typeface="+mn-lt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sz="1800" dirty="0">
              <a:latin typeface="+mn-lt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i="1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6579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Today’s meeting agenda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</a:t>
            </a:r>
            <a:r>
              <a:rPr lang="en-US" dirty="0" smtClean="0"/>
              <a:t>TSVV3 regular advancement meeting – Task 3 | 25/01/2023 </a:t>
            </a:r>
            <a:r>
              <a:rPr lang="en-GB" dirty="0" smtClean="0"/>
              <a:t>| </a:t>
            </a:r>
            <a:r>
              <a:rPr lang="en-GB" dirty="0" smtClean="0"/>
              <a:t>Page </a:t>
            </a:r>
            <a:fld id="{6A6D9FA1-99C7-4910-8E32-B85D378B0060}" type="slidenum">
              <a:rPr lang="en-GB" smtClean="0"/>
              <a:pPr algn="r"/>
              <a:t>5</a:t>
            </a:fld>
            <a:endParaRPr lang="en-GB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682095"/>
            <a:ext cx="7388993" cy="3944787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6763556" y="580067"/>
            <a:ext cx="2288598" cy="1077218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 err="1" smtClean="0"/>
              <a:t>Upload</a:t>
            </a:r>
            <a:r>
              <a:rPr lang="fr-FR" sz="1600" dirty="0" smtClean="0"/>
              <a:t> </a:t>
            </a:r>
            <a:r>
              <a:rPr lang="fr-FR" sz="1600" dirty="0" err="1" smtClean="0"/>
              <a:t>presentations</a:t>
            </a:r>
            <a:r>
              <a:rPr lang="fr-FR" sz="1600" dirty="0"/>
              <a:t> to </a:t>
            </a:r>
            <a:r>
              <a:rPr lang="fr-FR" sz="1600" dirty="0">
                <a:hlinkClick r:id="rId4"/>
              </a:rPr>
              <a:t>https://indico.euro-fusion.org/event/2497</a:t>
            </a:r>
            <a:r>
              <a:rPr lang="fr-FR" sz="1600" dirty="0" smtClean="0">
                <a:hlinkClick r:id="rId4"/>
              </a:rPr>
              <a:t>/</a:t>
            </a:r>
            <a:r>
              <a:rPr lang="fr-FR" sz="1600" dirty="0" smtClean="0"/>
              <a:t> or </a:t>
            </a:r>
            <a:r>
              <a:rPr lang="fr-FR" sz="1600" dirty="0" err="1" smtClean="0"/>
              <a:t>send</a:t>
            </a:r>
            <a:r>
              <a:rPr lang="fr-FR" sz="1600" dirty="0" smtClean="0"/>
              <a:t> to me </a:t>
            </a:r>
            <a:r>
              <a:rPr lang="fr-FR" sz="1600" dirty="0" err="1" smtClean="0"/>
              <a:t>please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238995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 (1)</Template>
  <TotalTime>4138</TotalTime>
  <Words>218</Words>
  <Application>Microsoft Office PowerPoint</Application>
  <PresentationFormat>Affichage à l'écran (16:9)</PresentationFormat>
  <Paragraphs>30</Paragraphs>
  <Slides>5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Thème Office</vt:lpstr>
      <vt:lpstr>TSVV3 – Regular advancement meeting 25/01/2023 – Task 3 (RANS models) Project news</vt:lpstr>
      <vt:lpstr>Today’s meeting agenda</vt:lpstr>
      <vt:lpstr>IAEA FEC 2023</vt:lpstr>
      <vt:lpstr>TCV experiment modelling</vt:lpstr>
      <vt:lpstr>Today’s meeting agenda</vt:lpstr>
    </vt:vector>
  </TitlesOfParts>
  <Company>CEA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TAMAIN Patrick</dc:creator>
  <cp:lastModifiedBy>TAMAIN Patrick 207314</cp:lastModifiedBy>
  <cp:revision>221</cp:revision>
  <cp:lastPrinted>2014-10-16T14:51:28Z</cp:lastPrinted>
  <dcterms:created xsi:type="dcterms:W3CDTF">2021-03-22T08:41:36Z</dcterms:created>
  <dcterms:modified xsi:type="dcterms:W3CDTF">2023-01-25T13:39:53Z</dcterms:modified>
</cp:coreProperties>
</file>