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Lst>
  <p:notesMasterIdLst>
    <p:notesMasterId r:id="rId23"/>
  </p:notesMasterIdLst>
  <p:sldIdLst>
    <p:sldId id="414" r:id="rId2"/>
    <p:sldId id="354" r:id="rId3"/>
    <p:sldId id="413" r:id="rId4"/>
    <p:sldId id="368" r:id="rId5"/>
    <p:sldId id="392" r:id="rId6"/>
    <p:sldId id="404" r:id="rId7"/>
    <p:sldId id="421" r:id="rId8"/>
    <p:sldId id="428" r:id="rId9"/>
    <p:sldId id="429" r:id="rId10"/>
    <p:sldId id="420" r:id="rId11"/>
    <p:sldId id="426" r:id="rId12"/>
    <p:sldId id="427" r:id="rId13"/>
    <p:sldId id="417" r:id="rId14"/>
    <p:sldId id="418" r:id="rId15"/>
    <p:sldId id="419" r:id="rId16"/>
    <p:sldId id="422" r:id="rId17"/>
    <p:sldId id="423" r:id="rId18"/>
    <p:sldId id="424" r:id="rId19"/>
    <p:sldId id="425" r:id="rId20"/>
    <p:sldId id="430" r:id="rId21"/>
    <p:sldId id="431" r:id="rId22"/>
  </p:sldIdLst>
  <p:sldSz cx="10691813" cy="7559675"/>
  <p:notesSz cx="7099300" cy="10234613"/>
  <p:defaultTextStyle>
    <a:defPPr>
      <a:defRPr lang="en-GB"/>
    </a:defPPr>
    <a:lvl1pPr algn="l" defTabSz="448945" rtl="0" fontAlgn="base" hangingPunct="0">
      <a:lnSpc>
        <a:spcPct val="93000"/>
      </a:lnSpc>
      <a:spcBef>
        <a:spcPct val="0"/>
      </a:spcBef>
      <a:spcAft>
        <a:spcPct val="0"/>
      </a:spcAft>
      <a:buClr>
        <a:srgbClr val="000000"/>
      </a:buClr>
      <a:buSzPct val="100000"/>
      <a:buFont typeface="Times New Roman" panose="02020603050405020304" pitchFamily="16" charset="0"/>
      <a:defRPr kern="1200">
        <a:solidFill>
          <a:schemeClr val="bg1"/>
        </a:solidFill>
        <a:latin typeface="Arial" panose="020B0604020202020204" pitchFamily="34" charset="0"/>
        <a:ea typeface="+mn-ea"/>
        <a:cs typeface="+mn-cs"/>
      </a:defRPr>
    </a:lvl1pPr>
    <a:lvl2pPr marL="742950" indent="-285750" algn="l" defTabSz="448945" rtl="0" fontAlgn="base" hangingPunct="0">
      <a:lnSpc>
        <a:spcPct val="93000"/>
      </a:lnSpc>
      <a:spcBef>
        <a:spcPct val="0"/>
      </a:spcBef>
      <a:spcAft>
        <a:spcPct val="0"/>
      </a:spcAft>
      <a:buClr>
        <a:srgbClr val="000000"/>
      </a:buClr>
      <a:buSzPct val="100000"/>
      <a:buFont typeface="Times New Roman" panose="02020603050405020304" pitchFamily="16" charset="0"/>
      <a:defRPr kern="1200">
        <a:solidFill>
          <a:schemeClr val="bg1"/>
        </a:solidFill>
        <a:latin typeface="Arial" panose="020B0604020202020204" pitchFamily="34" charset="0"/>
        <a:ea typeface="+mn-ea"/>
        <a:cs typeface="+mn-cs"/>
      </a:defRPr>
    </a:lvl2pPr>
    <a:lvl3pPr marL="1143000" indent="-228600" algn="l" defTabSz="448945" rtl="0" fontAlgn="base" hangingPunct="0">
      <a:lnSpc>
        <a:spcPct val="93000"/>
      </a:lnSpc>
      <a:spcBef>
        <a:spcPct val="0"/>
      </a:spcBef>
      <a:spcAft>
        <a:spcPct val="0"/>
      </a:spcAft>
      <a:buClr>
        <a:srgbClr val="000000"/>
      </a:buClr>
      <a:buSzPct val="100000"/>
      <a:buFont typeface="Times New Roman" panose="02020603050405020304" pitchFamily="16" charset="0"/>
      <a:defRPr kern="1200">
        <a:solidFill>
          <a:schemeClr val="bg1"/>
        </a:solidFill>
        <a:latin typeface="Arial" panose="020B0604020202020204" pitchFamily="34" charset="0"/>
        <a:ea typeface="+mn-ea"/>
        <a:cs typeface="+mn-cs"/>
      </a:defRPr>
    </a:lvl3pPr>
    <a:lvl4pPr marL="1600200" indent="-228600" algn="l" defTabSz="448945" rtl="0" fontAlgn="base" hangingPunct="0">
      <a:lnSpc>
        <a:spcPct val="93000"/>
      </a:lnSpc>
      <a:spcBef>
        <a:spcPct val="0"/>
      </a:spcBef>
      <a:spcAft>
        <a:spcPct val="0"/>
      </a:spcAft>
      <a:buClr>
        <a:srgbClr val="000000"/>
      </a:buClr>
      <a:buSzPct val="100000"/>
      <a:buFont typeface="Times New Roman" panose="02020603050405020304" pitchFamily="16" charset="0"/>
      <a:defRPr kern="1200">
        <a:solidFill>
          <a:schemeClr val="bg1"/>
        </a:solidFill>
        <a:latin typeface="Arial" panose="020B0604020202020204" pitchFamily="34" charset="0"/>
        <a:ea typeface="+mn-ea"/>
        <a:cs typeface="+mn-cs"/>
      </a:defRPr>
    </a:lvl4pPr>
    <a:lvl5pPr marL="2057400" indent="-228600" algn="l" defTabSz="448945" rtl="0" fontAlgn="base" hangingPunct="0">
      <a:lnSpc>
        <a:spcPct val="93000"/>
      </a:lnSpc>
      <a:spcBef>
        <a:spcPct val="0"/>
      </a:spcBef>
      <a:spcAft>
        <a:spcPct val="0"/>
      </a:spcAft>
      <a:buClr>
        <a:srgbClr val="000000"/>
      </a:buClr>
      <a:buSzPct val="100000"/>
      <a:buFont typeface="Times New Roman" panose="02020603050405020304" pitchFamily="16" charset="0"/>
      <a:defRPr kern="1200">
        <a:solidFill>
          <a:schemeClr val="bg1"/>
        </a:solidFill>
        <a:latin typeface="Arial" panose="020B0604020202020204" pitchFamily="34" charset="0"/>
        <a:ea typeface="+mn-ea"/>
        <a:cs typeface="+mn-cs"/>
      </a:defRPr>
    </a:lvl5pPr>
    <a:lvl6pPr marL="2286000" algn="l" defTabSz="914400" rtl="0" eaLnBrk="1" latinLnBrk="0" hangingPunct="1">
      <a:defRPr kern="1200">
        <a:solidFill>
          <a:schemeClr val="bg1"/>
        </a:solidFill>
        <a:latin typeface="Arial" panose="020B0604020202020204" pitchFamily="34" charset="0"/>
        <a:ea typeface="+mn-ea"/>
        <a:cs typeface="+mn-cs"/>
      </a:defRPr>
    </a:lvl6pPr>
    <a:lvl7pPr marL="2743200" algn="l" defTabSz="914400" rtl="0" eaLnBrk="1" latinLnBrk="0" hangingPunct="1">
      <a:defRPr kern="1200">
        <a:solidFill>
          <a:schemeClr val="bg1"/>
        </a:solidFill>
        <a:latin typeface="Arial" panose="020B0604020202020204" pitchFamily="34" charset="0"/>
        <a:ea typeface="+mn-ea"/>
        <a:cs typeface="+mn-cs"/>
      </a:defRPr>
    </a:lvl7pPr>
    <a:lvl8pPr marL="3200400" algn="l" defTabSz="914400" rtl="0" eaLnBrk="1" latinLnBrk="0" hangingPunct="1">
      <a:defRPr kern="1200">
        <a:solidFill>
          <a:schemeClr val="bg1"/>
        </a:solidFill>
        <a:latin typeface="Arial" panose="020B0604020202020204" pitchFamily="34" charset="0"/>
        <a:ea typeface="+mn-ea"/>
        <a:cs typeface="+mn-cs"/>
      </a:defRPr>
    </a:lvl8pPr>
    <a:lvl9pPr marL="3657600" algn="l" defTabSz="914400" rtl="0" eaLnBrk="1" latinLnBrk="0" hangingPunct="1">
      <a:defRPr kern="1200">
        <a:solidFill>
          <a:schemeClr val="bg1"/>
        </a:solidFill>
        <a:latin typeface="Arial" panose="020B0604020202020204"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DC"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4EEF6"/>
    <a:srgbClr val="3366FF"/>
    <a:srgbClr val="00B8FF"/>
    <a:srgbClr val="4F8E60"/>
    <a:srgbClr val="46685F"/>
    <a:srgbClr val="189775"/>
    <a:srgbClr val="CE5F32"/>
    <a:srgbClr val="800080"/>
    <a:srgbClr val="A50021"/>
    <a:srgbClr val="BC8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84" autoAdjust="0"/>
    <p:restoredTop sz="91142" autoAdjust="0"/>
  </p:normalViewPr>
  <p:slideViewPr>
    <p:cSldViewPr>
      <p:cViewPr varScale="1">
        <p:scale>
          <a:sx n="91" d="100"/>
          <a:sy n="91" d="100"/>
        </p:scale>
        <p:origin x="-120" y="-108"/>
      </p:cViewPr>
      <p:guideLst>
        <p:guide orient="horz" pos="2174"/>
        <p:guide pos="2844"/>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5" d="100"/>
          <a:sy n="55" d="100"/>
        </p:scale>
        <p:origin x="3266" y="41"/>
      </p:cViewPr>
      <p:guideLst>
        <p:guide orient="horz" pos="2829"/>
        <p:guide pos="208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7099300" cy="10234613"/>
          </a:xfrm>
          <a:prstGeom prst="roundRect">
            <a:avLst>
              <a:gd name="adj" fmla="val 19"/>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074" name="AutoShape 2"/>
          <p:cNvSpPr>
            <a:spLocks noChangeArrowheads="1"/>
          </p:cNvSpPr>
          <p:nvPr/>
        </p:nvSpPr>
        <p:spPr bwMode="auto">
          <a:xfrm>
            <a:off x="0" y="0"/>
            <a:ext cx="7099300" cy="102346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075" name="AutoShape 3"/>
          <p:cNvSpPr>
            <a:spLocks noChangeArrowheads="1"/>
          </p:cNvSpPr>
          <p:nvPr/>
        </p:nvSpPr>
        <p:spPr bwMode="auto">
          <a:xfrm>
            <a:off x="0" y="0"/>
            <a:ext cx="7099300" cy="102346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3076" name="Rectangle 4"/>
          <p:cNvSpPr>
            <a:spLocks noGrp="1" noRot="1" noChangeAspect="1" noChangeArrowheads="1"/>
          </p:cNvSpPr>
          <p:nvPr>
            <p:ph type="sldImg"/>
          </p:nvPr>
        </p:nvSpPr>
        <p:spPr bwMode="auto">
          <a:xfrm>
            <a:off x="1106488" y="812800"/>
            <a:ext cx="5338762" cy="4002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ChangeArrowheads="1"/>
          </p:cNvSpPr>
          <p:nvPr>
            <p:ph type="body"/>
          </p:nvPr>
        </p:nvSpPr>
        <p:spPr bwMode="auto">
          <a:xfrm>
            <a:off x="755650" y="5078413"/>
            <a:ext cx="6042025" cy="4805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lstStyle/>
          <a:p>
            <a:pPr lvl="0"/>
            <a:endParaRPr lang="de-DE" altLang="de-DE"/>
          </a:p>
        </p:txBody>
      </p:sp>
      <p:sp>
        <p:nvSpPr>
          <p:cNvPr id="3078" name="Rectangle 6"/>
          <p:cNvSpPr>
            <a:spLocks noGrp="1" noChangeArrowheads="1"/>
          </p:cNvSpPr>
          <p:nvPr>
            <p:ph type="hdr"/>
          </p:nvPr>
        </p:nvSpPr>
        <p:spPr bwMode="auto">
          <a:xfrm>
            <a:off x="0" y="0"/>
            <a:ext cx="3275013" cy="528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lstStyle>
            <a:lvl1pPr>
              <a:buClrTx/>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1400">
                <a:solidFill>
                  <a:srgbClr val="000000"/>
                </a:solidFill>
                <a:latin typeface="Times New Roman" panose="02020603050405020304" pitchFamily="16" charset="0"/>
                <a:cs typeface="Tahoma" panose="020B0604030504040204" charset="0"/>
              </a:defRPr>
            </a:lvl1pPr>
          </a:lstStyle>
          <a:p>
            <a:endParaRPr lang="de-DE" altLang="de-DE"/>
          </a:p>
        </p:txBody>
      </p:sp>
      <p:sp>
        <p:nvSpPr>
          <p:cNvPr id="3079" name="Rectangle 7"/>
          <p:cNvSpPr>
            <a:spLocks noGrp="1" noChangeArrowheads="1"/>
          </p:cNvSpPr>
          <p:nvPr>
            <p:ph type="dt"/>
          </p:nvPr>
        </p:nvSpPr>
        <p:spPr bwMode="auto">
          <a:xfrm>
            <a:off x="4278313" y="0"/>
            <a:ext cx="3275012" cy="528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lstStyle>
            <a:lvl1pPr algn="r">
              <a:buClrTx/>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1400">
                <a:solidFill>
                  <a:srgbClr val="000000"/>
                </a:solidFill>
                <a:latin typeface="Times New Roman" panose="02020603050405020304" pitchFamily="16" charset="0"/>
                <a:cs typeface="Tahoma" panose="020B0604030504040204" charset="0"/>
              </a:defRPr>
            </a:lvl1pPr>
          </a:lstStyle>
          <a:p>
            <a:endParaRPr lang="de-DE" altLang="de-DE"/>
          </a:p>
        </p:txBody>
      </p:sp>
      <p:sp>
        <p:nvSpPr>
          <p:cNvPr id="3080" name="Rectangle 8"/>
          <p:cNvSpPr>
            <a:spLocks noGrp="1" noChangeArrowheads="1"/>
          </p:cNvSpPr>
          <p:nvPr>
            <p:ph type="ftr"/>
          </p:nvPr>
        </p:nvSpPr>
        <p:spPr bwMode="auto">
          <a:xfrm>
            <a:off x="0" y="10155238"/>
            <a:ext cx="3275013" cy="528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lstStyle>
            <a:lvl1pPr>
              <a:buClrTx/>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1400">
                <a:solidFill>
                  <a:srgbClr val="000000"/>
                </a:solidFill>
                <a:latin typeface="Times New Roman" panose="02020603050405020304" pitchFamily="16" charset="0"/>
                <a:cs typeface="Tahoma" panose="020B0604030504040204" charset="0"/>
              </a:defRPr>
            </a:lvl1pPr>
          </a:lstStyle>
          <a:p>
            <a:endParaRPr lang="de-DE" altLang="de-DE"/>
          </a:p>
        </p:txBody>
      </p:sp>
      <p:sp>
        <p:nvSpPr>
          <p:cNvPr id="3081" name="Rectangle 9"/>
          <p:cNvSpPr>
            <a:spLocks noGrp="1" noChangeArrowheads="1"/>
          </p:cNvSpPr>
          <p:nvPr>
            <p:ph type="sldNum"/>
          </p:nvPr>
        </p:nvSpPr>
        <p:spPr bwMode="auto">
          <a:xfrm>
            <a:off x="4278313" y="10155238"/>
            <a:ext cx="3275012" cy="528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lstStyle>
            <a:lvl1pPr algn="r">
              <a:buClrTx/>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1400">
                <a:solidFill>
                  <a:srgbClr val="000000"/>
                </a:solidFill>
                <a:latin typeface="Times New Roman" panose="02020603050405020304" pitchFamily="16" charset="0"/>
                <a:cs typeface="Tahoma" panose="020B0604030504040204" charset="0"/>
              </a:defRPr>
            </a:lvl1pPr>
          </a:lstStyle>
          <a:p>
            <a:fld id="{9E79331A-D564-4620-AE55-336A3A4F50E8}" type="slidenum">
              <a:rPr lang="de-DE" altLang="de-DE"/>
              <a:t>‹Nº›</a:t>
            </a:fld>
            <a:endParaRPr lang="de-DE" altLang="de-DE"/>
          </a:p>
        </p:txBody>
      </p:sp>
    </p:spTree>
    <p:extLst>
      <p:ext uri="{BB962C8B-B14F-4D97-AF65-F5344CB8AC3E}">
        <p14:creationId xmlns:p14="http://schemas.microsoft.com/office/powerpoint/2010/main" val="3674852309"/>
      </p:ext>
    </p:extLst>
  </p:cSld>
  <p:clrMap bg1="lt1" tx1="dk1" bg2="lt2" tx2="dk2" accent1="accent1" accent2="accent2" accent3="accent3" accent4="accent4" accent5="accent5" accent6="accent6" hlink="hlink" folHlink="folHlink"/>
  <p:notesStyle>
    <a:lvl1pPr algn="l" defTabSz="448945" rtl="0" eaLnBrk="0" fontAlgn="base" hangingPunct="0">
      <a:spcBef>
        <a:spcPct val="30000"/>
      </a:spcBef>
      <a:spcAft>
        <a:spcPct val="0"/>
      </a:spcAft>
      <a:buClr>
        <a:srgbClr val="000000"/>
      </a:buClr>
      <a:buSzPct val="100000"/>
      <a:buFont typeface="Times New Roman" panose="02020603050405020304" pitchFamily="16" charset="0"/>
      <a:defRPr sz="1200" kern="1200">
        <a:solidFill>
          <a:srgbClr val="000000"/>
        </a:solidFill>
        <a:latin typeface="Times New Roman" panose="02020603050405020304" pitchFamily="16" charset="0"/>
        <a:ea typeface="+mn-ea"/>
        <a:cs typeface="+mn-cs"/>
      </a:defRPr>
    </a:lvl1pPr>
    <a:lvl2pPr marL="742950" indent="-285750" algn="l" defTabSz="448945" rtl="0" eaLnBrk="0" fontAlgn="base" hangingPunct="0">
      <a:spcBef>
        <a:spcPct val="30000"/>
      </a:spcBef>
      <a:spcAft>
        <a:spcPct val="0"/>
      </a:spcAft>
      <a:buClr>
        <a:srgbClr val="000000"/>
      </a:buClr>
      <a:buSzPct val="100000"/>
      <a:buFont typeface="Times New Roman" panose="02020603050405020304" pitchFamily="16" charset="0"/>
      <a:defRPr sz="1200" kern="1200">
        <a:solidFill>
          <a:srgbClr val="000000"/>
        </a:solidFill>
        <a:latin typeface="Times New Roman" panose="02020603050405020304" pitchFamily="16" charset="0"/>
        <a:ea typeface="+mn-ea"/>
        <a:cs typeface="+mn-cs"/>
      </a:defRPr>
    </a:lvl2pPr>
    <a:lvl3pPr marL="1143000" indent="-228600" algn="l" defTabSz="448945" rtl="0" eaLnBrk="0" fontAlgn="base" hangingPunct="0">
      <a:spcBef>
        <a:spcPct val="30000"/>
      </a:spcBef>
      <a:spcAft>
        <a:spcPct val="0"/>
      </a:spcAft>
      <a:buClr>
        <a:srgbClr val="000000"/>
      </a:buClr>
      <a:buSzPct val="100000"/>
      <a:buFont typeface="Times New Roman" panose="02020603050405020304" pitchFamily="16" charset="0"/>
      <a:defRPr sz="1200" kern="1200">
        <a:solidFill>
          <a:srgbClr val="000000"/>
        </a:solidFill>
        <a:latin typeface="Times New Roman" panose="02020603050405020304" pitchFamily="16" charset="0"/>
        <a:ea typeface="+mn-ea"/>
        <a:cs typeface="+mn-cs"/>
      </a:defRPr>
    </a:lvl3pPr>
    <a:lvl4pPr marL="1600200" indent="-228600" algn="l" defTabSz="448945" rtl="0" eaLnBrk="0" fontAlgn="base" hangingPunct="0">
      <a:spcBef>
        <a:spcPct val="30000"/>
      </a:spcBef>
      <a:spcAft>
        <a:spcPct val="0"/>
      </a:spcAft>
      <a:buClr>
        <a:srgbClr val="000000"/>
      </a:buClr>
      <a:buSzPct val="100000"/>
      <a:buFont typeface="Times New Roman" panose="02020603050405020304" pitchFamily="16" charset="0"/>
      <a:defRPr sz="1200" kern="1200">
        <a:solidFill>
          <a:srgbClr val="000000"/>
        </a:solidFill>
        <a:latin typeface="Times New Roman" panose="02020603050405020304" pitchFamily="16" charset="0"/>
        <a:ea typeface="+mn-ea"/>
        <a:cs typeface="+mn-cs"/>
      </a:defRPr>
    </a:lvl4pPr>
    <a:lvl5pPr marL="2057400" indent="-228600" algn="l" defTabSz="448945" rtl="0" eaLnBrk="0" fontAlgn="base" hangingPunct="0">
      <a:spcBef>
        <a:spcPct val="30000"/>
      </a:spcBef>
      <a:spcAft>
        <a:spcPct val="0"/>
      </a:spcAft>
      <a:buClr>
        <a:srgbClr val="000000"/>
      </a:buClr>
      <a:buSzPct val="100000"/>
      <a:buFont typeface="Times New Roman" panose="02020603050405020304" pitchFamily="16" charset="0"/>
      <a:defRPr sz="1200" kern="1200">
        <a:solidFill>
          <a:srgbClr val="000000"/>
        </a:solidFill>
        <a:latin typeface="Times New Roman" panose="02020603050405020304"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 name="Rectangle 9"/>
          <p:cNvSpPr>
            <a:spLocks noGrp="1" noChangeArrowheads="1"/>
          </p:cNvSpPr>
          <p:nvPr>
            <p:ph type="sldNum"/>
          </p:nvPr>
        </p:nvSpPr>
        <p:spPr/>
        <p:txBody>
          <a:bodyPr/>
          <a:lstStyle/>
          <a:p>
            <a:fld id="{170C46D0-E315-46FB-98A2-9923B42C29A5}" type="slidenum">
              <a:rPr lang="de-DE" altLang="de-DE"/>
              <a:t>2</a:t>
            </a:fld>
            <a:endParaRPr lang="de-DE" altLang="de-DE"/>
          </a:p>
        </p:txBody>
      </p:sp>
      <p:sp>
        <p:nvSpPr>
          <p:cNvPr id="38913" name="Text Box 1"/>
          <p:cNvSpPr txBox="1">
            <a:spLocks noChangeArrowheads="1"/>
          </p:cNvSpPr>
          <p:nvPr/>
        </p:nvSpPr>
        <p:spPr bwMode="auto">
          <a:xfrm>
            <a:off x="4017963" y="9721850"/>
            <a:ext cx="3074987"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1pPr>
            <a:lvl2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2pPr>
            <a:lvl3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3pPr>
            <a:lvl4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4pPr>
            <a:lvl5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5pPr>
            <a:lvl6pPr marL="25146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6pPr>
            <a:lvl7pPr marL="29718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7pPr>
            <a:lvl8pPr marL="34290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8pPr>
            <a:lvl9pPr marL="38862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9pPr>
          </a:lstStyle>
          <a:p>
            <a:pPr algn="r">
              <a:buClrTx/>
              <a:buFontTx/>
              <a:buNone/>
            </a:pPr>
            <a:fld id="{DCC5E285-37BA-4790-8083-FCBDB48E8F26}" type="slidenum">
              <a:rPr lang="en-US" altLang="de-DE" sz="1400">
                <a:latin typeface="Times New Roman" panose="02020603050405020304" pitchFamily="16" charset="0"/>
                <a:cs typeface="DejaVu Sans" panose="020B0603030804020204" charset="0"/>
              </a:rPr>
              <a:t>2</a:t>
            </a:fld>
            <a:endParaRPr lang="en-US" altLang="de-DE" sz="1400" dirty="0">
              <a:latin typeface="Times New Roman" panose="02020603050405020304" pitchFamily="16" charset="0"/>
              <a:cs typeface="DejaVu Sans" panose="020B0603030804020204" charset="0"/>
            </a:endParaRPr>
          </a:p>
        </p:txBody>
      </p:sp>
      <p:sp>
        <p:nvSpPr>
          <p:cNvPr id="38914" name="Text Box 2"/>
          <p:cNvSpPr txBox="1">
            <a:spLocks noChangeArrowheads="1"/>
          </p:cNvSpPr>
          <p:nvPr/>
        </p:nvSpPr>
        <p:spPr bwMode="auto">
          <a:xfrm>
            <a:off x="4021138" y="9721850"/>
            <a:ext cx="3049587"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1pPr>
            <a:lvl2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2pPr>
            <a:lvl3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3pPr>
            <a:lvl4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4pPr>
            <a:lvl5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5pPr>
            <a:lvl6pPr marL="25146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6pPr>
            <a:lvl7pPr marL="29718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7pPr>
            <a:lvl8pPr marL="34290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8pPr>
            <a:lvl9pPr marL="38862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9pPr>
          </a:lstStyle>
          <a:p>
            <a:pPr algn="r" hangingPunct="1">
              <a:lnSpc>
                <a:spcPct val="100000"/>
              </a:lnSpc>
              <a:buClrTx/>
              <a:buFontTx/>
              <a:buNone/>
            </a:pPr>
            <a:fld id="{D4BF63ED-2551-43F3-86A9-E7A6A4714CAD}" type="slidenum">
              <a:rPr lang="de-DE" altLang="de-DE" sz="1200">
                <a:latin typeface="Times New Roman" panose="02020603050405020304" pitchFamily="16" charset="0"/>
                <a:cs typeface="DejaVu Sans" panose="020B0603030804020204" charset="0"/>
              </a:rPr>
              <a:t>2</a:t>
            </a:fld>
            <a:endParaRPr lang="de-DE" altLang="de-DE" sz="1200">
              <a:latin typeface="Times New Roman" panose="02020603050405020304" pitchFamily="16" charset="0"/>
              <a:cs typeface="DejaVu Sans" panose="020B0603030804020204" charset="0"/>
            </a:endParaRPr>
          </a:p>
        </p:txBody>
      </p:sp>
      <p:sp>
        <p:nvSpPr>
          <p:cNvPr id="38915" name="Text Box 3"/>
          <p:cNvSpPr txBox="1">
            <a:spLocks noChangeArrowheads="1"/>
          </p:cNvSpPr>
          <p:nvPr/>
        </p:nvSpPr>
        <p:spPr bwMode="auto">
          <a:xfrm>
            <a:off x="4021138" y="9721850"/>
            <a:ext cx="3055937" cy="487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1pPr>
            <a:lvl2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2pPr>
            <a:lvl3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3pPr>
            <a:lvl4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4pPr>
            <a:lvl5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5pPr>
            <a:lvl6pPr marL="25146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6pPr>
            <a:lvl7pPr marL="29718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7pPr>
            <a:lvl8pPr marL="34290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8pPr>
            <a:lvl9pPr marL="38862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9pPr>
          </a:lstStyle>
          <a:p>
            <a:pPr algn="r" hangingPunct="1">
              <a:lnSpc>
                <a:spcPct val="100000"/>
              </a:lnSpc>
              <a:buClrTx/>
              <a:buFontTx/>
              <a:buNone/>
            </a:pPr>
            <a:fld id="{D3AD323D-506F-46C4-8A71-E1A66A594F82}" type="slidenum">
              <a:rPr lang="de-DE" altLang="de-DE" sz="1200">
                <a:latin typeface="Times New Roman" panose="02020603050405020304" pitchFamily="16" charset="0"/>
                <a:cs typeface="DejaVu Sans" panose="020B0603030804020204" charset="0"/>
              </a:rPr>
              <a:t>2</a:t>
            </a:fld>
            <a:endParaRPr lang="de-DE" altLang="de-DE" sz="1200">
              <a:latin typeface="Times New Roman" panose="02020603050405020304" pitchFamily="16" charset="0"/>
              <a:cs typeface="DejaVu Sans" panose="020B0603030804020204" charset="0"/>
            </a:endParaRPr>
          </a:p>
        </p:txBody>
      </p:sp>
      <p:sp>
        <p:nvSpPr>
          <p:cNvPr id="38916" name="Text Box 4"/>
          <p:cNvSpPr txBox="1">
            <a:spLocks noChangeArrowheads="1"/>
          </p:cNvSpPr>
          <p:nvPr/>
        </p:nvSpPr>
        <p:spPr bwMode="auto">
          <a:xfrm>
            <a:off x="4021138" y="9721850"/>
            <a:ext cx="3057525"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1pPr>
            <a:lvl2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2pPr>
            <a:lvl3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3pPr>
            <a:lvl4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4pPr>
            <a:lvl5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5pPr>
            <a:lvl6pPr marL="25146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6pPr>
            <a:lvl7pPr marL="29718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7pPr>
            <a:lvl8pPr marL="34290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8pPr>
            <a:lvl9pPr marL="38862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9pPr>
          </a:lstStyle>
          <a:p>
            <a:pPr algn="r" hangingPunct="1">
              <a:lnSpc>
                <a:spcPct val="100000"/>
              </a:lnSpc>
              <a:buClrTx/>
              <a:buFontTx/>
              <a:buNone/>
            </a:pPr>
            <a:fld id="{0944129B-6FA3-4FAA-A669-E2768B9D53F4}" type="slidenum">
              <a:rPr lang="de-DE" altLang="de-DE" sz="1200">
                <a:latin typeface="Times New Roman" panose="02020603050405020304" pitchFamily="16" charset="0"/>
                <a:cs typeface="DejaVu Sans" panose="020B0603030804020204" charset="0"/>
              </a:rPr>
              <a:t>2</a:t>
            </a:fld>
            <a:endParaRPr lang="de-DE" altLang="de-DE" sz="1200">
              <a:latin typeface="Times New Roman" panose="02020603050405020304" pitchFamily="16" charset="0"/>
              <a:cs typeface="DejaVu Sans" panose="020B0603030804020204" charset="0"/>
            </a:endParaRPr>
          </a:p>
        </p:txBody>
      </p:sp>
      <p:sp>
        <p:nvSpPr>
          <p:cNvPr id="38917" name="Text Box 5"/>
          <p:cNvSpPr txBox="1">
            <a:spLocks noChangeArrowheads="1"/>
          </p:cNvSpPr>
          <p:nvPr/>
        </p:nvSpPr>
        <p:spPr bwMode="auto">
          <a:xfrm>
            <a:off x="4021138" y="9721850"/>
            <a:ext cx="3059112" cy="49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1pPr>
            <a:lvl2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2pPr>
            <a:lvl3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3pPr>
            <a:lvl4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4pPr>
            <a:lvl5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5pPr>
            <a:lvl6pPr marL="25146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6pPr>
            <a:lvl7pPr marL="29718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7pPr>
            <a:lvl8pPr marL="34290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8pPr>
            <a:lvl9pPr marL="38862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9pPr>
          </a:lstStyle>
          <a:p>
            <a:pPr algn="r" hangingPunct="1">
              <a:lnSpc>
                <a:spcPct val="100000"/>
              </a:lnSpc>
              <a:buClrTx/>
              <a:buFontTx/>
              <a:buNone/>
            </a:pPr>
            <a:fld id="{0F4843DF-69FB-4FB2-8D19-D3F34D24F9B9}" type="slidenum">
              <a:rPr lang="de-DE" altLang="de-DE" sz="1200">
                <a:latin typeface="Times New Roman" panose="02020603050405020304" pitchFamily="16" charset="0"/>
                <a:cs typeface="DejaVu Sans" panose="020B0603030804020204" charset="0"/>
              </a:rPr>
              <a:t>2</a:t>
            </a:fld>
            <a:endParaRPr lang="de-DE" altLang="de-DE" sz="1200">
              <a:latin typeface="Times New Roman" panose="02020603050405020304" pitchFamily="16" charset="0"/>
              <a:cs typeface="DejaVu Sans" panose="020B0603030804020204" charset="0"/>
            </a:endParaRPr>
          </a:p>
        </p:txBody>
      </p:sp>
      <p:sp>
        <p:nvSpPr>
          <p:cNvPr id="38918" name="Text Box 6"/>
          <p:cNvSpPr txBox="1">
            <a:spLocks noChangeArrowheads="1"/>
          </p:cNvSpPr>
          <p:nvPr/>
        </p:nvSpPr>
        <p:spPr bwMode="auto">
          <a:xfrm>
            <a:off x="4021138" y="9721850"/>
            <a:ext cx="3060700"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1pPr>
            <a:lvl2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2pPr>
            <a:lvl3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3pPr>
            <a:lvl4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4pPr>
            <a:lvl5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5pPr>
            <a:lvl6pPr marL="25146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6pPr>
            <a:lvl7pPr marL="29718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7pPr>
            <a:lvl8pPr marL="34290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8pPr>
            <a:lvl9pPr marL="38862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9pPr>
          </a:lstStyle>
          <a:p>
            <a:pPr algn="r" hangingPunct="1">
              <a:lnSpc>
                <a:spcPct val="100000"/>
              </a:lnSpc>
              <a:buClrTx/>
              <a:buFontTx/>
              <a:buNone/>
            </a:pPr>
            <a:fld id="{A5DA4ED6-75BF-454A-93A5-442AE67EBA00}" type="slidenum">
              <a:rPr lang="de-DE" altLang="de-DE" sz="1200">
                <a:latin typeface="Times New Roman" panose="02020603050405020304" pitchFamily="16" charset="0"/>
                <a:cs typeface="DejaVu Sans" panose="020B0603030804020204" charset="0"/>
              </a:rPr>
              <a:t>2</a:t>
            </a:fld>
            <a:endParaRPr lang="de-DE" altLang="de-DE" sz="1200">
              <a:latin typeface="Times New Roman" panose="02020603050405020304" pitchFamily="16" charset="0"/>
              <a:cs typeface="DejaVu Sans" panose="020B0603030804020204" charset="0"/>
            </a:endParaRPr>
          </a:p>
        </p:txBody>
      </p:sp>
      <p:sp>
        <p:nvSpPr>
          <p:cNvPr id="38919" name="Text Box 7"/>
          <p:cNvSpPr txBox="1">
            <a:spLocks noChangeArrowheads="1"/>
          </p:cNvSpPr>
          <p:nvPr/>
        </p:nvSpPr>
        <p:spPr bwMode="auto">
          <a:xfrm>
            <a:off x="4021138" y="9721850"/>
            <a:ext cx="3067050" cy="500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1pPr>
            <a:lvl2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2pPr>
            <a:lvl3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3pPr>
            <a:lvl4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4pPr>
            <a:lvl5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5pPr>
            <a:lvl6pPr marL="25146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6pPr>
            <a:lvl7pPr marL="29718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7pPr>
            <a:lvl8pPr marL="34290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8pPr>
            <a:lvl9pPr marL="38862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9pPr>
          </a:lstStyle>
          <a:p>
            <a:pPr algn="r" hangingPunct="1">
              <a:lnSpc>
                <a:spcPct val="100000"/>
              </a:lnSpc>
              <a:buClrTx/>
              <a:buFontTx/>
              <a:buNone/>
            </a:pPr>
            <a:fld id="{E649DA61-22AE-4413-9344-AC34ADFA62A9}" type="slidenum">
              <a:rPr lang="de-DE" altLang="de-DE" sz="1200">
                <a:latin typeface="Times New Roman" panose="02020603050405020304" pitchFamily="16" charset="0"/>
                <a:cs typeface="DejaVu Sans" panose="020B0603030804020204" charset="0"/>
              </a:rPr>
              <a:t>2</a:t>
            </a:fld>
            <a:endParaRPr lang="de-DE" altLang="de-DE" sz="1200">
              <a:latin typeface="Times New Roman" panose="02020603050405020304" pitchFamily="16" charset="0"/>
              <a:cs typeface="DejaVu Sans" panose="020B0603030804020204" charset="0"/>
            </a:endParaRPr>
          </a:p>
        </p:txBody>
      </p:sp>
      <p:sp>
        <p:nvSpPr>
          <p:cNvPr id="38920" name="Text Box 8"/>
          <p:cNvSpPr txBox="1">
            <a:spLocks noChangeArrowheads="1"/>
          </p:cNvSpPr>
          <p:nvPr/>
        </p:nvSpPr>
        <p:spPr bwMode="auto">
          <a:xfrm>
            <a:off x="4021138" y="9721850"/>
            <a:ext cx="3068637"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1pPr>
            <a:lvl2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2pPr>
            <a:lvl3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3pPr>
            <a:lvl4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4pPr>
            <a:lvl5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5pPr>
            <a:lvl6pPr marL="25146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6pPr>
            <a:lvl7pPr marL="29718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7pPr>
            <a:lvl8pPr marL="34290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8pPr>
            <a:lvl9pPr marL="38862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9pPr>
          </a:lstStyle>
          <a:p>
            <a:pPr algn="r" hangingPunct="1">
              <a:lnSpc>
                <a:spcPct val="100000"/>
              </a:lnSpc>
              <a:buClrTx/>
              <a:buFontTx/>
              <a:buNone/>
            </a:pPr>
            <a:fld id="{B7BBADFF-0263-4D58-952E-698FA51C2DE5}" type="slidenum">
              <a:rPr lang="de-DE" altLang="de-DE" sz="1200">
                <a:latin typeface="Times New Roman" panose="02020603050405020304" pitchFamily="16" charset="0"/>
                <a:cs typeface="DejaVu Sans" panose="020B0603030804020204" charset="0"/>
              </a:rPr>
              <a:t>2</a:t>
            </a:fld>
            <a:endParaRPr lang="de-DE" altLang="de-DE" sz="1200">
              <a:latin typeface="Times New Roman" panose="02020603050405020304" pitchFamily="16" charset="0"/>
              <a:cs typeface="DejaVu Sans" panose="020B0603030804020204" charset="0"/>
            </a:endParaRPr>
          </a:p>
        </p:txBody>
      </p:sp>
      <p:sp>
        <p:nvSpPr>
          <p:cNvPr id="38921" name="Text Box 9"/>
          <p:cNvSpPr txBox="1">
            <a:spLocks noChangeArrowheads="1"/>
          </p:cNvSpPr>
          <p:nvPr/>
        </p:nvSpPr>
        <p:spPr bwMode="auto">
          <a:xfrm>
            <a:off x="4021138" y="9721850"/>
            <a:ext cx="3070225"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1pPr>
            <a:lvl2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2pPr>
            <a:lvl3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3pPr>
            <a:lvl4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4pPr>
            <a:lvl5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5pPr>
            <a:lvl6pPr marL="25146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6pPr>
            <a:lvl7pPr marL="29718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7pPr>
            <a:lvl8pPr marL="34290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8pPr>
            <a:lvl9pPr marL="38862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9pPr>
          </a:lstStyle>
          <a:p>
            <a:pPr algn="r" hangingPunct="1">
              <a:lnSpc>
                <a:spcPct val="100000"/>
              </a:lnSpc>
              <a:buClrTx/>
              <a:buFontTx/>
              <a:buNone/>
            </a:pPr>
            <a:fld id="{1BFB67AC-13F0-45BA-B107-F1654B2C7B2D}" type="slidenum">
              <a:rPr lang="de-DE" altLang="de-DE" sz="1200">
                <a:latin typeface="Times New Roman" panose="02020603050405020304" pitchFamily="16" charset="0"/>
                <a:cs typeface="DejaVu Sans" panose="020B0603030804020204" charset="0"/>
              </a:rPr>
              <a:t>2</a:t>
            </a:fld>
            <a:endParaRPr lang="de-DE" altLang="de-DE" sz="1200">
              <a:latin typeface="Times New Roman" panose="02020603050405020304" pitchFamily="16" charset="0"/>
              <a:cs typeface="DejaVu Sans" panose="020B0603030804020204" charset="0"/>
            </a:endParaRPr>
          </a:p>
        </p:txBody>
      </p:sp>
      <p:sp>
        <p:nvSpPr>
          <p:cNvPr id="38922" name="Rectangle 10"/>
          <p:cNvSpPr txBox="1">
            <a:spLocks noGrp="1" noRot="1" noChangeAspect="1" noChangeArrowheads="1"/>
          </p:cNvSpPr>
          <p:nvPr>
            <p:ph type="sldImg"/>
          </p:nvPr>
        </p:nvSpPr>
        <p:spPr bwMode="auto">
          <a:xfrm>
            <a:off x="835025" y="766763"/>
            <a:ext cx="5427663" cy="3838575"/>
          </a:xfrm>
          <a:prstGeom prst="rect">
            <a:avLst/>
          </a:prstGeom>
          <a:solidFill>
            <a:srgbClr val="FFFFFF"/>
          </a:solidFill>
          <a:ln>
            <a:solidFill>
              <a:srgbClr val="000000"/>
            </a:solidFill>
            <a:miter lim="800000"/>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23" name="Text Box 11"/>
          <p:cNvSpPr txBox="1">
            <a:spLocks noChangeArrowheads="1"/>
          </p:cNvSpPr>
          <p:nvPr/>
        </p:nvSpPr>
        <p:spPr bwMode="auto">
          <a:xfrm>
            <a:off x="711200" y="4862513"/>
            <a:ext cx="5680075" cy="4605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 name="Notes Placeholder 1"/>
          <p:cNvSpPr>
            <a:spLocks noGrp="1"/>
          </p:cNvSpPr>
          <p:nvPr>
            <p:ph type="body" idx="1"/>
          </p:nvPr>
        </p:nvSpPr>
        <p:spPr/>
        <p:txBody>
          <a:bodyPr/>
          <a:lstStyle/>
          <a:p>
            <a:endParaRPr lang="es-ES" sz="1200" i="1" dirty="0">
              <a:solidFill>
                <a:schemeClr val="tx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46150" y="812800"/>
            <a:ext cx="5659438" cy="4002088"/>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idx="10"/>
          </p:nvPr>
        </p:nvSpPr>
        <p:spPr/>
        <p:txBody>
          <a:bodyPr/>
          <a:lstStyle/>
          <a:p>
            <a:fld id="{9E79331A-D564-4620-AE55-336A3A4F50E8}" type="slidenum">
              <a:rPr lang="de-DE" altLang="de-DE" smtClean="0"/>
              <a:t>11</a:t>
            </a:fld>
            <a:endParaRPr lang="de-DE" altLang="de-DE"/>
          </a:p>
        </p:txBody>
      </p:sp>
    </p:spTree>
    <p:extLst>
      <p:ext uri="{BB962C8B-B14F-4D97-AF65-F5344CB8AC3E}">
        <p14:creationId xmlns:p14="http://schemas.microsoft.com/office/powerpoint/2010/main" val="4271502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46150" y="812800"/>
            <a:ext cx="5659438" cy="4002088"/>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idx="10"/>
          </p:nvPr>
        </p:nvSpPr>
        <p:spPr/>
        <p:txBody>
          <a:bodyPr/>
          <a:lstStyle/>
          <a:p>
            <a:fld id="{9E79331A-D564-4620-AE55-336A3A4F50E8}" type="slidenum">
              <a:rPr lang="de-DE" altLang="de-DE" smtClean="0"/>
              <a:t>12</a:t>
            </a:fld>
            <a:endParaRPr lang="de-DE" altLang="de-DE"/>
          </a:p>
        </p:txBody>
      </p:sp>
    </p:spTree>
    <p:extLst>
      <p:ext uri="{BB962C8B-B14F-4D97-AF65-F5344CB8AC3E}">
        <p14:creationId xmlns:p14="http://schemas.microsoft.com/office/powerpoint/2010/main" val="4271502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 name="Rectangle 9"/>
          <p:cNvSpPr>
            <a:spLocks noGrp="1" noChangeArrowheads="1"/>
          </p:cNvSpPr>
          <p:nvPr>
            <p:ph type="sldNum"/>
          </p:nvPr>
        </p:nvSpPr>
        <p:spPr/>
        <p:txBody>
          <a:bodyPr/>
          <a:lstStyle/>
          <a:p>
            <a:fld id="{170C46D0-E315-46FB-98A2-9923B42C29A5}" type="slidenum">
              <a:rPr lang="de-DE" altLang="de-DE"/>
              <a:t>13</a:t>
            </a:fld>
            <a:endParaRPr lang="de-DE" altLang="de-DE"/>
          </a:p>
        </p:txBody>
      </p:sp>
      <p:sp>
        <p:nvSpPr>
          <p:cNvPr id="38913" name="Text Box 1"/>
          <p:cNvSpPr txBox="1">
            <a:spLocks noChangeArrowheads="1"/>
          </p:cNvSpPr>
          <p:nvPr/>
        </p:nvSpPr>
        <p:spPr bwMode="auto">
          <a:xfrm>
            <a:off x="4017963" y="9721850"/>
            <a:ext cx="3074987"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1pPr>
            <a:lvl2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2pPr>
            <a:lvl3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3pPr>
            <a:lvl4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4pPr>
            <a:lvl5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5pPr>
            <a:lvl6pPr marL="25146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6pPr>
            <a:lvl7pPr marL="29718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7pPr>
            <a:lvl8pPr marL="34290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8pPr>
            <a:lvl9pPr marL="38862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9pPr>
          </a:lstStyle>
          <a:p>
            <a:pPr algn="r">
              <a:buClrTx/>
              <a:buFontTx/>
              <a:buNone/>
            </a:pPr>
            <a:fld id="{DCC5E285-37BA-4790-8083-FCBDB48E8F26}" type="slidenum">
              <a:rPr lang="en-US" altLang="de-DE" sz="1400">
                <a:latin typeface="Times New Roman" panose="02020603050405020304" pitchFamily="16" charset="0"/>
                <a:cs typeface="DejaVu Sans" panose="020B0603030804020204" charset="0"/>
              </a:rPr>
              <a:t>13</a:t>
            </a:fld>
            <a:endParaRPr lang="en-US" altLang="de-DE" sz="1400">
              <a:latin typeface="Times New Roman" panose="02020603050405020304" pitchFamily="16" charset="0"/>
              <a:cs typeface="DejaVu Sans" panose="020B0603030804020204" charset="0"/>
            </a:endParaRPr>
          </a:p>
        </p:txBody>
      </p:sp>
      <p:sp>
        <p:nvSpPr>
          <p:cNvPr id="38914" name="Text Box 2"/>
          <p:cNvSpPr txBox="1">
            <a:spLocks noChangeArrowheads="1"/>
          </p:cNvSpPr>
          <p:nvPr/>
        </p:nvSpPr>
        <p:spPr bwMode="auto">
          <a:xfrm>
            <a:off x="4021138" y="9721850"/>
            <a:ext cx="3049587"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1pPr>
            <a:lvl2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2pPr>
            <a:lvl3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3pPr>
            <a:lvl4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4pPr>
            <a:lvl5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5pPr>
            <a:lvl6pPr marL="25146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6pPr>
            <a:lvl7pPr marL="29718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7pPr>
            <a:lvl8pPr marL="34290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8pPr>
            <a:lvl9pPr marL="38862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9pPr>
          </a:lstStyle>
          <a:p>
            <a:pPr algn="r" hangingPunct="1">
              <a:lnSpc>
                <a:spcPct val="100000"/>
              </a:lnSpc>
              <a:buClrTx/>
              <a:buFontTx/>
              <a:buNone/>
            </a:pPr>
            <a:fld id="{D4BF63ED-2551-43F3-86A9-E7A6A4714CAD}" type="slidenum">
              <a:rPr lang="de-DE" altLang="de-DE" sz="1200">
                <a:latin typeface="Times New Roman" panose="02020603050405020304" pitchFamily="16" charset="0"/>
                <a:cs typeface="DejaVu Sans" panose="020B0603030804020204" charset="0"/>
              </a:rPr>
              <a:t>13</a:t>
            </a:fld>
            <a:endParaRPr lang="de-DE" altLang="de-DE" sz="1200">
              <a:latin typeface="Times New Roman" panose="02020603050405020304" pitchFamily="16" charset="0"/>
              <a:cs typeface="DejaVu Sans" panose="020B0603030804020204" charset="0"/>
            </a:endParaRPr>
          </a:p>
        </p:txBody>
      </p:sp>
      <p:sp>
        <p:nvSpPr>
          <p:cNvPr id="38915" name="Text Box 3"/>
          <p:cNvSpPr txBox="1">
            <a:spLocks noChangeArrowheads="1"/>
          </p:cNvSpPr>
          <p:nvPr/>
        </p:nvSpPr>
        <p:spPr bwMode="auto">
          <a:xfrm>
            <a:off x="4021138" y="9721850"/>
            <a:ext cx="3055937" cy="487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1pPr>
            <a:lvl2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2pPr>
            <a:lvl3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3pPr>
            <a:lvl4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4pPr>
            <a:lvl5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5pPr>
            <a:lvl6pPr marL="25146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6pPr>
            <a:lvl7pPr marL="29718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7pPr>
            <a:lvl8pPr marL="34290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8pPr>
            <a:lvl9pPr marL="38862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9pPr>
          </a:lstStyle>
          <a:p>
            <a:pPr algn="r" hangingPunct="1">
              <a:lnSpc>
                <a:spcPct val="100000"/>
              </a:lnSpc>
              <a:buClrTx/>
              <a:buFontTx/>
              <a:buNone/>
            </a:pPr>
            <a:fld id="{D3AD323D-506F-46C4-8A71-E1A66A594F82}" type="slidenum">
              <a:rPr lang="de-DE" altLang="de-DE" sz="1200">
                <a:latin typeface="Times New Roman" panose="02020603050405020304" pitchFamily="16" charset="0"/>
                <a:cs typeface="DejaVu Sans" panose="020B0603030804020204" charset="0"/>
              </a:rPr>
              <a:t>13</a:t>
            </a:fld>
            <a:endParaRPr lang="de-DE" altLang="de-DE" sz="1200">
              <a:latin typeface="Times New Roman" panose="02020603050405020304" pitchFamily="16" charset="0"/>
              <a:cs typeface="DejaVu Sans" panose="020B0603030804020204" charset="0"/>
            </a:endParaRPr>
          </a:p>
        </p:txBody>
      </p:sp>
      <p:sp>
        <p:nvSpPr>
          <p:cNvPr id="38916" name="Text Box 4"/>
          <p:cNvSpPr txBox="1">
            <a:spLocks noChangeArrowheads="1"/>
          </p:cNvSpPr>
          <p:nvPr/>
        </p:nvSpPr>
        <p:spPr bwMode="auto">
          <a:xfrm>
            <a:off x="4021138" y="9721850"/>
            <a:ext cx="3057525"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1pPr>
            <a:lvl2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2pPr>
            <a:lvl3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3pPr>
            <a:lvl4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4pPr>
            <a:lvl5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5pPr>
            <a:lvl6pPr marL="25146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6pPr>
            <a:lvl7pPr marL="29718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7pPr>
            <a:lvl8pPr marL="34290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8pPr>
            <a:lvl9pPr marL="38862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9pPr>
          </a:lstStyle>
          <a:p>
            <a:pPr algn="r" hangingPunct="1">
              <a:lnSpc>
                <a:spcPct val="100000"/>
              </a:lnSpc>
              <a:buClrTx/>
              <a:buFontTx/>
              <a:buNone/>
            </a:pPr>
            <a:fld id="{0944129B-6FA3-4FAA-A669-E2768B9D53F4}" type="slidenum">
              <a:rPr lang="de-DE" altLang="de-DE" sz="1200">
                <a:latin typeface="Times New Roman" panose="02020603050405020304" pitchFamily="16" charset="0"/>
                <a:cs typeface="DejaVu Sans" panose="020B0603030804020204" charset="0"/>
              </a:rPr>
              <a:t>13</a:t>
            </a:fld>
            <a:endParaRPr lang="de-DE" altLang="de-DE" sz="1200">
              <a:latin typeface="Times New Roman" panose="02020603050405020304" pitchFamily="16" charset="0"/>
              <a:cs typeface="DejaVu Sans" panose="020B0603030804020204" charset="0"/>
            </a:endParaRPr>
          </a:p>
        </p:txBody>
      </p:sp>
      <p:sp>
        <p:nvSpPr>
          <p:cNvPr id="38917" name="Text Box 5"/>
          <p:cNvSpPr txBox="1">
            <a:spLocks noChangeArrowheads="1"/>
          </p:cNvSpPr>
          <p:nvPr/>
        </p:nvSpPr>
        <p:spPr bwMode="auto">
          <a:xfrm>
            <a:off x="4021138" y="9721850"/>
            <a:ext cx="3059112" cy="49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1pPr>
            <a:lvl2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2pPr>
            <a:lvl3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3pPr>
            <a:lvl4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4pPr>
            <a:lvl5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5pPr>
            <a:lvl6pPr marL="25146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6pPr>
            <a:lvl7pPr marL="29718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7pPr>
            <a:lvl8pPr marL="34290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8pPr>
            <a:lvl9pPr marL="38862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9pPr>
          </a:lstStyle>
          <a:p>
            <a:pPr algn="r" hangingPunct="1">
              <a:lnSpc>
                <a:spcPct val="100000"/>
              </a:lnSpc>
              <a:buClrTx/>
              <a:buFontTx/>
              <a:buNone/>
            </a:pPr>
            <a:fld id="{0F4843DF-69FB-4FB2-8D19-D3F34D24F9B9}" type="slidenum">
              <a:rPr lang="de-DE" altLang="de-DE" sz="1200">
                <a:latin typeface="Times New Roman" panose="02020603050405020304" pitchFamily="16" charset="0"/>
                <a:cs typeface="DejaVu Sans" panose="020B0603030804020204" charset="0"/>
              </a:rPr>
              <a:t>13</a:t>
            </a:fld>
            <a:endParaRPr lang="de-DE" altLang="de-DE" sz="1200">
              <a:latin typeface="Times New Roman" panose="02020603050405020304" pitchFamily="16" charset="0"/>
              <a:cs typeface="DejaVu Sans" panose="020B0603030804020204" charset="0"/>
            </a:endParaRPr>
          </a:p>
        </p:txBody>
      </p:sp>
      <p:sp>
        <p:nvSpPr>
          <p:cNvPr id="38918" name="Text Box 6"/>
          <p:cNvSpPr txBox="1">
            <a:spLocks noChangeArrowheads="1"/>
          </p:cNvSpPr>
          <p:nvPr/>
        </p:nvSpPr>
        <p:spPr bwMode="auto">
          <a:xfrm>
            <a:off x="4021138" y="9721850"/>
            <a:ext cx="3060700"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1pPr>
            <a:lvl2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2pPr>
            <a:lvl3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3pPr>
            <a:lvl4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4pPr>
            <a:lvl5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5pPr>
            <a:lvl6pPr marL="25146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6pPr>
            <a:lvl7pPr marL="29718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7pPr>
            <a:lvl8pPr marL="34290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8pPr>
            <a:lvl9pPr marL="38862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9pPr>
          </a:lstStyle>
          <a:p>
            <a:pPr algn="r" hangingPunct="1">
              <a:lnSpc>
                <a:spcPct val="100000"/>
              </a:lnSpc>
              <a:buClrTx/>
              <a:buFontTx/>
              <a:buNone/>
            </a:pPr>
            <a:fld id="{A5DA4ED6-75BF-454A-93A5-442AE67EBA00}" type="slidenum">
              <a:rPr lang="de-DE" altLang="de-DE" sz="1200">
                <a:latin typeface="Times New Roman" panose="02020603050405020304" pitchFamily="16" charset="0"/>
                <a:cs typeface="DejaVu Sans" panose="020B0603030804020204" charset="0"/>
              </a:rPr>
              <a:t>13</a:t>
            </a:fld>
            <a:endParaRPr lang="de-DE" altLang="de-DE" sz="1200">
              <a:latin typeface="Times New Roman" panose="02020603050405020304" pitchFamily="16" charset="0"/>
              <a:cs typeface="DejaVu Sans" panose="020B0603030804020204" charset="0"/>
            </a:endParaRPr>
          </a:p>
        </p:txBody>
      </p:sp>
      <p:sp>
        <p:nvSpPr>
          <p:cNvPr id="38919" name="Text Box 7"/>
          <p:cNvSpPr txBox="1">
            <a:spLocks noChangeArrowheads="1"/>
          </p:cNvSpPr>
          <p:nvPr/>
        </p:nvSpPr>
        <p:spPr bwMode="auto">
          <a:xfrm>
            <a:off x="4021138" y="9721850"/>
            <a:ext cx="3067050" cy="500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1pPr>
            <a:lvl2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2pPr>
            <a:lvl3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3pPr>
            <a:lvl4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4pPr>
            <a:lvl5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5pPr>
            <a:lvl6pPr marL="25146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6pPr>
            <a:lvl7pPr marL="29718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7pPr>
            <a:lvl8pPr marL="34290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8pPr>
            <a:lvl9pPr marL="38862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9pPr>
          </a:lstStyle>
          <a:p>
            <a:pPr algn="r" hangingPunct="1">
              <a:lnSpc>
                <a:spcPct val="100000"/>
              </a:lnSpc>
              <a:buClrTx/>
              <a:buFontTx/>
              <a:buNone/>
            </a:pPr>
            <a:fld id="{E649DA61-22AE-4413-9344-AC34ADFA62A9}" type="slidenum">
              <a:rPr lang="de-DE" altLang="de-DE" sz="1200">
                <a:latin typeface="Times New Roman" panose="02020603050405020304" pitchFamily="16" charset="0"/>
                <a:cs typeface="DejaVu Sans" panose="020B0603030804020204" charset="0"/>
              </a:rPr>
              <a:t>13</a:t>
            </a:fld>
            <a:endParaRPr lang="de-DE" altLang="de-DE" sz="1200">
              <a:latin typeface="Times New Roman" panose="02020603050405020304" pitchFamily="16" charset="0"/>
              <a:cs typeface="DejaVu Sans" panose="020B0603030804020204" charset="0"/>
            </a:endParaRPr>
          </a:p>
        </p:txBody>
      </p:sp>
      <p:sp>
        <p:nvSpPr>
          <p:cNvPr id="38920" name="Text Box 8"/>
          <p:cNvSpPr txBox="1">
            <a:spLocks noChangeArrowheads="1"/>
          </p:cNvSpPr>
          <p:nvPr/>
        </p:nvSpPr>
        <p:spPr bwMode="auto">
          <a:xfrm>
            <a:off x="4021138" y="9721850"/>
            <a:ext cx="3068637"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1pPr>
            <a:lvl2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2pPr>
            <a:lvl3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3pPr>
            <a:lvl4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4pPr>
            <a:lvl5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5pPr>
            <a:lvl6pPr marL="25146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6pPr>
            <a:lvl7pPr marL="29718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7pPr>
            <a:lvl8pPr marL="34290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8pPr>
            <a:lvl9pPr marL="38862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9pPr>
          </a:lstStyle>
          <a:p>
            <a:pPr algn="r" hangingPunct="1">
              <a:lnSpc>
                <a:spcPct val="100000"/>
              </a:lnSpc>
              <a:buClrTx/>
              <a:buFontTx/>
              <a:buNone/>
            </a:pPr>
            <a:fld id="{B7BBADFF-0263-4D58-952E-698FA51C2DE5}" type="slidenum">
              <a:rPr lang="de-DE" altLang="de-DE" sz="1200">
                <a:latin typeface="Times New Roman" panose="02020603050405020304" pitchFamily="16" charset="0"/>
                <a:cs typeface="DejaVu Sans" panose="020B0603030804020204" charset="0"/>
              </a:rPr>
              <a:t>13</a:t>
            </a:fld>
            <a:endParaRPr lang="de-DE" altLang="de-DE" sz="1200">
              <a:latin typeface="Times New Roman" panose="02020603050405020304" pitchFamily="16" charset="0"/>
              <a:cs typeface="DejaVu Sans" panose="020B0603030804020204" charset="0"/>
            </a:endParaRPr>
          </a:p>
        </p:txBody>
      </p:sp>
      <p:sp>
        <p:nvSpPr>
          <p:cNvPr id="38921" name="Text Box 9"/>
          <p:cNvSpPr txBox="1">
            <a:spLocks noChangeArrowheads="1"/>
          </p:cNvSpPr>
          <p:nvPr/>
        </p:nvSpPr>
        <p:spPr bwMode="auto">
          <a:xfrm>
            <a:off x="4021138" y="9721850"/>
            <a:ext cx="3070225"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1pPr>
            <a:lvl2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2pPr>
            <a:lvl3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3pPr>
            <a:lvl4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4pPr>
            <a:lvl5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5pPr>
            <a:lvl6pPr marL="25146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6pPr>
            <a:lvl7pPr marL="29718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7pPr>
            <a:lvl8pPr marL="34290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8pPr>
            <a:lvl9pPr marL="38862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9pPr>
          </a:lstStyle>
          <a:p>
            <a:pPr algn="r" hangingPunct="1">
              <a:lnSpc>
                <a:spcPct val="100000"/>
              </a:lnSpc>
              <a:buClrTx/>
              <a:buFontTx/>
              <a:buNone/>
            </a:pPr>
            <a:fld id="{1BFB67AC-13F0-45BA-B107-F1654B2C7B2D}" type="slidenum">
              <a:rPr lang="de-DE" altLang="de-DE" sz="1200">
                <a:latin typeface="Times New Roman" panose="02020603050405020304" pitchFamily="16" charset="0"/>
                <a:cs typeface="DejaVu Sans" panose="020B0603030804020204" charset="0"/>
              </a:rPr>
              <a:t>13</a:t>
            </a:fld>
            <a:endParaRPr lang="de-DE" altLang="de-DE" sz="1200">
              <a:latin typeface="Times New Roman" panose="02020603050405020304" pitchFamily="16" charset="0"/>
              <a:cs typeface="DejaVu Sans" panose="020B0603030804020204" charset="0"/>
            </a:endParaRPr>
          </a:p>
        </p:txBody>
      </p:sp>
      <p:sp>
        <p:nvSpPr>
          <p:cNvPr id="38922" name="Rectangle 10"/>
          <p:cNvSpPr txBox="1">
            <a:spLocks noGrp="1" noRot="1" noChangeAspect="1" noChangeArrowheads="1"/>
          </p:cNvSpPr>
          <p:nvPr>
            <p:ph type="sldImg"/>
          </p:nvPr>
        </p:nvSpPr>
        <p:spPr bwMode="auto">
          <a:xfrm>
            <a:off x="835025" y="766763"/>
            <a:ext cx="5427663" cy="3838575"/>
          </a:xfrm>
          <a:prstGeom prst="rect">
            <a:avLst/>
          </a:prstGeom>
          <a:solidFill>
            <a:srgbClr val="FFFFFF"/>
          </a:solidFill>
          <a:ln>
            <a:solidFill>
              <a:srgbClr val="000000"/>
            </a:solidFill>
            <a:miter lim="800000"/>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23" name="Text Box 11"/>
          <p:cNvSpPr txBox="1">
            <a:spLocks noChangeArrowheads="1"/>
          </p:cNvSpPr>
          <p:nvPr/>
        </p:nvSpPr>
        <p:spPr bwMode="auto">
          <a:xfrm>
            <a:off x="711200" y="4862513"/>
            <a:ext cx="5680075" cy="4605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 name="Notes Placeholder 1"/>
          <p:cNvSpPr>
            <a:spLocks noGrp="1"/>
          </p:cNvSpPr>
          <p:nvPr>
            <p:ph type="body" idx="1"/>
          </p:nvPr>
        </p:nvSpPr>
        <p:spPr/>
        <p:txBody>
          <a:bodyPr/>
          <a:lstStyle/>
          <a:p>
            <a:endParaRPr lang="es-ES" altLang="de-DE"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946150" y="812800"/>
            <a:ext cx="5659438" cy="4002088"/>
          </a:xfrm>
        </p:spPr>
      </p:sp>
      <p:sp>
        <p:nvSpPr>
          <p:cNvPr id="3" name="Marcador de posición de texto 2"/>
          <p:cNvSpPr>
            <a:spLocks noGrp="1"/>
          </p:cNvSpPr>
          <p:nvPr>
            <p:ph type="body"/>
          </p:nvPr>
        </p:nvSpPr>
        <p:spPr/>
        <p:txBody>
          <a:bodyPr/>
          <a:lstStyle/>
          <a:p>
            <a:endParaRPr lang="es-E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946150" y="812800"/>
            <a:ext cx="5659438" cy="4002088"/>
          </a:xfrm>
        </p:spPr>
      </p:sp>
      <p:sp>
        <p:nvSpPr>
          <p:cNvPr id="3" name="Marcador de posición de texto 2"/>
          <p:cNvSpPr>
            <a:spLocks noGrp="1"/>
          </p:cNvSpPr>
          <p:nvPr>
            <p:ph type="body"/>
          </p:nvPr>
        </p:nvSpPr>
        <p:spPr/>
        <p:txBody>
          <a:bodyPr/>
          <a:lstStyle/>
          <a:p>
            <a:endParaRPr lang="es-E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946150" y="812800"/>
            <a:ext cx="5659438" cy="4002088"/>
          </a:xfrm>
        </p:spPr>
      </p:sp>
      <p:sp>
        <p:nvSpPr>
          <p:cNvPr id="3" name="Marcador de posición de texto 2"/>
          <p:cNvSpPr>
            <a:spLocks noGrp="1"/>
          </p:cNvSpPr>
          <p:nvPr>
            <p:ph type="body"/>
          </p:nvPr>
        </p:nvSpPr>
        <p:spPr/>
        <p:txBody>
          <a:bodyPr/>
          <a:lstStyle/>
          <a:p>
            <a:endParaRPr lang="es-E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46150" y="812800"/>
            <a:ext cx="5659438" cy="4002088"/>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idx="10"/>
          </p:nvPr>
        </p:nvSpPr>
        <p:spPr/>
        <p:txBody>
          <a:bodyPr/>
          <a:lstStyle/>
          <a:p>
            <a:fld id="{9E79331A-D564-4620-AE55-336A3A4F50E8}" type="slidenum">
              <a:rPr lang="de-DE" altLang="de-DE" smtClean="0"/>
              <a:t>17</a:t>
            </a:fld>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946150" y="812800"/>
            <a:ext cx="5659438" cy="4002088"/>
          </a:xfrm>
        </p:spPr>
      </p:sp>
      <p:sp>
        <p:nvSpPr>
          <p:cNvPr id="3" name="Marcador de posición de texto 2"/>
          <p:cNvSpPr>
            <a:spLocks noGrp="1"/>
          </p:cNvSpPr>
          <p:nvPr>
            <p:ph type="body"/>
          </p:nvPr>
        </p:nvSpPr>
        <p:spPr/>
        <p:txBody>
          <a:bodyPr/>
          <a:lstStyle/>
          <a:p>
            <a:endParaRPr lang="es-E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46150" y="812800"/>
            <a:ext cx="5659438" cy="4002088"/>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idx="10"/>
          </p:nvPr>
        </p:nvSpPr>
        <p:spPr/>
        <p:txBody>
          <a:bodyPr/>
          <a:lstStyle/>
          <a:p>
            <a:fld id="{9E79331A-D564-4620-AE55-336A3A4F50E8}" type="slidenum">
              <a:rPr lang="de-DE" altLang="de-DE" smtClean="0"/>
              <a:t>20</a:t>
            </a:fld>
            <a:endParaRPr lang="de-DE" altLang="de-DE"/>
          </a:p>
        </p:txBody>
      </p:sp>
    </p:spTree>
    <p:extLst>
      <p:ext uri="{BB962C8B-B14F-4D97-AF65-F5344CB8AC3E}">
        <p14:creationId xmlns:p14="http://schemas.microsoft.com/office/powerpoint/2010/main" val="42093137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46150" y="812800"/>
            <a:ext cx="5659438" cy="4002088"/>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idx="10"/>
          </p:nvPr>
        </p:nvSpPr>
        <p:spPr/>
        <p:txBody>
          <a:bodyPr/>
          <a:lstStyle/>
          <a:p>
            <a:fld id="{9E79331A-D564-4620-AE55-336A3A4F50E8}" type="slidenum">
              <a:rPr lang="de-DE" altLang="de-DE" smtClean="0"/>
              <a:t>21</a:t>
            </a:fld>
            <a:endParaRPr lang="de-DE" altLang="de-DE"/>
          </a:p>
        </p:txBody>
      </p:sp>
    </p:spTree>
    <p:extLst>
      <p:ext uri="{BB962C8B-B14F-4D97-AF65-F5344CB8AC3E}">
        <p14:creationId xmlns:p14="http://schemas.microsoft.com/office/powerpoint/2010/main" val="1308174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946150" y="812800"/>
            <a:ext cx="5659438" cy="4002088"/>
          </a:xfrm>
        </p:spPr>
      </p:sp>
      <p:sp>
        <p:nvSpPr>
          <p:cNvPr id="3" name="Marcador de posición de texto 2"/>
          <p:cNvSpPr>
            <a:spLocks noGrp="1"/>
          </p:cNvSpPr>
          <p:nvPr>
            <p:ph type="body"/>
          </p:nvPr>
        </p:nvSpPr>
        <p:spPr/>
        <p:txBody>
          <a:bodyPr/>
          <a:lstStyle/>
          <a:p>
            <a:endParaRPr lang="es-E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946150" y="812800"/>
            <a:ext cx="5659438" cy="4002088"/>
          </a:xfrm>
        </p:spPr>
      </p:sp>
      <p:sp>
        <p:nvSpPr>
          <p:cNvPr id="3" name="Marcador de posición de texto 2"/>
          <p:cNvSpPr>
            <a:spLocks noGrp="1"/>
          </p:cNvSpPr>
          <p:nvPr>
            <p:ph type="body"/>
          </p:nvPr>
        </p:nvSpPr>
        <p:spPr/>
        <p:txBody>
          <a:bodyPr/>
          <a:lstStyle/>
          <a:p>
            <a:r>
              <a:rPr lang="es-ES" altLang="en-US" dirty="0" err="1" smtClean="0"/>
              <a:t>Recent</a:t>
            </a:r>
            <a:r>
              <a:rPr lang="es-ES" altLang="en-US" dirty="0" smtClean="0"/>
              <a:t> </a:t>
            </a:r>
            <a:r>
              <a:rPr lang="es-ES" altLang="en-US" dirty="0" err="1" smtClean="0"/>
              <a:t>meeting</a:t>
            </a:r>
            <a:r>
              <a:rPr lang="es-ES" altLang="en-US" dirty="0" smtClean="0"/>
              <a:t>, </a:t>
            </a:r>
            <a:r>
              <a:rPr lang="es-ES" altLang="en-US" dirty="0" err="1" smtClean="0"/>
              <a:t>we</a:t>
            </a:r>
            <a:r>
              <a:rPr lang="es-ES" altLang="en-US" dirty="0" smtClean="0"/>
              <a:t> </a:t>
            </a:r>
            <a:r>
              <a:rPr lang="es-ES" altLang="en-US" dirty="0" err="1" smtClean="0"/>
              <a:t>found</a:t>
            </a:r>
            <a:r>
              <a:rPr lang="es-ES" altLang="en-US" dirty="0" smtClean="0"/>
              <a:t> </a:t>
            </a:r>
            <a:r>
              <a:rPr lang="es-ES" altLang="en-US" dirty="0" err="1" smtClean="0"/>
              <a:t>the</a:t>
            </a:r>
            <a:r>
              <a:rPr lang="es-ES" altLang="en-US" dirty="0" smtClean="0"/>
              <a:t> </a:t>
            </a:r>
            <a:r>
              <a:rPr lang="es-ES" altLang="en-US" dirty="0" err="1" smtClean="0"/>
              <a:t>question</a:t>
            </a:r>
            <a:r>
              <a:rPr lang="es-ES" altLang="en-US" baseline="0" dirty="0" smtClean="0"/>
              <a:t> of </a:t>
            </a:r>
            <a:r>
              <a:rPr lang="es-ES" altLang="en-US" baseline="0" dirty="0" err="1" smtClean="0"/>
              <a:t>what</a:t>
            </a:r>
            <a:r>
              <a:rPr lang="es-ES" altLang="en-US" baseline="0" dirty="0" smtClean="0"/>
              <a:t> </a:t>
            </a:r>
            <a:r>
              <a:rPr lang="es-ES" altLang="en-US" baseline="0" dirty="0" err="1" smtClean="0"/>
              <a:t>could</a:t>
            </a:r>
            <a:r>
              <a:rPr lang="es-ES" altLang="en-US" baseline="0" dirty="0" smtClean="0"/>
              <a:t> be </a:t>
            </a:r>
            <a:r>
              <a:rPr lang="es-ES" altLang="en-US" baseline="0" dirty="0" err="1" smtClean="0"/>
              <a:t>the</a:t>
            </a:r>
            <a:r>
              <a:rPr lang="es-ES" altLang="en-US" baseline="0" dirty="0" smtClean="0"/>
              <a:t> </a:t>
            </a:r>
            <a:r>
              <a:rPr lang="es-ES" altLang="en-US" baseline="0" dirty="0" err="1" smtClean="0"/>
              <a:t>access</a:t>
            </a:r>
            <a:r>
              <a:rPr lang="es-ES" altLang="en-US" baseline="0" dirty="0" smtClean="0"/>
              <a:t> </a:t>
            </a:r>
            <a:r>
              <a:rPr lang="es-ES" altLang="en-US" baseline="0" dirty="0" err="1" smtClean="0"/>
              <a:t>point</a:t>
            </a:r>
            <a:r>
              <a:rPr lang="es-ES" altLang="en-US" baseline="0" dirty="0" smtClean="0"/>
              <a:t>. </a:t>
            </a:r>
            <a:r>
              <a:rPr lang="es-ES" altLang="en-US" baseline="0" dirty="0" err="1" smtClean="0"/>
              <a:t>This</a:t>
            </a:r>
            <a:r>
              <a:rPr lang="es-ES" altLang="en-US" baseline="0" dirty="0" smtClean="0"/>
              <a:t> </a:t>
            </a:r>
            <a:r>
              <a:rPr lang="es-ES" altLang="en-US" baseline="0" dirty="0" err="1" smtClean="0"/>
              <a:t>remains</a:t>
            </a:r>
            <a:r>
              <a:rPr lang="es-ES" altLang="en-US" baseline="0" dirty="0" smtClean="0"/>
              <a:t> </a:t>
            </a:r>
            <a:r>
              <a:rPr lang="es-ES" altLang="en-US" baseline="0" dirty="0" err="1" smtClean="0"/>
              <a:t>to</a:t>
            </a:r>
            <a:r>
              <a:rPr lang="es-ES" altLang="en-US" baseline="0" dirty="0" smtClean="0"/>
              <a:t> be </a:t>
            </a:r>
            <a:r>
              <a:rPr lang="es-ES" altLang="en-US" baseline="0" dirty="0" err="1" smtClean="0"/>
              <a:t>decided</a:t>
            </a:r>
            <a:r>
              <a:rPr lang="es-ES" altLang="en-US" baseline="0" dirty="0" smtClean="0"/>
              <a:t>. </a:t>
            </a:r>
            <a:r>
              <a:rPr lang="es-ES" altLang="en-US" baseline="0" dirty="0" err="1" smtClean="0"/>
              <a:t>Other</a:t>
            </a:r>
            <a:r>
              <a:rPr lang="es-ES" altLang="en-US" baseline="0" dirty="0" smtClean="0"/>
              <a:t> </a:t>
            </a:r>
            <a:r>
              <a:rPr lang="es-ES" altLang="en-US" baseline="0" dirty="0" err="1" smtClean="0"/>
              <a:t>than</a:t>
            </a:r>
            <a:r>
              <a:rPr lang="es-ES" altLang="en-US" baseline="0" dirty="0" smtClean="0"/>
              <a:t> </a:t>
            </a:r>
            <a:r>
              <a:rPr lang="es-ES" altLang="en-US" baseline="0" dirty="0" err="1" smtClean="0"/>
              <a:t>that</a:t>
            </a:r>
            <a:r>
              <a:rPr lang="es-ES" altLang="en-US" baseline="0" dirty="0" smtClean="0"/>
              <a:t>, </a:t>
            </a:r>
            <a:r>
              <a:rPr lang="es-ES" altLang="en-US" baseline="0" dirty="0" err="1" smtClean="0"/>
              <a:t>there</a:t>
            </a:r>
            <a:r>
              <a:rPr lang="es-ES" altLang="en-US" baseline="0" dirty="0" smtClean="0"/>
              <a:t> </a:t>
            </a:r>
            <a:r>
              <a:rPr lang="es-ES" altLang="en-US" baseline="0" dirty="0" err="1" smtClean="0"/>
              <a:t>seems</a:t>
            </a:r>
            <a:r>
              <a:rPr lang="es-ES" altLang="en-US" baseline="0" dirty="0" smtClean="0"/>
              <a:t> </a:t>
            </a:r>
            <a:r>
              <a:rPr lang="es-ES" altLang="en-US" baseline="0" dirty="0" err="1" smtClean="0"/>
              <a:t>to</a:t>
            </a:r>
            <a:r>
              <a:rPr lang="es-ES" altLang="en-US" baseline="0" dirty="0" smtClean="0"/>
              <a:t> be </a:t>
            </a:r>
            <a:r>
              <a:rPr lang="es-ES" altLang="en-US" baseline="0" dirty="0" err="1" smtClean="0"/>
              <a:t>sufficient</a:t>
            </a:r>
            <a:r>
              <a:rPr lang="es-ES" altLang="en-US" baseline="0" dirty="0" smtClean="0"/>
              <a:t> </a:t>
            </a:r>
            <a:r>
              <a:rPr lang="es-ES" altLang="en-US" baseline="0" dirty="0" err="1" smtClean="0"/>
              <a:t>space</a:t>
            </a:r>
            <a:r>
              <a:rPr lang="es-ES" altLang="en-US" baseline="0" dirty="0" smtClean="0"/>
              <a:t> </a:t>
            </a:r>
            <a:r>
              <a:rPr lang="es-ES" altLang="en-US" baseline="0" dirty="0" err="1" smtClean="0"/>
              <a:t>for</a:t>
            </a:r>
            <a:r>
              <a:rPr lang="es-ES" altLang="en-US" baseline="0" dirty="0" smtClean="0"/>
              <a:t> </a:t>
            </a:r>
            <a:r>
              <a:rPr lang="es-ES" altLang="en-US" baseline="0" dirty="0" err="1" smtClean="0"/>
              <a:t>the</a:t>
            </a:r>
            <a:r>
              <a:rPr lang="es-ES" altLang="en-US" baseline="0" dirty="0" smtClean="0"/>
              <a:t> </a:t>
            </a:r>
            <a:r>
              <a:rPr lang="es-ES" altLang="en-US" baseline="0" dirty="0" err="1" smtClean="0"/>
              <a:t>diagnostic</a:t>
            </a:r>
            <a:r>
              <a:rPr lang="es-ES" altLang="en-US" baseline="0" dirty="0" smtClean="0"/>
              <a:t> and no </a:t>
            </a:r>
            <a:r>
              <a:rPr lang="es-ES" altLang="en-US" baseline="0" dirty="0" err="1" smtClean="0"/>
              <a:t>further</a:t>
            </a:r>
            <a:r>
              <a:rPr lang="es-ES" altLang="en-US" baseline="0" dirty="0" smtClean="0"/>
              <a:t> </a:t>
            </a:r>
            <a:r>
              <a:rPr lang="es-ES" altLang="en-US" baseline="0" dirty="0" err="1" smtClean="0"/>
              <a:t>problems</a:t>
            </a:r>
            <a:r>
              <a:rPr lang="es-ES" altLang="en-US" baseline="0" dirty="0" smtClean="0"/>
              <a:t> </a:t>
            </a:r>
            <a:r>
              <a:rPr lang="es-ES" altLang="en-US" baseline="0" dirty="0" err="1" smtClean="0"/>
              <a:t>have</a:t>
            </a:r>
            <a:r>
              <a:rPr lang="es-ES" altLang="en-US" baseline="0" dirty="0" smtClean="0"/>
              <a:t> </a:t>
            </a:r>
            <a:r>
              <a:rPr lang="es-ES" altLang="en-US" baseline="0" dirty="0" err="1" smtClean="0"/>
              <a:t>been</a:t>
            </a:r>
            <a:r>
              <a:rPr lang="es-ES" altLang="en-US" baseline="0" dirty="0" smtClean="0"/>
              <a:t> </a:t>
            </a:r>
            <a:r>
              <a:rPr lang="es-ES" altLang="en-US" baseline="0" dirty="0" err="1" smtClean="0"/>
              <a:t>identified</a:t>
            </a:r>
            <a:r>
              <a:rPr lang="es-ES" altLang="en-US" baseline="0" dirty="0" smtClean="0"/>
              <a:t>. </a:t>
            </a:r>
            <a:r>
              <a:rPr lang="es-ES" altLang="en-US" dirty="0" err="1" smtClean="0"/>
              <a:t>The</a:t>
            </a:r>
            <a:r>
              <a:rPr lang="es-ES" altLang="en-US" baseline="0" dirty="0" smtClean="0"/>
              <a:t> experimental </a:t>
            </a:r>
            <a:r>
              <a:rPr lang="es-ES" altLang="en-US" baseline="0" dirty="0" err="1" smtClean="0"/>
              <a:t>team</a:t>
            </a:r>
            <a:r>
              <a:rPr lang="es-ES" altLang="en-US" baseline="0" dirty="0" smtClean="0"/>
              <a:t> </a:t>
            </a:r>
            <a:r>
              <a:rPr lang="es-ES" altLang="en-US" baseline="0" dirty="0" err="1" smtClean="0"/>
              <a:t>will</a:t>
            </a:r>
            <a:r>
              <a:rPr lang="es-ES" altLang="en-US" baseline="0" dirty="0" smtClean="0"/>
              <a:t> </a:t>
            </a:r>
            <a:r>
              <a:rPr lang="es-ES" altLang="en-US" baseline="0" dirty="0" err="1" smtClean="0"/>
              <a:t>begin</a:t>
            </a:r>
            <a:r>
              <a:rPr lang="es-ES" altLang="en-US" baseline="0" dirty="0" smtClean="0"/>
              <a:t> </a:t>
            </a:r>
            <a:r>
              <a:rPr lang="es-ES" altLang="en-US" baseline="0" dirty="0" err="1" smtClean="0"/>
              <a:t>discussing</a:t>
            </a:r>
            <a:r>
              <a:rPr lang="es-ES" altLang="en-US" baseline="0" dirty="0" smtClean="0"/>
              <a:t> </a:t>
            </a:r>
            <a:r>
              <a:rPr lang="es-ES" altLang="en-US" baseline="0" dirty="0" err="1" smtClean="0"/>
              <a:t>this</a:t>
            </a:r>
            <a:r>
              <a:rPr lang="es-ES" altLang="en-US" baseline="0" dirty="0" smtClean="0"/>
              <a:t> </a:t>
            </a:r>
            <a:r>
              <a:rPr lang="es-ES" altLang="en-US" baseline="0" dirty="0" err="1" smtClean="0"/>
              <a:t>by</a:t>
            </a:r>
            <a:r>
              <a:rPr lang="es-ES" altLang="en-US" baseline="0" dirty="0" smtClean="0"/>
              <a:t> 2021. </a:t>
            </a:r>
          </a:p>
          <a:p>
            <a:r>
              <a:rPr lang="es-ES" altLang="en-US" baseline="0" dirty="0" smtClean="0"/>
              <a:t>Final </a:t>
            </a:r>
            <a:r>
              <a:rPr lang="es-ES" altLang="en-US" baseline="0" dirty="0" err="1" smtClean="0"/>
              <a:t>decissions</a:t>
            </a:r>
            <a:r>
              <a:rPr lang="es-ES" altLang="en-US" baseline="0" dirty="0" smtClean="0"/>
              <a:t> </a:t>
            </a:r>
            <a:r>
              <a:rPr lang="es-ES" altLang="en-US" baseline="0" dirty="0" err="1" smtClean="0"/>
              <a:t>regarding</a:t>
            </a:r>
            <a:r>
              <a:rPr lang="es-ES" altLang="en-US" baseline="0" dirty="0" smtClean="0"/>
              <a:t> light guides </a:t>
            </a:r>
            <a:r>
              <a:rPr lang="es-ES" altLang="en-US" baseline="0" dirty="0" err="1" smtClean="0"/>
              <a:t>will</a:t>
            </a:r>
            <a:r>
              <a:rPr lang="es-ES" altLang="en-US" baseline="0" dirty="0" smtClean="0"/>
              <a:t> come </a:t>
            </a:r>
            <a:r>
              <a:rPr lang="es-ES" altLang="en-US" baseline="0" dirty="0" err="1" smtClean="0"/>
              <a:t>after</a:t>
            </a:r>
            <a:r>
              <a:rPr lang="es-ES" altLang="en-US" baseline="0" dirty="0" smtClean="0"/>
              <a:t> 2023.</a:t>
            </a:r>
            <a:endParaRPr lang="es-E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946150" y="812800"/>
            <a:ext cx="5659438" cy="4002088"/>
          </a:xfrm>
        </p:spPr>
      </p:sp>
      <p:sp>
        <p:nvSpPr>
          <p:cNvPr id="3" name="Marcador de posición de texto 2"/>
          <p:cNvSpPr>
            <a:spLocks noGrp="1"/>
          </p:cNvSpPr>
          <p:nvPr>
            <p:ph type="body"/>
          </p:nvPr>
        </p:nvSpPr>
        <p:spPr/>
        <p:txBody>
          <a:bodyPr/>
          <a:lstStyle/>
          <a:p>
            <a:endParaRPr lang="es-E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946150" y="812800"/>
            <a:ext cx="5659438" cy="4002088"/>
          </a:xfrm>
        </p:spPr>
      </p:sp>
      <p:sp>
        <p:nvSpPr>
          <p:cNvPr id="3" name="Marcador de posición de texto 2"/>
          <p:cNvSpPr>
            <a:spLocks noGrp="1"/>
          </p:cNvSpPr>
          <p:nvPr>
            <p:ph type="body"/>
          </p:nvPr>
        </p:nvSpPr>
        <p:spPr/>
        <p:txBody>
          <a:bodyPr/>
          <a:lstStyle/>
          <a:p>
            <a:endParaRPr lang="es-E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a:xfrm>
            <a:off x="946150" y="812800"/>
            <a:ext cx="5659438" cy="4002088"/>
          </a:xfrm>
        </p:spPr>
      </p:sp>
      <p:sp>
        <p:nvSpPr>
          <p:cNvPr id="3" name="Marcador de posición de texto 2"/>
          <p:cNvSpPr>
            <a:spLocks noGrp="1"/>
          </p:cNvSpPr>
          <p:nvPr>
            <p:ph type="body"/>
          </p:nvPr>
        </p:nvSpPr>
        <p:spPr/>
        <p:txBody>
          <a:bodyPr/>
          <a:lstStyle/>
          <a:p>
            <a:endParaRPr lang="es-E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46150" y="812800"/>
            <a:ext cx="5659438" cy="4002088"/>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idx="10"/>
          </p:nvPr>
        </p:nvSpPr>
        <p:spPr/>
        <p:txBody>
          <a:bodyPr/>
          <a:lstStyle/>
          <a:p>
            <a:fld id="{9E79331A-D564-4620-AE55-336A3A4F50E8}" type="slidenum">
              <a:rPr lang="de-DE" altLang="de-DE" smtClean="0"/>
              <a:t>8</a:t>
            </a:fld>
            <a:endParaRPr lang="de-DE" altLang="de-DE"/>
          </a:p>
        </p:txBody>
      </p:sp>
    </p:spTree>
    <p:extLst>
      <p:ext uri="{BB962C8B-B14F-4D97-AF65-F5344CB8AC3E}">
        <p14:creationId xmlns:p14="http://schemas.microsoft.com/office/powerpoint/2010/main" val="4209313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46150" y="812800"/>
            <a:ext cx="5659438" cy="4002088"/>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idx="10"/>
          </p:nvPr>
        </p:nvSpPr>
        <p:spPr/>
        <p:txBody>
          <a:bodyPr/>
          <a:lstStyle/>
          <a:p>
            <a:fld id="{9E79331A-D564-4620-AE55-336A3A4F50E8}" type="slidenum">
              <a:rPr lang="de-DE" altLang="de-DE" smtClean="0"/>
              <a:t>9</a:t>
            </a:fld>
            <a:endParaRPr lang="de-DE" altLang="de-DE"/>
          </a:p>
        </p:txBody>
      </p:sp>
    </p:spTree>
    <p:extLst>
      <p:ext uri="{BB962C8B-B14F-4D97-AF65-F5344CB8AC3E}">
        <p14:creationId xmlns:p14="http://schemas.microsoft.com/office/powerpoint/2010/main" val="1308174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46150" y="812800"/>
            <a:ext cx="5659438" cy="4002088"/>
          </a:xfrm>
        </p:spPr>
      </p:sp>
      <p:sp>
        <p:nvSpPr>
          <p:cNvPr id="3" name="2 Marcador de notas"/>
          <p:cNvSpPr>
            <a:spLocks noGrp="1"/>
          </p:cNvSpPr>
          <p:nvPr>
            <p:ph type="body" idx="1"/>
          </p:nvPr>
        </p:nvSpPr>
        <p:spPr/>
        <p:txBody>
          <a:bodyPr/>
          <a:lstStyle/>
          <a:p>
            <a:r>
              <a:rPr lang="es-ES" dirty="0" smtClean="0"/>
              <a:t>E-band </a:t>
            </a:r>
            <a:r>
              <a:rPr lang="es-ES" dirty="0" err="1" smtClean="0"/>
              <a:t>for</a:t>
            </a:r>
            <a:r>
              <a:rPr lang="es-ES" dirty="0" smtClean="0"/>
              <a:t> V/W </a:t>
            </a:r>
            <a:r>
              <a:rPr lang="es-ES" dirty="0" err="1" smtClean="0"/>
              <a:t>operation</a:t>
            </a:r>
            <a:r>
              <a:rPr lang="es-ES" dirty="0" smtClean="0"/>
              <a:t>. Q-band </a:t>
            </a:r>
            <a:r>
              <a:rPr lang="es-ES" dirty="0" err="1" smtClean="0"/>
              <a:t>would</a:t>
            </a:r>
            <a:r>
              <a:rPr lang="es-ES" dirty="0" smtClean="0"/>
              <a:t> </a:t>
            </a:r>
            <a:r>
              <a:rPr lang="es-ES" dirty="0" err="1" smtClean="0"/>
              <a:t>go</a:t>
            </a:r>
            <a:r>
              <a:rPr lang="es-ES" dirty="0" smtClean="0"/>
              <a:t> in </a:t>
            </a:r>
            <a:r>
              <a:rPr lang="es-ES" dirty="0" err="1" smtClean="0"/>
              <a:t>the</a:t>
            </a:r>
            <a:r>
              <a:rPr lang="es-ES" dirty="0" smtClean="0"/>
              <a:t> </a:t>
            </a:r>
            <a:r>
              <a:rPr lang="es-ES" dirty="0" err="1" smtClean="0"/>
              <a:t>other</a:t>
            </a:r>
            <a:r>
              <a:rPr lang="es-ES" dirty="0" smtClean="0"/>
              <a:t> </a:t>
            </a:r>
            <a:r>
              <a:rPr lang="es-ES" dirty="0" err="1" smtClean="0"/>
              <a:t>port</a:t>
            </a:r>
            <a:r>
              <a:rPr lang="es-ES" dirty="0" smtClean="0"/>
              <a:t>?</a:t>
            </a:r>
          </a:p>
          <a:p>
            <a:r>
              <a:rPr lang="es-ES" dirty="0" err="1" smtClean="0"/>
              <a:t>Chocked-corrugated</a:t>
            </a:r>
            <a:r>
              <a:rPr lang="es-ES" dirty="0" smtClean="0"/>
              <a:t> </a:t>
            </a:r>
            <a:r>
              <a:rPr lang="es-ES" dirty="0" err="1" smtClean="0"/>
              <a:t>antenna</a:t>
            </a:r>
            <a:r>
              <a:rPr lang="es-ES" dirty="0" smtClean="0"/>
              <a:t> can be </a:t>
            </a:r>
            <a:r>
              <a:rPr lang="es-ES" dirty="0" err="1" smtClean="0"/>
              <a:t>designed</a:t>
            </a:r>
            <a:r>
              <a:rPr lang="es-ES" dirty="0" smtClean="0"/>
              <a:t> </a:t>
            </a:r>
            <a:r>
              <a:rPr lang="es-ES" dirty="0" err="1" smtClean="0"/>
              <a:t>to</a:t>
            </a:r>
            <a:r>
              <a:rPr lang="es-ES" dirty="0" smtClean="0"/>
              <a:t> </a:t>
            </a:r>
            <a:r>
              <a:rPr lang="es-ES" dirty="0" err="1" smtClean="0"/>
              <a:t>fit</a:t>
            </a:r>
            <a:r>
              <a:rPr lang="es-ES" dirty="0" smtClean="0"/>
              <a:t> in </a:t>
            </a:r>
            <a:r>
              <a:rPr lang="es-ES" dirty="0" err="1" smtClean="0"/>
              <a:t>the</a:t>
            </a:r>
            <a:r>
              <a:rPr lang="es-ES" dirty="0" smtClean="0"/>
              <a:t> </a:t>
            </a:r>
            <a:r>
              <a:rPr lang="es-ES" dirty="0" err="1" smtClean="0"/>
              <a:t>space</a:t>
            </a:r>
            <a:r>
              <a:rPr lang="es-ES" baseline="0" dirty="0" smtClean="0"/>
              <a:t> </a:t>
            </a:r>
            <a:r>
              <a:rPr lang="es-ES" baseline="0" dirty="0" err="1" smtClean="0"/>
              <a:t>for</a:t>
            </a:r>
            <a:r>
              <a:rPr lang="es-ES" baseline="0" dirty="0" smtClean="0"/>
              <a:t> </a:t>
            </a:r>
            <a:r>
              <a:rPr lang="es-ES" baseline="0" dirty="0" err="1" smtClean="0"/>
              <a:t>the</a:t>
            </a:r>
            <a:r>
              <a:rPr lang="es-ES" baseline="0" dirty="0" smtClean="0"/>
              <a:t> V-W </a:t>
            </a:r>
            <a:r>
              <a:rPr lang="es-ES" baseline="0" dirty="0" err="1" smtClean="0"/>
              <a:t>bands</a:t>
            </a:r>
            <a:r>
              <a:rPr lang="es-ES" baseline="0" dirty="0" smtClean="0"/>
              <a:t>.</a:t>
            </a:r>
          </a:p>
          <a:p>
            <a:r>
              <a:rPr lang="es-ES" baseline="0" dirty="0" err="1" smtClean="0"/>
              <a:t>Exact</a:t>
            </a:r>
            <a:r>
              <a:rPr lang="es-ES" baseline="0" dirty="0" smtClean="0"/>
              <a:t> </a:t>
            </a:r>
            <a:r>
              <a:rPr lang="es-ES" baseline="0" dirty="0" err="1" smtClean="0"/>
              <a:t>beam</a:t>
            </a:r>
            <a:r>
              <a:rPr lang="es-ES" baseline="0" dirty="0" smtClean="0"/>
              <a:t> </a:t>
            </a:r>
            <a:r>
              <a:rPr lang="es-ES" baseline="0" dirty="0" err="1" smtClean="0"/>
              <a:t>waist</a:t>
            </a:r>
            <a:r>
              <a:rPr lang="es-ES" baseline="0" dirty="0" smtClean="0"/>
              <a:t>/</a:t>
            </a:r>
            <a:r>
              <a:rPr lang="es-ES" baseline="0" dirty="0" err="1" smtClean="0"/>
              <a:t>distance</a:t>
            </a:r>
            <a:r>
              <a:rPr lang="es-ES" baseline="0" dirty="0" smtClean="0"/>
              <a:t> </a:t>
            </a:r>
            <a:r>
              <a:rPr lang="es-ES" baseline="0" dirty="0" err="1" smtClean="0"/>
              <a:t>to</a:t>
            </a:r>
            <a:r>
              <a:rPr lang="es-ES" baseline="0" dirty="0" smtClean="0"/>
              <a:t> be </a:t>
            </a:r>
            <a:r>
              <a:rPr lang="es-ES" baseline="0" dirty="0" err="1" smtClean="0"/>
              <a:t>optimized</a:t>
            </a:r>
            <a:r>
              <a:rPr lang="es-ES" baseline="0" dirty="0" smtClean="0"/>
              <a:t>. </a:t>
            </a:r>
            <a:r>
              <a:rPr lang="es-ES" baseline="0" dirty="0" err="1" smtClean="0"/>
              <a:t>Gaussian</a:t>
            </a:r>
            <a:r>
              <a:rPr lang="es-ES" baseline="0" dirty="0" smtClean="0"/>
              <a:t> </a:t>
            </a:r>
            <a:r>
              <a:rPr lang="es-ES" baseline="0" dirty="0" err="1" smtClean="0"/>
              <a:t>telescope</a:t>
            </a:r>
            <a:r>
              <a:rPr lang="es-ES" baseline="0" dirty="0" smtClean="0"/>
              <a:t> </a:t>
            </a:r>
            <a:r>
              <a:rPr lang="es-ES" baseline="0" dirty="0" err="1" smtClean="0"/>
              <a:t>design</a:t>
            </a:r>
            <a:r>
              <a:rPr lang="es-ES" baseline="0" dirty="0" smtClean="0"/>
              <a:t> </a:t>
            </a:r>
            <a:r>
              <a:rPr lang="es-ES" baseline="0" dirty="0" err="1" smtClean="0"/>
              <a:t>makes</a:t>
            </a:r>
            <a:r>
              <a:rPr lang="es-ES" baseline="0" dirty="0" smtClean="0"/>
              <a:t> </a:t>
            </a:r>
            <a:r>
              <a:rPr lang="es-ES" baseline="0" dirty="0" err="1" smtClean="0"/>
              <a:t>this</a:t>
            </a:r>
            <a:r>
              <a:rPr lang="es-ES" baseline="0" dirty="0" smtClean="0"/>
              <a:t> </a:t>
            </a:r>
            <a:r>
              <a:rPr lang="es-ES" baseline="0" dirty="0" err="1" smtClean="0"/>
              <a:t>result</a:t>
            </a:r>
            <a:r>
              <a:rPr lang="es-ES" baseline="0" dirty="0" smtClean="0"/>
              <a:t> </a:t>
            </a:r>
            <a:r>
              <a:rPr lang="es-ES" baseline="0" dirty="0" err="1" smtClean="0"/>
              <a:t>theoretically</a:t>
            </a:r>
            <a:r>
              <a:rPr lang="es-ES" baseline="0" dirty="0" smtClean="0"/>
              <a:t> </a:t>
            </a:r>
            <a:r>
              <a:rPr lang="es-ES" baseline="0" dirty="0" err="1" smtClean="0"/>
              <a:t>independent</a:t>
            </a:r>
            <a:r>
              <a:rPr lang="es-ES" baseline="0" dirty="0" smtClean="0"/>
              <a:t> of </a:t>
            </a:r>
            <a:r>
              <a:rPr lang="es-ES" baseline="0" dirty="0" err="1" smtClean="0"/>
              <a:t>frequency</a:t>
            </a:r>
            <a:r>
              <a:rPr lang="es-ES" baseline="0" dirty="0" smtClean="0"/>
              <a:t>.</a:t>
            </a:r>
          </a:p>
          <a:p>
            <a:r>
              <a:rPr lang="es-ES" baseline="0" dirty="0" err="1" smtClean="0"/>
              <a:t>Mirrors</a:t>
            </a:r>
            <a:r>
              <a:rPr lang="es-ES" baseline="0" dirty="0" smtClean="0"/>
              <a:t> </a:t>
            </a:r>
            <a:r>
              <a:rPr lang="es-ES" baseline="0" dirty="0" err="1" smtClean="0"/>
              <a:t>still</a:t>
            </a:r>
            <a:r>
              <a:rPr lang="es-ES" baseline="0" dirty="0" smtClean="0"/>
              <a:t> </a:t>
            </a:r>
            <a:r>
              <a:rPr lang="es-ES" baseline="0" dirty="0" err="1" smtClean="0"/>
              <a:t>need</a:t>
            </a:r>
            <a:r>
              <a:rPr lang="es-ES" baseline="0" dirty="0" smtClean="0"/>
              <a:t> </a:t>
            </a:r>
            <a:r>
              <a:rPr lang="es-ES" baseline="0" dirty="0" err="1" smtClean="0"/>
              <a:t>optimization</a:t>
            </a:r>
            <a:r>
              <a:rPr lang="es-ES" baseline="0" dirty="0" smtClean="0"/>
              <a:t>. </a:t>
            </a:r>
            <a:r>
              <a:rPr lang="es-ES" baseline="0" dirty="0" err="1" smtClean="0"/>
              <a:t>Now</a:t>
            </a:r>
            <a:r>
              <a:rPr lang="es-ES" baseline="0" dirty="0" smtClean="0"/>
              <a:t>, f= 100, 400 mm, </a:t>
            </a:r>
            <a:r>
              <a:rPr lang="es-ES" baseline="0" dirty="0" err="1" smtClean="0"/>
              <a:t>diameter</a:t>
            </a:r>
            <a:r>
              <a:rPr lang="es-ES" baseline="0" dirty="0" smtClean="0"/>
              <a:t> </a:t>
            </a:r>
            <a:r>
              <a:rPr lang="es-ES" baseline="0" dirty="0" err="1" smtClean="0"/>
              <a:t>ca</a:t>
            </a:r>
            <a:r>
              <a:rPr lang="es-ES" baseline="0" dirty="0" smtClean="0"/>
              <a:t>. 100 mm, z=+-50, horizontal </a:t>
            </a:r>
            <a:r>
              <a:rPr lang="es-ES" baseline="0" dirty="0" err="1" smtClean="0"/>
              <a:t>distance</a:t>
            </a:r>
            <a:r>
              <a:rPr lang="es-ES" baseline="0" dirty="0" smtClean="0"/>
              <a:t> 500 </a:t>
            </a:r>
            <a:r>
              <a:rPr lang="es-ES" baseline="0" dirty="0" err="1" smtClean="0"/>
              <a:t>mm.</a:t>
            </a:r>
            <a:r>
              <a:rPr lang="es-ES" baseline="0" dirty="0" smtClean="0"/>
              <a:t> </a:t>
            </a:r>
          </a:p>
          <a:p>
            <a:r>
              <a:rPr lang="es-ES" baseline="0" dirty="0" err="1" smtClean="0"/>
              <a:t>Strong</a:t>
            </a:r>
            <a:r>
              <a:rPr lang="es-ES" baseline="0" dirty="0" smtClean="0"/>
              <a:t> </a:t>
            </a:r>
            <a:r>
              <a:rPr lang="es-ES" baseline="0" dirty="0" err="1" smtClean="0"/>
              <a:t>angle</a:t>
            </a:r>
            <a:r>
              <a:rPr lang="es-ES" baseline="0" dirty="0" smtClean="0"/>
              <a:t> </a:t>
            </a:r>
            <a:r>
              <a:rPr lang="es-ES" baseline="0" dirty="0" err="1" smtClean="0"/>
              <a:t>may</a:t>
            </a:r>
            <a:r>
              <a:rPr lang="es-ES" baseline="0" dirty="0" smtClean="0"/>
              <a:t> </a:t>
            </a:r>
            <a:r>
              <a:rPr lang="es-ES" baseline="0" dirty="0" err="1" smtClean="0"/>
              <a:t>depart</a:t>
            </a:r>
            <a:r>
              <a:rPr lang="es-ES" baseline="0" dirty="0" smtClean="0"/>
              <a:t> </a:t>
            </a:r>
            <a:r>
              <a:rPr lang="es-ES" baseline="0" dirty="0" err="1" smtClean="0"/>
              <a:t>beam</a:t>
            </a:r>
            <a:r>
              <a:rPr lang="es-ES" baseline="0" dirty="0" smtClean="0"/>
              <a:t> </a:t>
            </a:r>
            <a:r>
              <a:rPr lang="es-ES" baseline="0" dirty="0" err="1" smtClean="0"/>
              <a:t>from</a:t>
            </a:r>
            <a:r>
              <a:rPr lang="es-ES" baseline="0" dirty="0" smtClean="0"/>
              <a:t> </a:t>
            </a:r>
            <a:r>
              <a:rPr lang="es-ES" baseline="0" dirty="0" err="1" smtClean="0"/>
              <a:t>gaussianity</a:t>
            </a:r>
            <a:r>
              <a:rPr lang="es-ES" baseline="0" dirty="0" smtClean="0"/>
              <a:t>.</a:t>
            </a:r>
            <a:endParaRPr lang="es-ES" dirty="0"/>
          </a:p>
        </p:txBody>
      </p:sp>
      <p:sp>
        <p:nvSpPr>
          <p:cNvPr id="4" name="3 Marcador de número de diapositiva"/>
          <p:cNvSpPr>
            <a:spLocks noGrp="1"/>
          </p:cNvSpPr>
          <p:nvPr>
            <p:ph type="sldNum" idx="10"/>
          </p:nvPr>
        </p:nvSpPr>
        <p:spPr/>
        <p:txBody>
          <a:bodyPr/>
          <a:lstStyle/>
          <a:p>
            <a:fld id="{9E79331A-D564-4620-AE55-336A3A4F50E8}" type="slidenum">
              <a:rPr lang="de-DE" altLang="de-DE" smtClean="0"/>
              <a:t>10</a:t>
            </a:fld>
            <a:endParaRPr lang="de-DE" altLang="de-DE"/>
          </a:p>
        </p:txBody>
      </p:sp>
    </p:spTree>
    <p:extLst>
      <p:ext uri="{BB962C8B-B14F-4D97-AF65-F5344CB8AC3E}">
        <p14:creationId xmlns:p14="http://schemas.microsoft.com/office/powerpoint/2010/main" val="4271502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88" y="2347913"/>
            <a:ext cx="9088437" cy="1620837"/>
          </a:xfrm>
          <a:prstGeom prst="rect">
            <a:avLst/>
          </a:prstGeom>
        </p:spPr>
        <p:txBody>
          <a:bodyPr/>
          <a:lstStyle/>
          <a:p>
            <a:r>
              <a:rPr lang="en-US" noProof="0" smtClean="0"/>
              <a:t>Click to edit Master title style</a:t>
            </a:r>
            <a:endParaRPr lang="en-US" noProof="0"/>
          </a:p>
        </p:txBody>
      </p:sp>
      <p:sp>
        <p:nvSpPr>
          <p:cNvPr id="3" name="Subtitle 2"/>
          <p:cNvSpPr>
            <a:spLocks noGrp="1"/>
          </p:cNvSpPr>
          <p:nvPr>
            <p:ph type="subTitle" idx="1"/>
          </p:nvPr>
        </p:nvSpPr>
        <p:spPr>
          <a:xfrm>
            <a:off x="1603375" y="4283075"/>
            <a:ext cx="7485063"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0" smtClean="0"/>
              <a:t>Click to edit Master subtitle style</a:t>
            </a:r>
            <a:endParaRPr lang="en-US" noProof="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4988" y="301625"/>
            <a:ext cx="9615487" cy="1255713"/>
          </a:xfrm>
          <a:prstGeom prst="rect">
            <a:avLst/>
          </a:prstGeom>
        </p:spPr>
        <p:txBody>
          <a:bodyPr/>
          <a:lstStyle/>
          <a:p>
            <a:r>
              <a:rPr lang="en-US"/>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47000" y="301625"/>
            <a:ext cx="2403475" cy="6450013"/>
          </a:xfrm>
          <a:prstGeom prst="rect">
            <a:avLst/>
          </a:prstGeom>
        </p:spPr>
        <p:txBody>
          <a:bodyPr vert="eaVert"/>
          <a:lstStyle/>
          <a:p>
            <a:r>
              <a:rPr lang="en-US"/>
              <a:t>Click to edit Master title style</a:t>
            </a:r>
            <a:endParaRPr lang="de-DE"/>
          </a:p>
        </p:txBody>
      </p:sp>
      <p:sp>
        <p:nvSpPr>
          <p:cNvPr id="3" name="Vertical Text Placeholder 2"/>
          <p:cNvSpPr>
            <a:spLocks noGrp="1"/>
          </p:cNvSpPr>
          <p:nvPr>
            <p:ph type="body" orient="vert" idx="1"/>
          </p:nvPr>
        </p:nvSpPr>
        <p:spPr>
          <a:xfrm>
            <a:off x="534988" y="301625"/>
            <a:ext cx="7059612" cy="64500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txBox="1"/>
          <p:nvPr userDrawn="1"/>
        </p:nvSpPr>
        <p:spPr bwMode="auto">
          <a:xfrm>
            <a:off x="1097434" y="147860"/>
            <a:ext cx="9615487" cy="6796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lstStyle>
            <a:lvl1pPr algn="l" defTabSz="448945" rtl="0" fontAlgn="base">
              <a:lnSpc>
                <a:spcPct val="83000"/>
              </a:lnSpc>
              <a:spcBef>
                <a:spcPct val="0"/>
              </a:spcBef>
              <a:spcAft>
                <a:spcPct val="0"/>
              </a:spcAft>
              <a:buClr>
                <a:srgbClr val="000000"/>
              </a:buClr>
              <a:buSzPct val="100000"/>
              <a:buFont typeface="Times New Roman" panose="02020603050405020304" pitchFamily="16" charset="0"/>
              <a:defRPr sz="2400" b="1">
                <a:solidFill>
                  <a:srgbClr val="000000"/>
                </a:solidFill>
                <a:latin typeface="+mj-lt"/>
                <a:ea typeface="+mj-ea"/>
                <a:cs typeface="+mj-cs"/>
              </a:defRPr>
            </a:lvl1pPr>
            <a:lvl2pPr marL="742950" indent="-285750" algn="l" defTabSz="448945" rtl="0" fontAlgn="base">
              <a:lnSpc>
                <a:spcPct val="83000"/>
              </a:lnSpc>
              <a:spcBef>
                <a:spcPct val="0"/>
              </a:spcBef>
              <a:spcAft>
                <a:spcPct val="0"/>
              </a:spcAft>
              <a:buClr>
                <a:srgbClr val="000000"/>
              </a:buClr>
              <a:buSzPct val="100000"/>
              <a:buFont typeface="Times New Roman" panose="02020603050405020304" pitchFamily="16" charset="0"/>
              <a:defRPr>
                <a:solidFill>
                  <a:srgbClr val="000000"/>
                </a:solidFill>
                <a:latin typeface="Calibri" panose="020F0502020204030204" charset="0"/>
                <a:ea typeface="msgothic" charset="0"/>
                <a:cs typeface="msgothic" charset="0"/>
              </a:defRPr>
            </a:lvl2pPr>
            <a:lvl3pPr marL="1143000" indent="-228600" algn="l" defTabSz="448945" rtl="0" fontAlgn="base">
              <a:lnSpc>
                <a:spcPct val="83000"/>
              </a:lnSpc>
              <a:spcBef>
                <a:spcPct val="0"/>
              </a:spcBef>
              <a:spcAft>
                <a:spcPct val="0"/>
              </a:spcAft>
              <a:buClr>
                <a:srgbClr val="000000"/>
              </a:buClr>
              <a:buSzPct val="100000"/>
              <a:buFont typeface="Times New Roman" panose="02020603050405020304" pitchFamily="16" charset="0"/>
              <a:defRPr>
                <a:solidFill>
                  <a:srgbClr val="000000"/>
                </a:solidFill>
                <a:latin typeface="Calibri" panose="020F0502020204030204" charset="0"/>
                <a:ea typeface="msgothic" charset="0"/>
                <a:cs typeface="msgothic" charset="0"/>
              </a:defRPr>
            </a:lvl3pPr>
            <a:lvl4pPr marL="1600200" indent="-228600" algn="l" defTabSz="448945" rtl="0" fontAlgn="base">
              <a:lnSpc>
                <a:spcPct val="83000"/>
              </a:lnSpc>
              <a:spcBef>
                <a:spcPct val="0"/>
              </a:spcBef>
              <a:spcAft>
                <a:spcPct val="0"/>
              </a:spcAft>
              <a:buClr>
                <a:srgbClr val="000000"/>
              </a:buClr>
              <a:buSzPct val="100000"/>
              <a:buFont typeface="Times New Roman" panose="02020603050405020304" pitchFamily="16" charset="0"/>
              <a:defRPr>
                <a:solidFill>
                  <a:srgbClr val="000000"/>
                </a:solidFill>
                <a:latin typeface="Calibri" panose="020F0502020204030204" charset="0"/>
                <a:ea typeface="msgothic" charset="0"/>
                <a:cs typeface="msgothic" charset="0"/>
              </a:defRPr>
            </a:lvl4pPr>
            <a:lvl5pPr marL="2057400" indent="-228600" algn="l" defTabSz="448945" rtl="0" fontAlgn="base">
              <a:lnSpc>
                <a:spcPct val="83000"/>
              </a:lnSpc>
              <a:spcBef>
                <a:spcPct val="0"/>
              </a:spcBef>
              <a:spcAft>
                <a:spcPct val="0"/>
              </a:spcAft>
              <a:buClr>
                <a:srgbClr val="000000"/>
              </a:buClr>
              <a:buSzPct val="100000"/>
              <a:buFont typeface="Times New Roman" panose="02020603050405020304" pitchFamily="16" charset="0"/>
              <a:defRPr>
                <a:solidFill>
                  <a:srgbClr val="000000"/>
                </a:solidFill>
                <a:latin typeface="Calibri" panose="020F0502020204030204" charset="0"/>
                <a:ea typeface="msgothic" charset="0"/>
                <a:cs typeface="msgothic" charset="0"/>
              </a:defRPr>
            </a:lvl5pPr>
            <a:lvl6pPr marL="2514600" indent="-228600" algn="l" defTabSz="448945" rtl="0" fontAlgn="base">
              <a:lnSpc>
                <a:spcPct val="83000"/>
              </a:lnSpc>
              <a:spcBef>
                <a:spcPct val="0"/>
              </a:spcBef>
              <a:spcAft>
                <a:spcPct val="0"/>
              </a:spcAft>
              <a:buClr>
                <a:srgbClr val="000000"/>
              </a:buClr>
              <a:buSzPct val="100000"/>
              <a:buFont typeface="Times New Roman" panose="02020603050405020304" pitchFamily="16" charset="0"/>
              <a:defRPr>
                <a:solidFill>
                  <a:srgbClr val="000000"/>
                </a:solidFill>
                <a:latin typeface="Calibri" panose="020F0502020204030204" charset="0"/>
                <a:ea typeface="msgothic" charset="0"/>
                <a:cs typeface="msgothic" charset="0"/>
              </a:defRPr>
            </a:lvl6pPr>
            <a:lvl7pPr marL="2971800" indent="-228600" algn="l" defTabSz="448945" rtl="0" fontAlgn="base">
              <a:lnSpc>
                <a:spcPct val="83000"/>
              </a:lnSpc>
              <a:spcBef>
                <a:spcPct val="0"/>
              </a:spcBef>
              <a:spcAft>
                <a:spcPct val="0"/>
              </a:spcAft>
              <a:buClr>
                <a:srgbClr val="000000"/>
              </a:buClr>
              <a:buSzPct val="100000"/>
              <a:buFont typeface="Times New Roman" panose="02020603050405020304" pitchFamily="16" charset="0"/>
              <a:defRPr>
                <a:solidFill>
                  <a:srgbClr val="000000"/>
                </a:solidFill>
                <a:latin typeface="Calibri" panose="020F0502020204030204" charset="0"/>
                <a:ea typeface="msgothic" charset="0"/>
                <a:cs typeface="msgothic" charset="0"/>
              </a:defRPr>
            </a:lvl7pPr>
            <a:lvl8pPr marL="3429000" indent="-228600" algn="l" defTabSz="448945" rtl="0" fontAlgn="base">
              <a:lnSpc>
                <a:spcPct val="83000"/>
              </a:lnSpc>
              <a:spcBef>
                <a:spcPct val="0"/>
              </a:spcBef>
              <a:spcAft>
                <a:spcPct val="0"/>
              </a:spcAft>
              <a:buClr>
                <a:srgbClr val="000000"/>
              </a:buClr>
              <a:buSzPct val="100000"/>
              <a:buFont typeface="Times New Roman" panose="02020603050405020304" pitchFamily="16" charset="0"/>
              <a:defRPr>
                <a:solidFill>
                  <a:srgbClr val="000000"/>
                </a:solidFill>
                <a:latin typeface="Calibri" panose="020F0502020204030204" charset="0"/>
                <a:ea typeface="msgothic" charset="0"/>
                <a:cs typeface="msgothic" charset="0"/>
              </a:defRPr>
            </a:lvl8pPr>
            <a:lvl9pPr marL="3886200" indent="-228600" algn="l" defTabSz="448945" rtl="0" fontAlgn="base">
              <a:lnSpc>
                <a:spcPct val="83000"/>
              </a:lnSpc>
              <a:spcBef>
                <a:spcPct val="0"/>
              </a:spcBef>
              <a:spcAft>
                <a:spcPct val="0"/>
              </a:spcAft>
              <a:buClr>
                <a:srgbClr val="000000"/>
              </a:buClr>
              <a:buSzPct val="100000"/>
              <a:buFont typeface="Times New Roman" panose="02020603050405020304" pitchFamily="16" charset="0"/>
              <a:defRPr>
                <a:solidFill>
                  <a:srgbClr val="000000"/>
                </a:solidFill>
                <a:latin typeface="Calibri" panose="020F0502020204030204" charset="0"/>
                <a:ea typeface="msgothic" charset="0"/>
                <a:cs typeface="msgothic" charset="0"/>
              </a:defRPr>
            </a:lvl9pPr>
          </a:lstStyle>
          <a:p>
            <a:pPr hangingPunct="1"/>
            <a:r>
              <a:rPr lang="en-US" kern="0"/>
              <a:t>Click to edit Master title style</a:t>
            </a:r>
            <a:endParaRPr lang="de-DE" kern="0"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Title 1"/>
          <p:cNvSpPr>
            <a:spLocks noGrp="1"/>
          </p:cNvSpPr>
          <p:nvPr>
            <p:ph type="title"/>
          </p:nvPr>
        </p:nvSpPr>
        <p:spPr>
          <a:xfrm>
            <a:off x="1241450" y="147860"/>
            <a:ext cx="8064896" cy="679649"/>
          </a:xfrm>
          <a:prstGeom prst="rect">
            <a:avLst/>
          </a:prstGeom>
        </p:spPr>
        <p:txBody>
          <a:bodyPr/>
          <a:lstStyle>
            <a:lvl1pPr>
              <a:defRPr sz="2400" b="1"/>
            </a:lvl1pPr>
          </a:lstStyle>
          <a:p>
            <a:endParaRPr lang="de-D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3" name="Title 1"/>
          <p:cNvSpPr>
            <a:spLocks noGrp="1"/>
          </p:cNvSpPr>
          <p:nvPr>
            <p:ph type="title"/>
          </p:nvPr>
        </p:nvSpPr>
        <p:spPr>
          <a:xfrm>
            <a:off x="1241450" y="147860"/>
            <a:ext cx="8064896" cy="679649"/>
          </a:xfrm>
          <a:prstGeom prst="rect">
            <a:avLst/>
          </a:prstGeom>
        </p:spPr>
        <p:txBody>
          <a:bodyPr/>
          <a:lstStyle>
            <a:lvl1pPr>
              <a:defRPr sz="2400" b="1"/>
            </a:lvl1pPr>
          </a:lstStyle>
          <a:p>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41450" y="147860"/>
            <a:ext cx="8064896" cy="679649"/>
          </a:xfrm>
          <a:prstGeom prst="rect">
            <a:avLst/>
          </a:prstGeom>
        </p:spPr>
        <p:txBody>
          <a:bodyPr/>
          <a:lstStyle>
            <a:lvl1pPr>
              <a:defRPr sz="2400" b="1"/>
            </a:lvl1pPr>
          </a:lstStyle>
          <a:p>
            <a:endParaRPr lang="de-DE" dirty="0"/>
          </a:p>
        </p:txBody>
      </p:sp>
      <p:sp>
        <p:nvSpPr>
          <p:cNvPr id="3" name="Content Placeholder 2"/>
          <p:cNvSpPr>
            <a:spLocks noGrp="1"/>
          </p:cNvSpPr>
          <p:nvPr>
            <p:ph idx="1"/>
          </p:nvPr>
        </p:nvSpPr>
        <p:spPr/>
        <p:txBody>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4550" y="3203575"/>
            <a:ext cx="90884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itle 1"/>
          <p:cNvSpPr txBox="1"/>
          <p:nvPr userDrawn="1"/>
        </p:nvSpPr>
        <p:spPr bwMode="auto">
          <a:xfrm>
            <a:off x="1097434" y="147860"/>
            <a:ext cx="9615487" cy="6796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lstStyle>
            <a:lvl1pPr algn="l" defTabSz="448945" rtl="0" fontAlgn="base">
              <a:lnSpc>
                <a:spcPct val="83000"/>
              </a:lnSpc>
              <a:spcBef>
                <a:spcPct val="0"/>
              </a:spcBef>
              <a:spcAft>
                <a:spcPct val="0"/>
              </a:spcAft>
              <a:buClr>
                <a:srgbClr val="000000"/>
              </a:buClr>
              <a:buSzPct val="100000"/>
              <a:buFont typeface="Times New Roman" panose="02020603050405020304" pitchFamily="16" charset="0"/>
              <a:defRPr sz="2400" b="1">
                <a:solidFill>
                  <a:srgbClr val="000000"/>
                </a:solidFill>
                <a:latin typeface="+mj-lt"/>
                <a:ea typeface="+mj-ea"/>
                <a:cs typeface="+mj-cs"/>
              </a:defRPr>
            </a:lvl1pPr>
            <a:lvl2pPr marL="742950" indent="-285750" algn="l" defTabSz="448945" rtl="0" fontAlgn="base">
              <a:lnSpc>
                <a:spcPct val="83000"/>
              </a:lnSpc>
              <a:spcBef>
                <a:spcPct val="0"/>
              </a:spcBef>
              <a:spcAft>
                <a:spcPct val="0"/>
              </a:spcAft>
              <a:buClr>
                <a:srgbClr val="000000"/>
              </a:buClr>
              <a:buSzPct val="100000"/>
              <a:buFont typeface="Times New Roman" panose="02020603050405020304" pitchFamily="16" charset="0"/>
              <a:defRPr>
                <a:solidFill>
                  <a:srgbClr val="000000"/>
                </a:solidFill>
                <a:latin typeface="Calibri" panose="020F0502020204030204" charset="0"/>
                <a:ea typeface="msgothic" charset="0"/>
                <a:cs typeface="msgothic" charset="0"/>
              </a:defRPr>
            </a:lvl2pPr>
            <a:lvl3pPr marL="1143000" indent="-228600" algn="l" defTabSz="448945" rtl="0" fontAlgn="base">
              <a:lnSpc>
                <a:spcPct val="83000"/>
              </a:lnSpc>
              <a:spcBef>
                <a:spcPct val="0"/>
              </a:spcBef>
              <a:spcAft>
                <a:spcPct val="0"/>
              </a:spcAft>
              <a:buClr>
                <a:srgbClr val="000000"/>
              </a:buClr>
              <a:buSzPct val="100000"/>
              <a:buFont typeface="Times New Roman" panose="02020603050405020304" pitchFamily="16" charset="0"/>
              <a:defRPr>
                <a:solidFill>
                  <a:srgbClr val="000000"/>
                </a:solidFill>
                <a:latin typeface="Calibri" panose="020F0502020204030204" charset="0"/>
                <a:ea typeface="msgothic" charset="0"/>
                <a:cs typeface="msgothic" charset="0"/>
              </a:defRPr>
            </a:lvl3pPr>
            <a:lvl4pPr marL="1600200" indent="-228600" algn="l" defTabSz="448945" rtl="0" fontAlgn="base">
              <a:lnSpc>
                <a:spcPct val="83000"/>
              </a:lnSpc>
              <a:spcBef>
                <a:spcPct val="0"/>
              </a:spcBef>
              <a:spcAft>
                <a:spcPct val="0"/>
              </a:spcAft>
              <a:buClr>
                <a:srgbClr val="000000"/>
              </a:buClr>
              <a:buSzPct val="100000"/>
              <a:buFont typeface="Times New Roman" panose="02020603050405020304" pitchFamily="16" charset="0"/>
              <a:defRPr>
                <a:solidFill>
                  <a:srgbClr val="000000"/>
                </a:solidFill>
                <a:latin typeface="Calibri" panose="020F0502020204030204" charset="0"/>
                <a:ea typeface="msgothic" charset="0"/>
                <a:cs typeface="msgothic" charset="0"/>
              </a:defRPr>
            </a:lvl4pPr>
            <a:lvl5pPr marL="2057400" indent="-228600" algn="l" defTabSz="448945" rtl="0" fontAlgn="base">
              <a:lnSpc>
                <a:spcPct val="83000"/>
              </a:lnSpc>
              <a:spcBef>
                <a:spcPct val="0"/>
              </a:spcBef>
              <a:spcAft>
                <a:spcPct val="0"/>
              </a:spcAft>
              <a:buClr>
                <a:srgbClr val="000000"/>
              </a:buClr>
              <a:buSzPct val="100000"/>
              <a:buFont typeface="Times New Roman" panose="02020603050405020304" pitchFamily="16" charset="0"/>
              <a:defRPr>
                <a:solidFill>
                  <a:srgbClr val="000000"/>
                </a:solidFill>
                <a:latin typeface="Calibri" panose="020F0502020204030204" charset="0"/>
                <a:ea typeface="msgothic" charset="0"/>
                <a:cs typeface="msgothic" charset="0"/>
              </a:defRPr>
            </a:lvl5pPr>
            <a:lvl6pPr marL="2514600" indent="-228600" algn="l" defTabSz="448945" rtl="0" fontAlgn="base">
              <a:lnSpc>
                <a:spcPct val="83000"/>
              </a:lnSpc>
              <a:spcBef>
                <a:spcPct val="0"/>
              </a:spcBef>
              <a:spcAft>
                <a:spcPct val="0"/>
              </a:spcAft>
              <a:buClr>
                <a:srgbClr val="000000"/>
              </a:buClr>
              <a:buSzPct val="100000"/>
              <a:buFont typeface="Times New Roman" panose="02020603050405020304" pitchFamily="16" charset="0"/>
              <a:defRPr>
                <a:solidFill>
                  <a:srgbClr val="000000"/>
                </a:solidFill>
                <a:latin typeface="Calibri" panose="020F0502020204030204" charset="0"/>
                <a:ea typeface="msgothic" charset="0"/>
                <a:cs typeface="msgothic" charset="0"/>
              </a:defRPr>
            </a:lvl6pPr>
            <a:lvl7pPr marL="2971800" indent="-228600" algn="l" defTabSz="448945" rtl="0" fontAlgn="base">
              <a:lnSpc>
                <a:spcPct val="83000"/>
              </a:lnSpc>
              <a:spcBef>
                <a:spcPct val="0"/>
              </a:spcBef>
              <a:spcAft>
                <a:spcPct val="0"/>
              </a:spcAft>
              <a:buClr>
                <a:srgbClr val="000000"/>
              </a:buClr>
              <a:buSzPct val="100000"/>
              <a:buFont typeface="Times New Roman" panose="02020603050405020304" pitchFamily="16" charset="0"/>
              <a:defRPr>
                <a:solidFill>
                  <a:srgbClr val="000000"/>
                </a:solidFill>
                <a:latin typeface="Calibri" panose="020F0502020204030204" charset="0"/>
                <a:ea typeface="msgothic" charset="0"/>
                <a:cs typeface="msgothic" charset="0"/>
              </a:defRPr>
            </a:lvl7pPr>
            <a:lvl8pPr marL="3429000" indent="-228600" algn="l" defTabSz="448945" rtl="0" fontAlgn="base">
              <a:lnSpc>
                <a:spcPct val="83000"/>
              </a:lnSpc>
              <a:spcBef>
                <a:spcPct val="0"/>
              </a:spcBef>
              <a:spcAft>
                <a:spcPct val="0"/>
              </a:spcAft>
              <a:buClr>
                <a:srgbClr val="000000"/>
              </a:buClr>
              <a:buSzPct val="100000"/>
              <a:buFont typeface="Times New Roman" panose="02020603050405020304" pitchFamily="16" charset="0"/>
              <a:defRPr>
                <a:solidFill>
                  <a:srgbClr val="000000"/>
                </a:solidFill>
                <a:latin typeface="Calibri" panose="020F0502020204030204" charset="0"/>
                <a:ea typeface="msgothic" charset="0"/>
                <a:cs typeface="msgothic" charset="0"/>
              </a:defRPr>
            </a:lvl8pPr>
            <a:lvl9pPr marL="3886200" indent="-228600" algn="l" defTabSz="448945" rtl="0" fontAlgn="base">
              <a:lnSpc>
                <a:spcPct val="83000"/>
              </a:lnSpc>
              <a:spcBef>
                <a:spcPct val="0"/>
              </a:spcBef>
              <a:spcAft>
                <a:spcPct val="0"/>
              </a:spcAft>
              <a:buClr>
                <a:srgbClr val="000000"/>
              </a:buClr>
              <a:buSzPct val="100000"/>
              <a:buFont typeface="Times New Roman" panose="02020603050405020304" pitchFamily="16" charset="0"/>
              <a:defRPr>
                <a:solidFill>
                  <a:srgbClr val="000000"/>
                </a:solidFill>
                <a:latin typeface="Calibri" panose="020F0502020204030204" charset="0"/>
                <a:ea typeface="msgothic" charset="0"/>
                <a:cs typeface="msgothic" charset="0"/>
              </a:defRPr>
            </a:lvl9pPr>
          </a:lstStyle>
          <a:p>
            <a:pPr hangingPunct="1"/>
            <a:endParaRPr lang="de-DE" kern="0" dirty="0"/>
          </a:p>
        </p:txBody>
      </p:sp>
      <p:sp>
        <p:nvSpPr>
          <p:cNvPr id="5" name="Title 1"/>
          <p:cNvSpPr>
            <a:spLocks noGrp="1"/>
          </p:cNvSpPr>
          <p:nvPr>
            <p:ph type="title"/>
          </p:nvPr>
        </p:nvSpPr>
        <p:spPr>
          <a:xfrm>
            <a:off x="1241450" y="147860"/>
            <a:ext cx="8064896" cy="679649"/>
          </a:xfrm>
          <a:prstGeom prst="rect">
            <a:avLst/>
          </a:prstGeom>
        </p:spPr>
        <p:txBody>
          <a:bodyPr/>
          <a:lstStyle>
            <a:lvl1pPr>
              <a:defRPr sz="2400" b="1"/>
            </a:lvl1pPr>
          </a:lstStyle>
          <a:p>
            <a:endParaRPr lang="de-D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4988" y="1768475"/>
            <a:ext cx="473075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p:cNvSpPr>
            <a:spLocks noGrp="1"/>
          </p:cNvSpPr>
          <p:nvPr>
            <p:ph sz="half" idx="2"/>
          </p:nvPr>
        </p:nvSpPr>
        <p:spPr>
          <a:xfrm>
            <a:off x="5418138" y="1768475"/>
            <a:ext cx="4732337"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Title 1"/>
          <p:cNvSpPr>
            <a:spLocks noGrp="1"/>
          </p:cNvSpPr>
          <p:nvPr>
            <p:ph type="title"/>
          </p:nvPr>
        </p:nvSpPr>
        <p:spPr>
          <a:xfrm>
            <a:off x="1241450" y="147860"/>
            <a:ext cx="8064896" cy="679649"/>
          </a:xfrm>
          <a:prstGeom prst="rect">
            <a:avLst/>
          </a:prstGeom>
        </p:spPr>
        <p:txBody>
          <a:bodyPr/>
          <a:lstStyle>
            <a:lvl1pPr>
              <a:defRPr sz="2400" b="1"/>
            </a:lvl1pPr>
          </a:lstStyle>
          <a:p>
            <a:endParaRPr lang="de-D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4988" y="1692275"/>
            <a:ext cx="4724400"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4988" y="2397125"/>
            <a:ext cx="4724400"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p:cNvSpPr>
            <a:spLocks noGrp="1"/>
          </p:cNvSpPr>
          <p:nvPr>
            <p:ph type="body" sz="quarter" idx="3"/>
          </p:nvPr>
        </p:nvSpPr>
        <p:spPr>
          <a:xfrm>
            <a:off x="5430838" y="1692275"/>
            <a:ext cx="4725987"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430838" y="2397125"/>
            <a:ext cx="4725987"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8" name="Title 1"/>
          <p:cNvSpPr>
            <a:spLocks noGrp="1"/>
          </p:cNvSpPr>
          <p:nvPr>
            <p:ph type="title"/>
          </p:nvPr>
        </p:nvSpPr>
        <p:spPr>
          <a:xfrm>
            <a:off x="1241450" y="147860"/>
            <a:ext cx="8064896" cy="679649"/>
          </a:xfrm>
          <a:prstGeom prst="rect">
            <a:avLst/>
          </a:prstGeom>
        </p:spPr>
        <p:txBody>
          <a:bodyPr/>
          <a:lstStyle>
            <a:lvl1pPr>
              <a:defRPr sz="2400" b="1"/>
            </a:lvl1pPr>
          </a:lstStyle>
          <a:p>
            <a:endParaRPr lang="de-D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1241450" y="147860"/>
            <a:ext cx="8064896" cy="679649"/>
          </a:xfrm>
          <a:prstGeom prst="rect">
            <a:avLst/>
          </a:prstGeom>
        </p:spPr>
        <p:txBody>
          <a:bodyPr/>
          <a:lstStyle>
            <a:lvl1pPr>
              <a:defRPr sz="2400" b="1"/>
            </a:lvl1pPr>
          </a:lstStyle>
          <a:p>
            <a:endParaRPr lang="de-D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1625"/>
            <a:ext cx="3517900" cy="1279525"/>
          </a:xfrm>
          <a:prstGeom prst="rect">
            <a:avLst/>
          </a:prstGeom>
        </p:spPr>
        <p:txBody>
          <a:bodyPr anchor="b"/>
          <a:lstStyle>
            <a:lvl1pPr algn="l">
              <a:defRPr sz="2000" b="1"/>
            </a:lvl1pPr>
          </a:lstStyle>
          <a:p>
            <a:r>
              <a:rPr lang="en-US"/>
              <a:t>Click to edit Master title style</a:t>
            </a:r>
            <a:endParaRPr lang="de-DE"/>
          </a:p>
        </p:txBody>
      </p:sp>
      <p:sp>
        <p:nvSpPr>
          <p:cNvPr id="3" name="Content Placeholder 2"/>
          <p:cNvSpPr>
            <a:spLocks noGrp="1"/>
          </p:cNvSpPr>
          <p:nvPr>
            <p:ph idx="1"/>
          </p:nvPr>
        </p:nvSpPr>
        <p:spPr>
          <a:xfrm>
            <a:off x="4179888" y="301625"/>
            <a:ext cx="5976937"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p:cNvSpPr>
            <a:spLocks noGrp="1"/>
          </p:cNvSpPr>
          <p:nvPr>
            <p:ph type="body" sz="half" idx="2"/>
          </p:nvPr>
        </p:nvSpPr>
        <p:spPr>
          <a:xfrm>
            <a:off x="534988" y="1581150"/>
            <a:ext cx="3517900"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500" y="5291138"/>
            <a:ext cx="6415088" cy="625475"/>
          </a:xfrm>
          <a:prstGeom prst="rect">
            <a:avLst/>
          </a:prstGeom>
        </p:spPr>
        <p:txBody>
          <a:bodyPr anchor="b"/>
          <a:lstStyle>
            <a:lvl1pPr algn="l">
              <a:defRPr sz="2000" b="1"/>
            </a:lvl1pPr>
          </a:lstStyle>
          <a:p>
            <a:r>
              <a:rPr lang="en-US"/>
              <a:t>Click to edit Master title style</a:t>
            </a:r>
            <a:endParaRPr lang="de-DE"/>
          </a:p>
        </p:txBody>
      </p:sp>
      <p:sp>
        <p:nvSpPr>
          <p:cNvPr id="3" name="Picture Placeholder 2"/>
          <p:cNvSpPr>
            <a:spLocks noGrp="1"/>
          </p:cNvSpPr>
          <p:nvPr>
            <p:ph type="pic" idx="1"/>
          </p:nvPr>
        </p:nvSpPr>
        <p:spPr>
          <a:xfrm>
            <a:off x="2095500" y="674688"/>
            <a:ext cx="6415088"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p:cNvSpPr>
            <a:spLocks noGrp="1"/>
          </p:cNvSpPr>
          <p:nvPr>
            <p:ph type="body" sz="half" idx="2"/>
          </p:nvPr>
        </p:nvSpPr>
        <p:spPr>
          <a:xfrm>
            <a:off x="2095500" y="5916613"/>
            <a:ext cx="6415088"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5" name="Line 1"/>
          <p:cNvSpPr>
            <a:spLocks noChangeShapeType="1"/>
          </p:cNvSpPr>
          <p:nvPr userDrawn="1"/>
        </p:nvSpPr>
        <p:spPr bwMode="auto">
          <a:xfrm>
            <a:off x="357188" y="123825"/>
            <a:ext cx="9869487" cy="1588"/>
          </a:xfrm>
          <a:prstGeom prst="line">
            <a:avLst/>
          </a:prstGeom>
          <a:noFill/>
          <a:ln w="936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noProof="0"/>
          </a:p>
        </p:txBody>
      </p:sp>
      <p:sp>
        <p:nvSpPr>
          <p:cNvPr id="1026" name="Line 2"/>
          <p:cNvSpPr>
            <a:spLocks noChangeShapeType="1"/>
          </p:cNvSpPr>
          <p:nvPr userDrawn="1"/>
        </p:nvSpPr>
        <p:spPr bwMode="auto">
          <a:xfrm>
            <a:off x="357188" y="7156450"/>
            <a:ext cx="9869487" cy="1588"/>
          </a:xfrm>
          <a:prstGeom prst="line">
            <a:avLst/>
          </a:prstGeom>
          <a:noFill/>
          <a:ln w="936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noProof="0"/>
          </a:p>
        </p:txBody>
      </p:sp>
      <p:sp>
        <p:nvSpPr>
          <p:cNvPr id="1027" name="Line 3"/>
          <p:cNvSpPr>
            <a:spLocks noChangeShapeType="1"/>
          </p:cNvSpPr>
          <p:nvPr userDrawn="1"/>
        </p:nvSpPr>
        <p:spPr bwMode="auto">
          <a:xfrm>
            <a:off x="357188" y="899517"/>
            <a:ext cx="9869487" cy="1588"/>
          </a:xfrm>
          <a:prstGeom prst="line">
            <a:avLst/>
          </a:prstGeom>
          <a:noFill/>
          <a:ln w="936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noProof="0"/>
          </a:p>
        </p:txBody>
      </p:sp>
      <p:sp>
        <p:nvSpPr>
          <p:cNvPr id="1029" name="Rectangle 5"/>
          <p:cNvSpPr>
            <a:spLocks noChangeArrowheads="1"/>
          </p:cNvSpPr>
          <p:nvPr userDrawn="1"/>
        </p:nvSpPr>
        <p:spPr bwMode="auto">
          <a:xfrm>
            <a:off x="460375" y="7192963"/>
            <a:ext cx="1789187"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1pPr>
            <a:lvl2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2pPr>
            <a:lvl3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3pPr>
            <a:lvl4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4pPr>
            <a:lvl5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5pPr>
            <a:lvl6pPr marL="25146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6pPr>
            <a:lvl7pPr marL="29718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7pPr>
            <a:lvl8pPr marL="34290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8pPr>
            <a:lvl9pPr marL="38862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9pPr>
          </a:lstStyle>
          <a:p>
            <a:pPr>
              <a:lnSpc>
                <a:spcPct val="100000"/>
              </a:lnSpc>
              <a:buClrTx/>
              <a:buFontTx/>
              <a:buNone/>
            </a:pPr>
            <a:r>
              <a:rPr lang="en-US" altLang="de-DE" sz="1400" noProof="0" smtClean="0">
                <a:ea typeface="msgothic" charset="0"/>
                <a:cs typeface="msgothic" charset="0"/>
              </a:rPr>
              <a:t>D. Carralero et al.</a:t>
            </a:r>
            <a:endParaRPr lang="en-US" altLang="de-DE" sz="1400" noProof="0">
              <a:ea typeface="msgothic" charset="0"/>
              <a:cs typeface="msgothic" charset="0"/>
            </a:endParaRPr>
          </a:p>
        </p:txBody>
      </p:sp>
      <p:sp>
        <p:nvSpPr>
          <p:cNvPr id="1031" name="Rectangle 7"/>
          <p:cNvSpPr>
            <a:spLocks noChangeArrowheads="1"/>
          </p:cNvSpPr>
          <p:nvPr userDrawn="1"/>
        </p:nvSpPr>
        <p:spPr bwMode="auto">
          <a:xfrm>
            <a:off x="1" y="7192963"/>
            <a:ext cx="10691812" cy="211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1pPr>
            <a:lvl2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2pPr>
            <a:lvl3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3pPr>
            <a:lvl4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4pPr>
            <a:lvl5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5pPr>
            <a:lvl6pPr marL="25146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6pPr>
            <a:lvl7pPr marL="29718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7pPr>
            <a:lvl8pPr marL="34290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8pPr>
            <a:lvl9pPr marL="38862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9pPr>
          </a:lstStyle>
          <a:p>
            <a:pPr marL="0" marR="0" indent="0" algn="ctr" defTabSz="448945" rtl="0" eaLnBrk="1" fontAlgn="base" latinLnBrk="0" hangingPunct="0">
              <a:lnSpc>
                <a:spcPct val="10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r>
              <a:rPr lang="en-US" altLang="de-DE" sz="1400" noProof="0" dirty="0" smtClean="0">
                <a:ea typeface="msgothic" charset="0"/>
                <a:cs typeface="msgothic" charset="0"/>
              </a:rPr>
              <a:t>WPSA PM, 1-IV-2020</a:t>
            </a:r>
            <a:endParaRPr lang="en-US" altLang="de-DE" sz="1400" noProof="0" dirty="0">
              <a:ea typeface="msgothic" charset="0"/>
              <a:cs typeface="msgothic" charset="0"/>
            </a:endParaRPr>
          </a:p>
        </p:txBody>
      </p:sp>
      <p:sp>
        <p:nvSpPr>
          <p:cNvPr id="1032" name="Rectangle 8"/>
          <p:cNvSpPr>
            <a:spLocks noChangeArrowheads="1"/>
          </p:cNvSpPr>
          <p:nvPr userDrawn="1"/>
        </p:nvSpPr>
        <p:spPr bwMode="auto">
          <a:xfrm>
            <a:off x="1376363" y="2514600"/>
            <a:ext cx="1587"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noProof="0"/>
          </a:p>
        </p:txBody>
      </p:sp>
      <p:sp>
        <p:nvSpPr>
          <p:cNvPr id="1034" name="Rectangle 10"/>
          <p:cNvSpPr>
            <a:spLocks noGrp="1" noChangeArrowheads="1"/>
          </p:cNvSpPr>
          <p:nvPr>
            <p:ph type="body" idx="1"/>
          </p:nvPr>
        </p:nvSpPr>
        <p:spPr bwMode="auto">
          <a:xfrm>
            <a:off x="534988" y="1768475"/>
            <a:ext cx="9615487" cy="4983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8520" rIns="0" bIns="0" numCol="1" anchor="t" anchorCtr="0" compatLnSpc="1"/>
          <a:lstStyle/>
          <a:p>
            <a:pPr lvl="0"/>
            <a:r>
              <a:rPr lang="en-US" altLang="de-DE" noProof="0" smtClean="0"/>
              <a:t>Click to edit the outline text format</a:t>
            </a:r>
          </a:p>
          <a:p>
            <a:pPr lvl="1"/>
            <a:r>
              <a:rPr lang="en-US" altLang="de-DE" noProof="0" smtClean="0"/>
              <a:t>Second Outline Level</a:t>
            </a:r>
          </a:p>
          <a:p>
            <a:pPr lvl="2"/>
            <a:r>
              <a:rPr lang="en-US" altLang="de-DE" noProof="0" smtClean="0"/>
              <a:t>Third Outline Level</a:t>
            </a:r>
          </a:p>
          <a:p>
            <a:pPr lvl="3"/>
            <a:r>
              <a:rPr lang="en-US" altLang="de-DE" noProof="0" smtClean="0"/>
              <a:t>Fourth Outline Level</a:t>
            </a:r>
          </a:p>
          <a:p>
            <a:pPr lvl="4"/>
            <a:r>
              <a:rPr lang="en-US" altLang="de-DE" noProof="0" smtClean="0"/>
              <a:t>Fifth Outline Level</a:t>
            </a:r>
          </a:p>
          <a:p>
            <a:pPr lvl="4"/>
            <a:r>
              <a:rPr lang="en-US" altLang="de-DE" noProof="0" smtClean="0"/>
              <a:t>Sixth Outline Level</a:t>
            </a:r>
          </a:p>
          <a:p>
            <a:pPr lvl="4"/>
            <a:r>
              <a:rPr lang="en-US" altLang="de-DE" noProof="0" smtClean="0"/>
              <a:t>Seventh Outline Level</a:t>
            </a:r>
          </a:p>
          <a:p>
            <a:pPr lvl="4"/>
            <a:r>
              <a:rPr lang="en-US" altLang="de-DE" noProof="0" smtClean="0"/>
              <a:t>Eighth Outline Level</a:t>
            </a:r>
          </a:p>
          <a:p>
            <a:pPr lvl="4"/>
            <a:r>
              <a:rPr lang="en-US" altLang="de-DE" noProof="0" smtClean="0"/>
              <a:t>Ninth Outline Level</a:t>
            </a:r>
            <a:endParaRPr lang="en-US" altLang="de-DE" noProof="0"/>
          </a:p>
        </p:txBody>
      </p:sp>
      <p:pic>
        <p:nvPicPr>
          <p:cNvPr id="3" name="Picture 2"/>
          <p:cNvPicPr>
            <a:picLocks noChangeAspect="1"/>
          </p:cNvPicPr>
          <p:nvPr userDrawn="1"/>
        </p:nvPicPr>
        <p:blipFill rotWithShape="1">
          <a:blip r:embed="rId16"/>
          <a:srcRect r="51164" b="5412"/>
          <a:stretch>
            <a:fillRect/>
          </a:stretch>
        </p:blipFill>
        <p:spPr>
          <a:xfrm>
            <a:off x="6005672" y="208464"/>
            <a:ext cx="2641482" cy="648073"/>
          </a:xfrm>
          <a:prstGeom prst="rect">
            <a:avLst/>
          </a:prstGeom>
        </p:spPr>
      </p:pic>
      <p:sp>
        <p:nvSpPr>
          <p:cNvPr id="4" name="AutoShape 2" descr="Image result for asdex logo"/>
          <p:cNvSpPr>
            <a:spLocks noChangeAspect="1" noChangeArrowheads="1"/>
          </p:cNvSpPr>
          <p:nvPr userDrawn="1"/>
        </p:nvSpPr>
        <p:spPr bwMode="auto">
          <a:xfrm>
            <a:off x="155575" y="-1020763"/>
            <a:ext cx="2143125" cy="2133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noProof="0"/>
          </a:p>
        </p:txBody>
      </p:sp>
      <p:sp>
        <p:nvSpPr>
          <p:cNvPr id="5" name="AutoShape 4" descr="Image result for asdex logo"/>
          <p:cNvSpPr>
            <a:spLocks noChangeAspect="1" noChangeArrowheads="1"/>
          </p:cNvSpPr>
          <p:nvPr userDrawn="1"/>
        </p:nvSpPr>
        <p:spPr bwMode="auto">
          <a:xfrm>
            <a:off x="307975" y="-868363"/>
            <a:ext cx="2143125" cy="2133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noProof="0"/>
          </a:p>
        </p:txBody>
      </p:sp>
      <p:pic>
        <p:nvPicPr>
          <p:cNvPr id="7" name="Picture 6"/>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9452387" y="169034"/>
            <a:ext cx="790063" cy="699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C:\Owncloud\Presentaciones\2019\WPSA Sevilla\aug_white.png"/>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8678224" y="192088"/>
            <a:ext cx="738230" cy="65620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iming>
    <p:tnLst>
      <p:par>
        <p:cTn id="1" dur="indefinite" restart="never" nodeType="tmRoot"/>
      </p:par>
    </p:tnLst>
  </p:timing>
  <p:txStyles>
    <p:titleStyle>
      <a:lvl1pPr algn="l" defTabSz="448945" rtl="0" fontAlgn="base">
        <a:lnSpc>
          <a:spcPct val="83000"/>
        </a:lnSpc>
        <a:spcBef>
          <a:spcPct val="0"/>
        </a:spcBef>
        <a:spcAft>
          <a:spcPct val="0"/>
        </a:spcAft>
        <a:buClr>
          <a:srgbClr val="000000"/>
        </a:buClr>
        <a:buSzPct val="100000"/>
        <a:buFont typeface="Times New Roman" panose="02020603050405020304" pitchFamily="16" charset="0"/>
        <a:defRPr>
          <a:solidFill>
            <a:srgbClr val="000000"/>
          </a:solidFill>
          <a:latin typeface="+mj-lt"/>
          <a:ea typeface="+mj-ea"/>
          <a:cs typeface="+mj-cs"/>
        </a:defRPr>
      </a:lvl1pPr>
      <a:lvl2pPr marL="742950" indent="-285750" algn="l" defTabSz="448945" rtl="0" fontAlgn="base">
        <a:lnSpc>
          <a:spcPct val="83000"/>
        </a:lnSpc>
        <a:spcBef>
          <a:spcPct val="0"/>
        </a:spcBef>
        <a:spcAft>
          <a:spcPct val="0"/>
        </a:spcAft>
        <a:buClr>
          <a:srgbClr val="000000"/>
        </a:buClr>
        <a:buSzPct val="100000"/>
        <a:buFont typeface="Times New Roman" panose="02020603050405020304" pitchFamily="16" charset="0"/>
        <a:defRPr>
          <a:solidFill>
            <a:srgbClr val="000000"/>
          </a:solidFill>
          <a:latin typeface="Calibri" panose="020F0502020204030204" charset="0"/>
          <a:ea typeface="msgothic" charset="0"/>
          <a:cs typeface="msgothic" charset="0"/>
        </a:defRPr>
      </a:lvl2pPr>
      <a:lvl3pPr marL="1143000" indent="-228600" algn="l" defTabSz="448945" rtl="0" fontAlgn="base">
        <a:lnSpc>
          <a:spcPct val="83000"/>
        </a:lnSpc>
        <a:spcBef>
          <a:spcPct val="0"/>
        </a:spcBef>
        <a:spcAft>
          <a:spcPct val="0"/>
        </a:spcAft>
        <a:buClr>
          <a:srgbClr val="000000"/>
        </a:buClr>
        <a:buSzPct val="100000"/>
        <a:buFont typeface="Times New Roman" panose="02020603050405020304" pitchFamily="16" charset="0"/>
        <a:defRPr>
          <a:solidFill>
            <a:srgbClr val="000000"/>
          </a:solidFill>
          <a:latin typeface="Calibri" panose="020F0502020204030204" charset="0"/>
          <a:ea typeface="msgothic" charset="0"/>
          <a:cs typeface="msgothic" charset="0"/>
        </a:defRPr>
      </a:lvl3pPr>
      <a:lvl4pPr marL="1600200" indent="-228600" algn="l" defTabSz="448945" rtl="0" fontAlgn="base">
        <a:lnSpc>
          <a:spcPct val="83000"/>
        </a:lnSpc>
        <a:spcBef>
          <a:spcPct val="0"/>
        </a:spcBef>
        <a:spcAft>
          <a:spcPct val="0"/>
        </a:spcAft>
        <a:buClr>
          <a:srgbClr val="000000"/>
        </a:buClr>
        <a:buSzPct val="100000"/>
        <a:buFont typeface="Times New Roman" panose="02020603050405020304" pitchFamily="16" charset="0"/>
        <a:defRPr>
          <a:solidFill>
            <a:srgbClr val="000000"/>
          </a:solidFill>
          <a:latin typeface="Calibri" panose="020F0502020204030204" charset="0"/>
          <a:ea typeface="msgothic" charset="0"/>
          <a:cs typeface="msgothic" charset="0"/>
        </a:defRPr>
      </a:lvl4pPr>
      <a:lvl5pPr marL="2057400" indent="-228600" algn="l" defTabSz="448945" rtl="0" fontAlgn="base">
        <a:lnSpc>
          <a:spcPct val="83000"/>
        </a:lnSpc>
        <a:spcBef>
          <a:spcPct val="0"/>
        </a:spcBef>
        <a:spcAft>
          <a:spcPct val="0"/>
        </a:spcAft>
        <a:buClr>
          <a:srgbClr val="000000"/>
        </a:buClr>
        <a:buSzPct val="100000"/>
        <a:buFont typeface="Times New Roman" panose="02020603050405020304" pitchFamily="16" charset="0"/>
        <a:defRPr>
          <a:solidFill>
            <a:srgbClr val="000000"/>
          </a:solidFill>
          <a:latin typeface="Calibri" panose="020F0502020204030204" charset="0"/>
          <a:ea typeface="msgothic" charset="0"/>
          <a:cs typeface="msgothic" charset="0"/>
        </a:defRPr>
      </a:lvl5pPr>
      <a:lvl6pPr marL="2514600" indent="-228600" algn="l" defTabSz="448945" rtl="0" fontAlgn="base">
        <a:lnSpc>
          <a:spcPct val="83000"/>
        </a:lnSpc>
        <a:spcBef>
          <a:spcPct val="0"/>
        </a:spcBef>
        <a:spcAft>
          <a:spcPct val="0"/>
        </a:spcAft>
        <a:buClr>
          <a:srgbClr val="000000"/>
        </a:buClr>
        <a:buSzPct val="100000"/>
        <a:buFont typeface="Times New Roman" panose="02020603050405020304" pitchFamily="16" charset="0"/>
        <a:defRPr>
          <a:solidFill>
            <a:srgbClr val="000000"/>
          </a:solidFill>
          <a:latin typeface="Calibri" panose="020F0502020204030204" charset="0"/>
          <a:ea typeface="msgothic" charset="0"/>
          <a:cs typeface="msgothic" charset="0"/>
        </a:defRPr>
      </a:lvl6pPr>
      <a:lvl7pPr marL="2971800" indent="-228600" algn="l" defTabSz="448945" rtl="0" fontAlgn="base">
        <a:lnSpc>
          <a:spcPct val="83000"/>
        </a:lnSpc>
        <a:spcBef>
          <a:spcPct val="0"/>
        </a:spcBef>
        <a:spcAft>
          <a:spcPct val="0"/>
        </a:spcAft>
        <a:buClr>
          <a:srgbClr val="000000"/>
        </a:buClr>
        <a:buSzPct val="100000"/>
        <a:buFont typeface="Times New Roman" panose="02020603050405020304" pitchFamily="16" charset="0"/>
        <a:defRPr>
          <a:solidFill>
            <a:srgbClr val="000000"/>
          </a:solidFill>
          <a:latin typeface="Calibri" panose="020F0502020204030204" charset="0"/>
          <a:ea typeface="msgothic" charset="0"/>
          <a:cs typeface="msgothic" charset="0"/>
        </a:defRPr>
      </a:lvl7pPr>
      <a:lvl8pPr marL="3429000" indent="-228600" algn="l" defTabSz="448945" rtl="0" fontAlgn="base">
        <a:lnSpc>
          <a:spcPct val="83000"/>
        </a:lnSpc>
        <a:spcBef>
          <a:spcPct val="0"/>
        </a:spcBef>
        <a:spcAft>
          <a:spcPct val="0"/>
        </a:spcAft>
        <a:buClr>
          <a:srgbClr val="000000"/>
        </a:buClr>
        <a:buSzPct val="100000"/>
        <a:buFont typeface="Times New Roman" panose="02020603050405020304" pitchFamily="16" charset="0"/>
        <a:defRPr>
          <a:solidFill>
            <a:srgbClr val="000000"/>
          </a:solidFill>
          <a:latin typeface="Calibri" panose="020F0502020204030204" charset="0"/>
          <a:ea typeface="msgothic" charset="0"/>
          <a:cs typeface="msgothic" charset="0"/>
        </a:defRPr>
      </a:lvl8pPr>
      <a:lvl9pPr marL="3886200" indent="-228600" algn="l" defTabSz="448945" rtl="0" fontAlgn="base">
        <a:lnSpc>
          <a:spcPct val="83000"/>
        </a:lnSpc>
        <a:spcBef>
          <a:spcPct val="0"/>
        </a:spcBef>
        <a:spcAft>
          <a:spcPct val="0"/>
        </a:spcAft>
        <a:buClr>
          <a:srgbClr val="000000"/>
        </a:buClr>
        <a:buSzPct val="100000"/>
        <a:buFont typeface="Times New Roman" panose="02020603050405020304" pitchFamily="16" charset="0"/>
        <a:defRPr>
          <a:solidFill>
            <a:srgbClr val="000000"/>
          </a:solidFill>
          <a:latin typeface="Calibri" panose="020F0502020204030204" charset="0"/>
          <a:ea typeface="msgothic" charset="0"/>
          <a:cs typeface="msgothic" charset="0"/>
        </a:defRPr>
      </a:lvl9pPr>
    </p:titleStyle>
    <p:bodyStyle>
      <a:lvl1pPr marL="342900" indent="-342900" algn="l" defTabSz="448945" rtl="0" fontAlgn="base" hangingPunct="0">
        <a:lnSpc>
          <a:spcPct val="83000"/>
        </a:lnSpc>
        <a:spcBef>
          <a:spcPct val="0"/>
        </a:spcBef>
        <a:spcAft>
          <a:spcPts val="1425"/>
        </a:spcAft>
        <a:buClr>
          <a:schemeClr val="bg1">
            <a:lumMod val="50000"/>
          </a:schemeClr>
        </a:buClr>
        <a:buSzPct val="90000"/>
        <a:buFont typeface="Wingdings 2" panose="05020102010507070707" pitchFamily="18" charset="2"/>
        <a:buChar char="¡"/>
        <a:defRPr>
          <a:solidFill>
            <a:srgbClr val="000000"/>
          </a:solidFill>
          <a:latin typeface="+mn-lt"/>
          <a:ea typeface="+mn-ea"/>
          <a:cs typeface="+mn-cs"/>
        </a:defRPr>
      </a:lvl1pPr>
      <a:lvl2pPr marL="742950" indent="-285750" algn="l" defTabSz="448945" rtl="0" fontAlgn="base" hangingPunct="0">
        <a:lnSpc>
          <a:spcPct val="83000"/>
        </a:lnSpc>
        <a:spcBef>
          <a:spcPct val="0"/>
        </a:spcBef>
        <a:spcAft>
          <a:spcPts val="1140"/>
        </a:spcAft>
        <a:buClr>
          <a:srgbClr val="3366FF"/>
        </a:buClr>
        <a:buSzPct val="100000"/>
        <a:buFont typeface="Wingdings" panose="05000000000000000000" pitchFamily="2" charset="2"/>
        <a:buChar char="§"/>
        <a:defRPr>
          <a:solidFill>
            <a:srgbClr val="000000"/>
          </a:solidFill>
          <a:latin typeface="+mn-lt"/>
          <a:ea typeface="+mn-ea"/>
          <a:cs typeface="+mn-cs"/>
        </a:defRPr>
      </a:lvl2pPr>
      <a:lvl3pPr marL="1143000" indent="-228600" algn="l" defTabSz="448945" rtl="0" fontAlgn="base" hangingPunct="0">
        <a:lnSpc>
          <a:spcPct val="83000"/>
        </a:lnSpc>
        <a:spcBef>
          <a:spcPct val="0"/>
        </a:spcBef>
        <a:spcAft>
          <a:spcPts val="850"/>
        </a:spcAft>
        <a:buClr>
          <a:srgbClr val="000000"/>
        </a:buClr>
        <a:buSzPct val="100000"/>
        <a:buFont typeface="Times New Roman" panose="02020603050405020304" pitchFamily="16" charset="0"/>
        <a:defRPr>
          <a:solidFill>
            <a:srgbClr val="000000"/>
          </a:solidFill>
          <a:latin typeface="+mn-lt"/>
          <a:ea typeface="+mn-ea"/>
          <a:cs typeface="+mn-cs"/>
        </a:defRPr>
      </a:lvl3pPr>
      <a:lvl4pPr marL="1600200" indent="-228600" algn="l" defTabSz="448945" rtl="0" fontAlgn="base" hangingPunct="0">
        <a:lnSpc>
          <a:spcPct val="83000"/>
        </a:lnSpc>
        <a:spcBef>
          <a:spcPct val="0"/>
        </a:spcBef>
        <a:spcAft>
          <a:spcPts val="575"/>
        </a:spcAft>
        <a:buClr>
          <a:srgbClr val="000000"/>
        </a:buClr>
        <a:buSzPct val="100000"/>
        <a:buFont typeface="Times New Roman" panose="02020603050405020304" pitchFamily="16" charset="0"/>
        <a:defRPr>
          <a:solidFill>
            <a:srgbClr val="000000"/>
          </a:solidFill>
          <a:latin typeface="+mn-lt"/>
          <a:ea typeface="+mn-ea"/>
          <a:cs typeface="+mn-cs"/>
        </a:defRPr>
      </a:lvl4pPr>
      <a:lvl5pPr marL="2057400" indent="-228600" algn="l" defTabSz="448945" rtl="0" fontAlgn="base" hangingPunct="0">
        <a:lnSpc>
          <a:spcPct val="83000"/>
        </a:lnSpc>
        <a:spcBef>
          <a:spcPct val="0"/>
        </a:spcBef>
        <a:spcAft>
          <a:spcPts val="290"/>
        </a:spcAft>
        <a:buClr>
          <a:srgbClr val="000000"/>
        </a:buClr>
        <a:buSzPct val="100000"/>
        <a:buFont typeface="Times New Roman" panose="02020603050405020304" pitchFamily="16" charset="0"/>
        <a:defRPr sz="2000">
          <a:solidFill>
            <a:srgbClr val="000000"/>
          </a:solidFill>
          <a:latin typeface="+mn-lt"/>
          <a:ea typeface="+mn-ea"/>
          <a:cs typeface="+mn-cs"/>
        </a:defRPr>
      </a:lvl5pPr>
      <a:lvl6pPr marL="2514600" indent="-228600" algn="l" defTabSz="448945" rtl="0" fontAlgn="base" hangingPunct="0">
        <a:lnSpc>
          <a:spcPct val="83000"/>
        </a:lnSpc>
        <a:spcBef>
          <a:spcPct val="0"/>
        </a:spcBef>
        <a:spcAft>
          <a:spcPts val="290"/>
        </a:spcAft>
        <a:buClr>
          <a:srgbClr val="000000"/>
        </a:buClr>
        <a:buSzPct val="100000"/>
        <a:buFont typeface="Times New Roman" panose="02020603050405020304" pitchFamily="16" charset="0"/>
        <a:defRPr sz="2000">
          <a:solidFill>
            <a:srgbClr val="000000"/>
          </a:solidFill>
          <a:latin typeface="+mn-lt"/>
          <a:ea typeface="+mn-ea"/>
          <a:cs typeface="+mn-cs"/>
        </a:defRPr>
      </a:lvl6pPr>
      <a:lvl7pPr marL="2971800" indent="-228600" algn="l" defTabSz="448945" rtl="0" fontAlgn="base" hangingPunct="0">
        <a:lnSpc>
          <a:spcPct val="83000"/>
        </a:lnSpc>
        <a:spcBef>
          <a:spcPct val="0"/>
        </a:spcBef>
        <a:spcAft>
          <a:spcPts val="290"/>
        </a:spcAft>
        <a:buClr>
          <a:srgbClr val="000000"/>
        </a:buClr>
        <a:buSzPct val="100000"/>
        <a:buFont typeface="Times New Roman" panose="02020603050405020304" pitchFamily="16" charset="0"/>
        <a:defRPr sz="2000">
          <a:solidFill>
            <a:srgbClr val="000000"/>
          </a:solidFill>
          <a:latin typeface="+mn-lt"/>
          <a:ea typeface="+mn-ea"/>
          <a:cs typeface="+mn-cs"/>
        </a:defRPr>
      </a:lvl7pPr>
      <a:lvl8pPr marL="3429000" indent="-228600" algn="l" defTabSz="448945" rtl="0" fontAlgn="base" hangingPunct="0">
        <a:lnSpc>
          <a:spcPct val="83000"/>
        </a:lnSpc>
        <a:spcBef>
          <a:spcPct val="0"/>
        </a:spcBef>
        <a:spcAft>
          <a:spcPts val="290"/>
        </a:spcAft>
        <a:buClr>
          <a:srgbClr val="000000"/>
        </a:buClr>
        <a:buSzPct val="100000"/>
        <a:buFont typeface="Times New Roman" panose="02020603050405020304" pitchFamily="16" charset="0"/>
        <a:defRPr sz="2000">
          <a:solidFill>
            <a:srgbClr val="000000"/>
          </a:solidFill>
          <a:latin typeface="+mn-lt"/>
          <a:ea typeface="+mn-ea"/>
          <a:cs typeface="+mn-cs"/>
        </a:defRPr>
      </a:lvl8pPr>
      <a:lvl9pPr marL="3886200" indent="-228600" algn="l" defTabSz="448945" rtl="0" fontAlgn="base" hangingPunct="0">
        <a:lnSpc>
          <a:spcPct val="83000"/>
        </a:lnSpc>
        <a:spcBef>
          <a:spcPct val="0"/>
        </a:spcBef>
        <a:spcAft>
          <a:spcPts val="290"/>
        </a:spcAft>
        <a:buClr>
          <a:srgbClr val="000000"/>
        </a:buClr>
        <a:buSzPct val="100000"/>
        <a:buFont typeface="Times New Roman" panose="02020603050405020304" pitchFamily="16" charset="0"/>
        <a:defRPr sz="2000">
          <a:solidFill>
            <a:srgbClr val="000000"/>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image" Target="../media/image12.emf"/><Relationship Id="rId7" Type="http://schemas.openxmlformats.org/officeDocument/2006/relationships/image" Target="../media/image31.e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30.emf"/><Relationship Id="rId4" Type="http://schemas.openxmlformats.org/officeDocument/2006/relationships/image" Target="../media/image29.emf"/><Relationship Id="rId9" Type="http://schemas.openxmlformats.org/officeDocument/2006/relationships/image" Target="../media/image14.emf"/></Relationships>
</file>

<file path=ppt/slides/_rels/slide21.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image" Target="../media/image15.emf"/><Relationship Id="rId7" Type="http://schemas.openxmlformats.org/officeDocument/2006/relationships/image" Target="../media/image35.e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4.emf"/><Relationship Id="rId5" Type="http://schemas.openxmlformats.org/officeDocument/2006/relationships/image" Target="../media/image16.emf"/><Relationship Id="rId10" Type="http://schemas.openxmlformats.org/officeDocument/2006/relationships/image" Target="../media/image14.emf"/><Relationship Id="rId4" Type="http://schemas.openxmlformats.org/officeDocument/2006/relationships/image" Target="../media/image33.emf"/><Relationship Id="rId9" Type="http://schemas.openxmlformats.org/officeDocument/2006/relationships/image" Target="../media/image17.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5.emf"/><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7.emf"/><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21370" y="1907629"/>
            <a:ext cx="9649072" cy="4032448"/>
          </a:xfrm>
        </p:spPr>
        <p:txBody>
          <a:bodyPr/>
          <a:lstStyle/>
          <a:p>
            <a:pPr algn="ctr"/>
            <a:r>
              <a:rPr lang="en-US" sz="2800" b="1" dirty="0" smtClean="0"/>
              <a:t>Doppler </a:t>
            </a:r>
            <a:r>
              <a:rPr lang="en-US" sz="2800" b="1" dirty="0"/>
              <a:t>reflectometer </a:t>
            </a:r>
            <a:r>
              <a:rPr lang="en-US" sz="2800" b="1" dirty="0" smtClean="0"/>
              <a:t>in </a:t>
            </a:r>
            <a:r>
              <a:rPr lang="en-US" sz="2800" b="1" dirty="0"/>
              <a:t>the JT-60SA </a:t>
            </a:r>
            <a:r>
              <a:rPr lang="en-US" sz="2800" b="1" dirty="0" smtClean="0"/>
              <a:t>tokamak</a:t>
            </a:r>
            <a:br>
              <a:rPr lang="en-US" sz="2800" b="1" dirty="0" smtClean="0"/>
            </a:br>
            <a:r>
              <a:rPr lang="en-US" sz="2800" b="1" dirty="0" smtClean="0"/>
              <a:t/>
            </a:r>
            <a:br>
              <a:rPr lang="en-US" sz="2800" b="1" dirty="0" smtClean="0"/>
            </a:br>
            <a:r>
              <a:rPr lang="en-US" sz="2800" b="1" dirty="0" smtClean="0"/>
              <a:t>Status Report</a:t>
            </a:r>
            <a:br>
              <a:rPr lang="en-US" sz="2800" b="1" dirty="0" smtClean="0"/>
            </a:br>
            <a:r>
              <a:rPr lang="de-DE" sz="2800" b="1" dirty="0" smtClean="0"/>
              <a:t/>
            </a:r>
            <a:br>
              <a:rPr lang="de-DE" sz="2800" b="1" dirty="0" smtClean="0"/>
            </a:br>
            <a:r>
              <a:rPr lang="de-DE" sz="2800" b="1" dirty="0"/>
              <a:t/>
            </a:r>
            <a:br>
              <a:rPr lang="de-DE" sz="2800" b="1" dirty="0"/>
            </a:br>
            <a:r>
              <a:rPr lang="es-ES" i="1" dirty="0"/>
              <a:t>D. Carralero</a:t>
            </a:r>
            <a:r>
              <a:rPr lang="es-ES" i="1" baseline="30000" dirty="0"/>
              <a:t>1</a:t>
            </a:r>
            <a:r>
              <a:rPr lang="es-ES" i="1" dirty="0"/>
              <a:t>, T. Happel</a:t>
            </a:r>
            <a:r>
              <a:rPr lang="es-ES" i="1" baseline="30000" dirty="0"/>
              <a:t>2</a:t>
            </a:r>
            <a:r>
              <a:rPr lang="es-ES" i="1" dirty="0" smtClean="0"/>
              <a:t>, </a:t>
            </a:r>
            <a:r>
              <a:rPr lang="es-ES" i="1" dirty="0"/>
              <a:t>T. Estrada</a:t>
            </a:r>
            <a:r>
              <a:rPr lang="es-ES" i="1" baseline="30000" dirty="0"/>
              <a:t>1</a:t>
            </a:r>
            <a:r>
              <a:rPr lang="es-ES" i="1" dirty="0"/>
              <a:t>, </a:t>
            </a:r>
            <a:r>
              <a:rPr lang="es-ES" i="1" dirty="0" smtClean="0"/>
              <a:t>J. Martínez, J</a:t>
            </a:r>
            <a:r>
              <a:rPr lang="es-ES" i="1" dirty="0"/>
              <a:t>. </a:t>
            </a:r>
            <a:r>
              <a:rPr lang="es-ES" i="1" dirty="0" smtClean="0"/>
              <a:t>García</a:t>
            </a:r>
            <a:r>
              <a:rPr lang="es-ES" i="1" baseline="30000" dirty="0" smtClean="0"/>
              <a:t>3</a:t>
            </a:r>
            <a:r>
              <a:rPr lang="es-ES" i="1" dirty="0" smtClean="0"/>
              <a:t>, </a:t>
            </a:r>
            <a:r>
              <a:rPr lang="es-ES" i="1" dirty="0"/>
              <a:t>E. de la </a:t>
            </a:r>
            <a:r>
              <a:rPr lang="es-ES" i="1" dirty="0" smtClean="0"/>
              <a:t>Luna</a:t>
            </a:r>
            <a:r>
              <a:rPr lang="es-ES" i="1" baseline="30000" dirty="0" smtClean="0"/>
              <a:t>1</a:t>
            </a:r>
            <a:r>
              <a:rPr lang="es-ES" i="1" dirty="0" smtClean="0"/>
              <a:t>, T. Tokuzawa</a:t>
            </a:r>
            <a:r>
              <a:rPr lang="es-ES" i="1" baseline="30000" dirty="0" smtClean="0"/>
              <a:t>4</a:t>
            </a:r>
            <a:r>
              <a:rPr lang="es-ES" i="1" dirty="0" smtClean="0"/>
              <a:t/>
            </a:r>
            <a:br>
              <a:rPr lang="es-ES" i="1" dirty="0" smtClean="0"/>
            </a:br>
            <a:r>
              <a:rPr lang="es-ES" dirty="0"/>
              <a:t/>
            </a:r>
            <a:br>
              <a:rPr lang="es-ES" dirty="0"/>
            </a:br>
            <a:r>
              <a:rPr lang="es-ES" i="1" baseline="30000" dirty="0"/>
              <a:t>1</a:t>
            </a:r>
            <a:r>
              <a:rPr lang="es-ES" i="1" dirty="0"/>
              <a:t>Laboratorio Nacional de Fusión </a:t>
            </a:r>
            <a:r>
              <a:rPr lang="es-ES" i="1" dirty="0" err="1"/>
              <a:t>Ciemat</a:t>
            </a:r>
            <a:r>
              <a:rPr lang="es-ES" i="1" dirty="0"/>
              <a:t>, Av. </a:t>
            </a:r>
            <a:r>
              <a:rPr lang="en-US" i="1" dirty="0" err="1"/>
              <a:t>Complutense</a:t>
            </a:r>
            <a:r>
              <a:rPr lang="en-US" i="1" dirty="0"/>
              <a:t> 40, 28040 Madrid, Spain</a:t>
            </a:r>
            <a:br>
              <a:rPr lang="en-US" i="1" dirty="0"/>
            </a:br>
            <a:r>
              <a:rPr lang="en-US" i="1" baseline="30000" dirty="0"/>
              <a:t>2</a:t>
            </a:r>
            <a:r>
              <a:rPr lang="en-US" i="1" dirty="0"/>
              <a:t>Max-Planck-Institut </a:t>
            </a:r>
            <a:r>
              <a:rPr lang="en-US" i="1" dirty="0" err="1"/>
              <a:t>für</a:t>
            </a:r>
            <a:r>
              <a:rPr lang="en-US" i="1" dirty="0"/>
              <a:t> </a:t>
            </a:r>
            <a:r>
              <a:rPr lang="en-US" i="1" dirty="0" err="1"/>
              <a:t>Plasmaphysik</a:t>
            </a:r>
            <a:r>
              <a:rPr lang="en-US" i="1" dirty="0"/>
              <a:t>, </a:t>
            </a:r>
            <a:r>
              <a:rPr lang="en-US" i="1" dirty="0" err="1"/>
              <a:t>Boltzmannstr</a:t>
            </a:r>
            <a:r>
              <a:rPr lang="en-US" i="1" dirty="0"/>
              <a:t>. 2, D-85748 </a:t>
            </a:r>
            <a:r>
              <a:rPr lang="en-US" i="1" dirty="0" err="1"/>
              <a:t>Garching</a:t>
            </a:r>
            <a:r>
              <a:rPr lang="en-US" i="1" dirty="0"/>
              <a:t>, </a:t>
            </a:r>
            <a:r>
              <a:rPr lang="en-US" i="1" dirty="0" smtClean="0"/>
              <a:t>Germany</a:t>
            </a:r>
            <a:r>
              <a:rPr lang="en-US" i="1" dirty="0"/>
              <a:t/>
            </a:r>
            <a:br>
              <a:rPr lang="en-US" i="1" dirty="0"/>
            </a:br>
            <a:r>
              <a:rPr lang="en-US" i="1" baseline="30000" dirty="0" smtClean="0"/>
              <a:t>3</a:t>
            </a:r>
            <a:r>
              <a:rPr lang="en-US" i="1" dirty="0" smtClean="0"/>
              <a:t>CEA</a:t>
            </a:r>
            <a:r>
              <a:rPr lang="en-US" i="1" dirty="0"/>
              <a:t>, IRFM, 13108 Saint-Paul-</a:t>
            </a:r>
            <a:r>
              <a:rPr lang="en-US" i="1" dirty="0" err="1"/>
              <a:t>lez</a:t>
            </a:r>
            <a:r>
              <a:rPr lang="en-US" i="1" dirty="0"/>
              <a:t>-Durance, </a:t>
            </a:r>
            <a:r>
              <a:rPr lang="en-US" i="1" dirty="0" smtClean="0"/>
              <a:t>France</a:t>
            </a:r>
            <a:br>
              <a:rPr lang="en-US" i="1" dirty="0" smtClean="0"/>
            </a:br>
            <a:r>
              <a:rPr lang="fr-FR" i="1" baseline="30000" dirty="0" smtClean="0"/>
              <a:t>4</a:t>
            </a:r>
            <a:r>
              <a:rPr lang="es-ES" dirty="0"/>
              <a:t> </a:t>
            </a:r>
            <a:r>
              <a:rPr lang="es-ES" i="1" dirty="0" err="1"/>
              <a:t>National</a:t>
            </a:r>
            <a:r>
              <a:rPr lang="es-ES" i="1" dirty="0"/>
              <a:t> </a:t>
            </a:r>
            <a:r>
              <a:rPr lang="es-ES" i="1" dirty="0" err="1"/>
              <a:t>Institute</a:t>
            </a:r>
            <a:r>
              <a:rPr lang="es-ES" i="1" dirty="0"/>
              <a:t> </a:t>
            </a:r>
            <a:r>
              <a:rPr lang="es-ES" i="1" dirty="0" err="1"/>
              <a:t>for</a:t>
            </a:r>
            <a:r>
              <a:rPr lang="es-ES" i="1" dirty="0"/>
              <a:t> </a:t>
            </a:r>
            <a:r>
              <a:rPr lang="es-ES" i="1" dirty="0" err="1"/>
              <a:t>Fusion</a:t>
            </a:r>
            <a:r>
              <a:rPr lang="es-ES" i="1" dirty="0"/>
              <a:t> </a:t>
            </a:r>
            <a:r>
              <a:rPr lang="es-ES" i="1" dirty="0" err="1"/>
              <a:t>Science</a:t>
            </a:r>
            <a:r>
              <a:rPr lang="es-ES" i="1" dirty="0"/>
              <a:t> 322-6 </a:t>
            </a:r>
            <a:r>
              <a:rPr lang="es-ES" i="1" dirty="0" err="1"/>
              <a:t>Oroshi</a:t>
            </a:r>
            <a:r>
              <a:rPr lang="es-ES" i="1" dirty="0"/>
              <a:t>, </a:t>
            </a:r>
            <a:r>
              <a:rPr lang="es-ES" i="1" dirty="0" err="1"/>
              <a:t>Toki-city</a:t>
            </a:r>
            <a:r>
              <a:rPr lang="es-ES" i="1" dirty="0"/>
              <a:t>, 509-5292, </a:t>
            </a:r>
            <a:r>
              <a:rPr lang="es-ES" i="1" dirty="0" err="1"/>
              <a:t>Japan</a:t>
            </a:r>
            <a:endParaRPr lang="de-DE" i="1" dirty="0"/>
          </a:p>
        </p:txBody>
      </p:sp>
    </p:spTree>
    <p:extLst>
      <p:ext uri="{BB962C8B-B14F-4D97-AF65-F5344CB8AC3E}">
        <p14:creationId xmlns:p14="http://schemas.microsoft.com/office/powerpoint/2010/main" val="42222126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9802" y="1128313"/>
            <a:ext cx="5689675" cy="2326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ítulo 4"/>
          <p:cNvSpPr>
            <a:spLocks noGrp="1"/>
          </p:cNvSpPr>
          <p:nvPr>
            <p:ph type="title"/>
          </p:nvPr>
        </p:nvSpPr>
        <p:spPr>
          <a:xfrm>
            <a:off x="308635" y="291370"/>
            <a:ext cx="8064896" cy="679649"/>
          </a:xfrm>
        </p:spPr>
        <p:txBody>
          <a:bodyPr/>
          <a:lstStyle/>
          <a:p>
            <a:pPr>
              <a:lnSpc>
                <a:spcPct val="83000"/>
              </a:lnSpc>
            </a:pPr>
            <a:r>
              <a:rPr lang="es-ES" altLang="en-US" dirty="0" err="1" smtClean="0"/>
              <a:t>Current</a:t>
            </a:r>
            <a:r>
              <a:rPr lang="es-ES" altLang="en-US" dirty="0" smtClean="0"/>
              <a:t> status of conceptual </a:t>
            </a:r>
            <a:r>
              <a:rPr lang="es-ES" altLang="en-US" dirty="0" err="1" smtClean="0"/>
              <a:t>design</a:t>
            </a:r>
            <a:endParaRPr lang="es-ES" altLang="en-US" dirty="0"/>
          </a:p>
        </p:txBody>
      </p:sp>
      <p:sp>
        <p:nvSpPr>
          <p:cNvPr id="5" name="AutoShape 2" descr="blob:https://web.telegram.org/9bdbde79-f604-4a88-b898-3475ff29a6a3"/>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AutoShape 4" descr="blob:https://web.telegram.org/9bdbde79-f604-4a88-b898-3475ff29a6a3"/>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TextBox 12"/>
          <p:cNvSpPr txBox="1"/>
          <p:nvPr/>
        </p:nvSpPr>
        <p:spPr>
          <a:xfrm>
            <a:off x="303723" y="3964331"/>
            <a:ext cx="9917707" cy="3746795"/>
          </a:xfrm>
          <a:prstGeom prst="rect">
            <a:avLst/>
          </a:prstGeom>
          <a:noFill/>
        </p:spPr>
        <p:txBody>
          <a:bodyPr wrap="square" rtlCol="0">
            <a:spAutoFit/>
          </a:bodyPr>
          <a:lstStyle/>
          <a:p>
            <a:pPr algn="just"/>
            <a:r>
              <a:rPr lang="es-ES" altLang="en-US" sz="2000" dirty="0" smtClean="0">
                <a:solidFill>
                  <a:schemeClr val="tx1"/>
                </a:solidFill>
              </a:rPr>
              <a:t>A viable conceptual </a:t>
            </a:r>
            <a:r>
              <a:rPr lang="es-ES" altLang="en-US" sz="2000" dirty="0" err="1" smtClean="0">
                <a:solidFill>
                  <a:schemeClr val="tx1"/>
                </a:solidFill>
              </a:rPr>
              <a:t>design</a:t>
            </a:r>
            <a:r>
              <a:rPr lang="es-ES" altLang="en-US" sz="2000" dirty="0" smtClean="0">
                <a:solidFill>
                  <a:schemeClr val="tx1"/>
                </a:solidFill>
              </a:rPr>
              <a:t> has </a:t>
            </a:r>
            <a:r>
              <a:rPr lang="es-ES" altLang="en-US" sz="2000" dirty="0" err="1" smtClean="0">
                <a:solidFill>
                  <a:schemeClr val="tx1"/>
                </a:solidFill>
              </a:rPr>
              <a:t>been</a:t>
            </a:r>
            <a:r>
              <a:rPr lang="es-ES" altLang="en-US" sz="2000" dirty="0" smtClean="0">
                <a:solidFill>
                  <a:schemeClr val="tx1"/>
                </a:solidFill>
              </a:rPr>
              <a:t> </a:t>
            </a:r>
            <a:r>
              <a:rPr lang="es-ES" altLang="en-US" sz="2000" dirty="0" err="1" smtClean="0">
                <a:solidFill>
                  <a:schemeClr val="tx1"/>
                </a:solidFill>
              </a:rPr>
              <a:t>found</a:t>
            </a:r>
            <a:r>
              <a:rPr lang="es-ES" altLang="en-US" sz="2000" dirty="0" smtClean="0">
                <a:solidFill>
                  <a:schemeClr val="tx1"/>
                </a:solidFill>
              </a:rPr>
              <a:t> </a:t>
            </a:r>
            <a:r>
              <a:rPr lang="es-ES" altLang="en-US" sz="2000" dirty="0" err="1" smtClean="0">
                <a:solidFill>
                  <a:schemeClr val="tx1"/>
                </a:solidFill>
              </a:rPr>
              <a:t>for</a:t>
            </a:r>
            <a:r>
              <a:rPr lang="es-ES" altLang="en-US" sz="2000" dirty="0" smtClean="0">
                <a:solidFill>
                  <a:schemeClr val="tx1"/>
                </a:solidFill>
              </a:rPr>
              <a:t> a V/W band DR: </a:t>
            </a:r>
          </a:p>
          <a:p>
            <a:pPr algn="just"/>
            <a:endParaRPr lang="es-ES" altLang="en-US" sz="800" dirty="0" smtClean="0">
              <a:solidFill>
                <a:schemeClr val="tx1"/>
              </a:solidFill>
            </a:endParaRPr>
          </a:p>
          <a:p>
            <a:pPr marL="285750" indent="-285750" algn="just">
              <a:buFont typeface="Arial" panose="020B0604020202020204" pitchFamily="34" charset="0"/>
              <a:buChar char="•"/>
            </a:pPr>
            <a:r>
              <a:rPr lang="es-ES" altLang="en-US" dirty="0" err="1" smtClean="0">
                <a:solidFill>
                  <a:schemeClr val="tx1"/>
                </a:solidFill>
              </a:rPr>
              <a:t>Monostatic</a:t>
            </a:r>
            <a:r>
              <a:rPr lang="es-ES" altLang="en-US" dirty="0" smtClean="0">
                <a:solidFill>
                  <a:schemeClr val="tx1"/>
                </a:solidFill>
              </a:rPr>
              <a:t> </a:t>
            </a:r>
            <a:r>
              <a:rPr lang="es-ES" altLang="en-US" dirty="0" err="1" smtClean="0">
                <a:solidFill>
                  <a:schemeClr val="tx1"/>
                </a:solidFill>
              </a:rPr>
              <a:t>system</a:t>
            </a:r>
            <a:r>
              <a:rPr lang="es-ES" altLang="en-US" dirty="0" smtClean="0">
                <a:solidFill>
                  <a:schemeClr val="tx1"/>
                </a:solidFill>
              </a:rPr>
              <a:t>. 30 mm </a:t>
            </a:r>
            <a:r>
              <a:rPr lang="es-ES" altLang="en-US" dirty="0" err="1" smtClean="0">
                <a:solidFill>
                  <a:schemeClr val="tx1"/>
                </a:solidFill>
              </a:rPr>
              <a:t>beam</a:t>
            </a:r>
            <a:r>
              <a:rPr lang="es-ES" altLang="en-US" dirty="0" smtClean="0">
                <a:solidFill>
                  <a:schemeClr val="tx1"/>
                </a:solidFill>
              </a:rPr>
              <a:t> </a:t>
            </a:r>
            <a:r>
              <a:rPr lang="es-ES" altLang="en-US" dirty="0" err="1" smtClean="0">
                <a:solidFill>
                  <a:schemeClr val="tx1"/>
                </a:solidFill>
              </a:rPr>
              <a:t>waist</a:t>
            </a:r>
            <a:r>
              <a:rPr lang="es-ES" altLang="en-US" dirty="0" smtClean="0">
                <a:solidFill>
                  <a:schemeClr val="tx1"/>
                </a:solidFill>
              </a:rPr>
              <a:t> @ </a:t>
            </a:r>
            <a:r>
              <a:rPr lang="es-ES" altLang="en-US" dirty="0" err="1" smtClean="0">
                <a:solidFill>
                  <a:schemeClr val="tx1"/>
                </a:solidFill>
              </a:rPr>
              <a:t>cut</a:t>
            </a:r>
            <a:r>
              <a:rPr lang="es-ES" altLang="en-US" dirty="0" smtClean="0">
                <a:solidFill>
                  <a:schemeClr val="tx1"/>
                </a:solidFill>
              </a:rPr>
              <a:t> off position </a:t>
            </a:r>
            <a:r>
              <a:rPr lang="es-ES" altLang="en-US" dirty="0" err="1" smtClean="0">
                <a:solidFill>
                  <a:schemeClr val="tx1"/>
                </a:solidFill>
              </a:rPr>
              <a:t>for</a:t>
            </a:r>
            <a:r>
              <a:rPr lang="es-ES" altLang="en-US" dirty="0" smtClean="0">
                <a:solidFill>
                  <a:schemeClr val="tx1"/>
                </a:solidFill>
              </a:rPr>
              <a:t> 90 GHz (1.4 m </a:t>
            </a:r>
            <a:r>
              <a:rPr lang="es-ES" altLang="en-US" dirty="0" err="1" smtClean="0">
                <a:solidFill>
                  <a:schemeClr val="tx1"/>
                </a:solidFill>
              </a:rPr>
              <a:t>distance</a:t>
            </a:r>
            <a:r>
              <a:rPr lang="es-ES" altLang="en-US" dirty="0" smtClean="0">
                <a:solidFill>
                  <a:schemeClr val="tx1"/>
                </a:solidFill>
              </a:rPr>
              <a:t>).</a:t>
            </a:r>
            <a:endParaRPr lang="es-ES" altLang="en-US" dirty="0">
              <a:solidFill>
                <a:schemeClr val="tx1"/>
              </a:solidFill>
            </a:endParaRPr>
          </a:p>
          <a:p>
            <a:pPr marL="285750" indent="-285750" algn="just">
              <a:buFont typeface="Arial" panose="020B0604020202020204" pitchFamily="34" charset="0"/>
              <a:buChar char="•"/>
            </a:pPr>
            <a:endParaRPr lang="es-ES" altLang="en-US" sz="800" baseline="30000" dirty="0">
              <a:solidFill>
                <a:schemeClr val="tx1"/>
              </a:solidFill>
            </a:endParaRPr>
          </a:p>
          <a:p>
            <a:pPr marL="285750" indent="-285750" algn="just">
              <a:buFont typeface="Arial" panose="020B0604020202020204" pitchFamily="34" charset="0"/>
              <a:buChar char="•"/>
            </a:pPr>
            <a:r>
              <a:rPr lang="es-ES" altLang="en-US" dirty="0" err="1" smtClean="0">
                <a:solidFill>
                  <a:schemeClr val="tx1"/>
                </a:solidFill>
              </a:rPr>
              <a:t>The</a:t>
            </a:r>
            <a:r>
              <a:rPr lang="es-ES" altLang="en-US" dirty="0" smtClean="0">
                <a:solidFill>
                  <a:schemeClr val="tx1"/>
                </a:solidFill>
              </a:rPr>
              <a:t> </a:t>
            </a:r>
            <a:r>
              <a:rPr lang="es-ES" altLang="en-US" dirty="0" err="1" smtClean="0">
                <a:solidFill>
                  <a:schemeClr val="tx1"/>
                </a:solidFill>
              </a:rPr>
              <a:t>whole</a:t>
            </a:r>
            <a:r>
              <a:rPr lang="es-ES" altLang="en-US" dirty="0" smtClean="0">
                <a:solidFill>
                  <a:schemeClr val="tx1"/>
                </a:solidFill>
              </a:rPr>
              <a:t> </a:t>
            </a:r>
            <a:r>
              <a:rPr lang="es-ES" altLang="en-US" dirty="0" err="1" smtClean="0">
                <a:solidFill>
                  <a:schemeClr val="tx1"/>
                </a:solidFill>
              </a:rPr>
              <a:t>system</a:t>
            </a:r>
            <a:r>
              <a:rPr lang="es-ES" altLang="en-US" dirty="0" smtClean="0">
                <a:solidFill>
                  <a:schemeClr val="tx1"/>
                </a:solidFill>
              </a:rPr>
              <a:t> </a:t>
            </a:r>
            <a:r>
              <a:rPr lang="es-ES" altLang="en-US" dirty="0" err="1" smtClean="0">
                <a:solidFill>
                  <a:schemeClr val="tx1"/>
                </a:solidFill>
              </a:rPr>
              <a:t>is</a:t>
            </a:r>
            <a:r>
              <a:rPr lang="es-ES" altLang="en-US" dirty="0" smtClean="0">
                <a:solidFill>
                  <a:schemeClr val="tx1"/>
                </a:solidFill>
              </a:rPr>
              <a:t> </a:t>
            </a:r>
            <a:r>
              <a:rPr lang="es-ES" altLang="en-US" dirty="0" err="1" smtClean="0">
                <a:solidFill>
                  <a:schemeClr val="tx1"/>
                </a:solidFill>
              </a:rPr>
              <a:t>contained</a:t>
            </a:r>
            <a:r>
              <a:rPr lang="es-ES" altLang="en-US" dirty="0" smtClean="0">
                <a:solidFill>
                  <a:schemeClr val="tx1"/>
                </a:solidFill>
              </a:rPr>
              <a:t> in a 200 mm </a:t>
            </a:r>
            <a:r>
              <a:rPr lang="es-ES" altLang="en-US" dirty="0" err="1" smtClean="0">
                <a:solidFill>
                  <a:schemeClr val="tx1"/>
                </a:solidFill>
              </a:rPr>
              <a:t>diameter</a:t>
            </a:r>
            <a:r>
              <a:rPr lang="es-ES" altLang="en-US" dirty="0" smtClean="0">
                <a:solidFill>
                  <a:schemeClr val="tx1"/>
                </a:solidFill>
              </a:rPr>
              <a:t> </a:t>
            </a:r>
            <a:r>
              <a:rPr lang="es-ES" altLang="en-US" dirty="0" err="1" smtClean="0">
                <a:solidFill>
                  <a:schemeClr val="tx1"/>
                </a:solidFill>
              </a:rPr>
              <a:t>port</a:t>
            </a:r>
            <a:r>
              <a:rPr lang="es-ES" altLang="en-US" dirty="0" smtClean="0">
                <a:solidFill>
                  <a:schemeClr val="tx1"/>
                </a:solidFill>
              </a:rPr>
              <a:t> </a:t>
            </a:r>
            <a:r>
              <a:rPr lang="es-ES" altLang="en-US" dirty="0" err="1" smtClean="0">
                <a:solidFill>
                  <a:schemeClr val="tx1"/>
                </a:solidFill>
              </a:rPr>
              <a:t>plug</a:t>
            </a:r>
            <a:r>
              <a:rPr lang="es-ES" altLang="en-US" dirty="0" smtClean="0">
                <a:solidFill>
                  <a:schemeClr val="tx1"/>
                </a:solidFill>
              </a:rPr>
              <a:t>.</a:t>
            </a:r>
          </a:p>
          <a:p>
            <a:pPr marL="285750" indent="-285750" algn="just">
              <a:buFont typeface="Arial" panose="020B0604020202020204" pitchFamily="34" charset="0"/>
              <a:buChar char="•"/>
            </a:pPr>
            <a:endParaRPr lang="es-ES" altLang="en-US" sz="800" dirty="0" smtClean="0">
              <a:solidFill>
                <a:schemeClr val="tx1"/>
              </a:solidFill>
            </a:endParaRPr>
          </a:p>
          <a:p>
            <a:pPr marL="285750" indent="-285750" algn="just">
              <a:buFont typeface="Arial" panose="020B0604020202020204" pitchFamily="34" charset="0"/>
              <a:buChar char="•"/>
            </a:pPr>
            <a:r>
              <a:rPr lang="es-ES" altLang="en-US" dirty="0">
                <a:solidFill>
                  <a:schemeClr val="tx1"/>
                </a:solidFill>
              </a:rPr>
              <a:t>Q</a:t>
            </a:r>
            <a:r>
              <a:rPr lang="es-ES" altLang="en-US" dirty="0" smtClean="0">
                <a:solidFill>
                  <a:schemeClr val="tx1"/>
                </a:solidFill>
              </a:rPr>
              <a:t>-band </a:t>
            </a:r>
            <a:r>
              <a:rPr lang="es-ES" altLang="en-US" dirty="0" err="1" smtClean="0">
                <a:solidFill>
                  <a:schemeClr val="tx1"/>
                </a:solidFill>
              </a:rPr>
              <a:t>might</a:t>
            </a:r>
            <a:r>
              <a:rPr lang="es-ES" altLang="en-US" dirty="0" smtClean="0">
                <a:solidFill>
                  <a:schemeClr val="tx1"/>
                </a:solidFill>
              </a:rPr>
              <a:t> be </a:t>
            </a:r>
            <a:r>
              <a:rPr lang="es-ES" altLang="en-US" dirty="0" err="1" smtClean="0">
                <a:solidFill>
                  <a:schemeClr val="tx1"/>
                </a:solidFill>
              </a:rPr>
              <a:t>fitted</a:t>
            </a:r>
            <a:r>
              <a:rPr lang="es-ES" altLang="en-US" dirty="0" smtClean="0">
                <a:solidFill>
                  <a:schemeClr val="tx1"/>
                </a:solidFill>
              </a:rPr>
              <a:t> in </a:t>
            </a:r>
            <a:r>
              <a:rPr lang="es-ES" altLang="en-US" dirty="0" err="1" smtClean="0">
                <a:solidFill>
                  <a:schemeClr val="tx1"/>
                </a:solidFill>
              </a:rPr>
              <a:t>the</a:t>
            </a:r>
            <a:r>
              <a:rPr lang="es-ES" altLang="en-US" dirty="0" smtClean="0">
                <a:solidFill>
                  <a:schemeClr val="tx1"/>
                </a:solidFill>
              </a:rPr>
              <a:t> </a:t>
            </a:r>
            <a:r>
              <a:rPr lang="es-ES" altLang="en-US" dirty="0" err="1" smtClean="0">
                <a:solidFill>
                  <a:schemeClr val="tx1"/>
                </a:solidFill>
              </a:rPr>
              <a:t>second</a:t>
            </a:r>
            <a:r>
              <a:rPr lang="es-ES" altLang="en-US" dirty="0" smtClean="0">
                <a:solidFill>
                  <a:schemeClr val="tx1"/>
                </a:solidFill>
              </a:rPr>
              <a:t> circular </a:t>
            </a:r>
            <a:r>
              <a:rPr lang="es-ES" altLang="en-US" dirty="0" err="1" smtClean="0">
                <a:solidFill>
                  <a:schemeClr val="tx1"/>
                </a:solidFill>
              </a:rPr>
              <a:t>port</a:t>
            </a:r>
            <a:r>
              <a:rPr lang="es-ES" altLang="en-US" dirty="0" smtClean="0">
                <a:solidFill>
                  <a:schemeClr val="tx1"/>
                </a:solidFill>
              </a:rPr>
              <a:t> (T. </a:t>
            </a:r>
            <a:r>
              <a:rPr lang="es-ES" altLang="en-US" dirty="0" err="1" smtClean="0">
                <a:solidFill>
                  <a:schemeClr val="tx1"/>
                </a:solidFill>
              </a:rPr>
              <a:t>Tokuzawa</a:t>
            </a:r>
            <a:r>
              <a:rPr lang="es-ES" altLang="en-US" dirty="0" smtClean="0">
                <a:solidFill>
                  <a:schemeClr val="tx1"/>
                </a:solidFill>
              </a:rPr>
              <a:t>)</a:t>
            </a:r>
          </a:p>
          <a:p>
            <a:pPr marL="285750" indent="-285750" algn="just">
              <a:buFont typeface="Arial" panose="020B0604020202020204" pitchFamily="34" charset="0"/>
              <a:buChar char="•"/>
            </a:pPr>
            <a:endParaRPr lang="es-ES" altLang="en-US" sz="2000" dirty="0" smtClean="0">
              <a:solidFill>
                <a:schemeClr val="tx1"/>
              </a:solidFill>
            </a:endParaRPr>
          </a:p>
          <a:p>
            <a:pPr algn="just"/>
            <a:r>
              <a:rPr lang="es-ES" altLang="en-US" sz="2000" dirty="0" err="1" smtClean="0">
                <a:solidFill>
                  <a:schemeClr val="tx1"/>
                </a:solidFill>
              </a:rPr>
              <a:t>Space</a:t>
            </a:r>
            <a:r>
              <a:rPr lang="es-ES" altLang="en-US" sz="2000" dirty="0" smtClean="0">
                <a:solidFill>
                  <a:schemeClr val="tx1"/>
                </a:solidFill>
              </a:rPr>
              <a:t> </a:t>
            </a:r>
            <a:r>
              <a:rPr lang="es-ES" altLang="en-US" sz="2000" dirty="0" err="1" smtClean="0">
                <a:solidFill>
                  <a:schemeClr val="tx1"/>
                </a:solidFill>
              </a:rPr>
              <a:t>limitations</a:t>
            </a:r>
            <a:r>
              <a:rPr lang="es-ES" altLang="en-US" sz="2000" dirty="0" smtClean="0">
                <a:solidFill>
                  <a:schemeClr val="tx1"/>
                </a:solidFill>
              </a:rPr>
              <a:t> </a:t>
            </a:r>
            <a:r>
              <a:rPr lang="es-ES" altLang="en-US" sz="2000" dirty="0" err="1" smtClean="0">
                <a:solidFill>
                  <a:schemeClr val="tx1"/>
                </a:solidFill>
              </a:rPr>
              <a:t>impose</a:t>
            </a:r>
            <a:r>
              <a:rPr lang="es-ES" altLang="en-US" sz="2000" dirty="0" smtClean="0">
                <a:solidFill>
                  <a:schemeClr val="tx1"/>
                </a:solidFill>
              </a:rPr>
              <a:t> a </a:t>
            </a:r>
            <a:r>
              <a:rPr lang="es-ES" altLang="en-US" sz="2000" dirty="0" err="1" smtClean="0">
                <a:solidFill>
                  <a:schemeClr val="tx1"/>
                </a:solidFill>
              </a:rPr>
              <a:t>number</a:t>
            </a:r>
            <a:r>
              <a:rPr lang="es-ES" altLang="en-US" sz="2000" dirty="0" smtClean="0">
                <a:solidFill>
                  <a:schemeClr val="tx1"/>
                </a:solidFill>
              </a:rPr>
              <a:t> of </a:t>
            </a:r>
            <a:r>
              <a:rPr lang="es-ES" altLang="en-US" sz="2000" dirty="0" err="1" smtClean="0">
                <a:solidFill>
                  <a:schemeClr val="tx1"/>
                </a:solidFill>
              </a:rPr>
              <a:t>critical</a:t>
            </a:r>
            <a:r>
              <a:rPr lang="es-ES" altLang="en-US" sz="2000" dirty="0" smtClean="0">
                <a:solidFill>
                  <a:schemeClr val="tx1"/>
                </a:solidFill>
              </a:rPr>
              <a:t> </a:t>
            </a:r>
            <a:r>
              <a:rPr lang="es-ES" altLang="en-US" sz="2000" dirty="0" err="1" smtClean="0">
                <a:solidFill>
                  <a:schemeClr val="tx1"/>
                </a:solidFill>
              </a:rPr>
              <a:t>restrictions</a:t>
            </a:r>
            <a:r>
              <a:rPr lang="es-ES" altLang="en-US" sz="2000" dirty="0" smtClean="0">
                <a:solidFill>
                  <a:schemeClr val="tx1"/>
                </a:solidFill>
              </a:rPr>
              <a:t>:</a:t>
            </a:r>
          </a:p>
          <a:p>
            <a:pPr marL="0" indent="0" algn="just">
              <a:buFont typeface="Arial" panose="020B0604020202020204" pitchFamily="34" charset="0"/>
              <a:buNone/>
            </a:pPr>
            <a:endParaRPr lang="es-ES" altLang="en-US" sz="800" dirty="0" smtClean="0">
              <a:solidFill>
                <a:schemeClr val="tx1"/>
              </a:solidFill>
            </a:endParaRPr>
          </a:p>
          <a:p>
            <a:pPr marL="285750" indent="-285750" algn="just">
              <a:buFont typeface="Arial" panose="020B0604020202020204" pitchFamily="34" charset="0"/>
              <a:buChar char="•"/>
            </a:pPr>
            <a:r>
              <a:rPr lang="en-US" altLang="en-US" dirty="0" smtClean="0">
                <a:solidFill>
                  <a:schemeClr val="tx1"/>
                </a:solidFill>
              </a:rPr>
              <a:t>Only one band at a time can be used (only core/edge observation).</a:t>
            </a:r>
          </a:p>
          <a:p>
            <a:pPr marL="285750" indent="-285750" algn="just">
              <a:buFont typeface="Arial" panose="020B0604020202020204" pitchFamily="34" charset="0"/>
              <a:buChar char="•"/>
            </a:pPr>
            <a:endParaRPr lang="en-US" altLang="en-US" sz="800" dirty="0">
              <a:solidFill>
                <a:schemeClr val="tx1"/>
              </a:solidFill>
            </a:endParaRPr>
          </a:p>
          <a:p>
            <a:pPr marL="285750" indent="-285750" algn="just">
              <a:buFont typeface="Arial" panose="020B0604020202020204" pitchFamily="34" charset="0"/>
              <a:buChar char="•"/>
            </a:pPr>
            <a:r>
              <a:rPr lang="en-US" altLang="en-US" dirty="0" smtClean="0">
                <a:solidFill>
                  <a:schemeClr val="tx1"/>
                </a:solidFill>
              </a:rPr>
              <a:t>The system only admits one polarization mode (O/X).</a:t>
            </a:r>
          </a:p>
          <a:p>
            <a:pPr marL="285750" indent="-285750" algn="just">
              <a:buFont typeface="Arial" panose="020B0604020202020204" pitchFamily="34" charset="0"/>
              <a:buChar char="•"/>
            </a:pPr>
            <a:endParaRPr lang="en-US" altLang="en-US" sz="800" dirty="0">
              <a:solidFill>
                <a:schemeClr val="tx1"/>
              </a:solidFill>
            </a:endParaRPr>
          </a:p>
          <a:p>
            <a:pPr marL="285750" indent="-285750" algn="just">
              <a:buFont typeface="Arial" panose="020B0604020202020204" pitchFamily="34" charset="0"/>
              <a:buChar char="•"/>
            </a:pPr>
            <a:r>
              <a:rPr lang="en-US" altLang="en-US" dirty="0" smtClean="0">
                <a:solidFill>
                  <a:schemeClr val="tx1"/>
                </a:solidFill>
              </a:rPr>
              <a:t>There is not enough space for antenna steering (no spectrum measurements).</a:t>
            </a:r>
            <a:endParaRPr lang="en-US" altLang="en-US" dirty="0">
              <a:solidFill>
                <a:schemeClr val="tx1"/>
              </a:solidFill>
            </a:endParaRPr>
          </a:p>
          <a:p>
            <a:pPr marL="285750" indent="-285750" algn="just">
              <a:buFont typeface="Arial" panose="020B0604020202020204" pitchFamily="34" charset="0"/>
              <a:buChar char="•"/>
            </a:pPr>
            <a:endParaRPr lang="es-ES" altLang="en-US" sz="1800" baseline="30000" dirty="0" smtClean="0">
              <a:solidFill>
                <a:schemeClr val="tx1"/>
              </a:solidFill>
            </a:endParaRPr>
          </a:p>
          <a:p>
            <a:pPr algn="just"/>
            <a:endParaRPr lang="es-ES" altLang="en-US" sz="2000" dirty="0" smtClean="0">
              <a:solidFill>
                <a:schemeClr val="tx1"/>
              </a:solidFill>
            </a:endParaRPr>
          </a:p>
        </p:txBody>
      </p:sp>
      <p:pic>
        <p:nvPicPr>
          <p:cNvPr id="9" name="図 2"/>
          <p:cNvPicPr>
            <a:picLocks noChangeAspect="1"/>
          </p:cNvPicPr>
          <p:nvPr/>
        </p:nvPicPr>
        <p:blipFill rotWithShape="1">
          <a:blip r:embed="rId4" cstate="print"/>
          <a:srcRect/>
          <a:stretch>
            <a:fillRect/>
          </a:stretch>
        </p:blipFill>
        <p:spPr>
          <a:xfrm>
            <a:off x="737394" y="1066775"/>
            <a:ext cx="2138679" cy="2785070"/>
          </a:xfrm>
          <a:prstGeom prst="rect">
            <a:avLst/>
          </a:prstGeom>
        </p:spPr>
      </p:pic>
      <p:sp>
        <p:nvSpPr>
          <p:cNvPr id="40" name="39 Rectángulo"/>
          <p:cNvSpPr/>
          <p:nvPr/>
        </p:nvSpPr>
        <p:spPr>
          <a:xfrm>
            <a:off x="4769842" y="3288553"/>
            <a:ext cx="1944216" cy="779316"/>
          </a:xfrm>
          <a:prstGeom prst="rect">
            <a:avLst/>
          </a:prstGeom>
        </p:spPr>
        <p:txBody>
          <a:bodyPr wrap="square">
            <a:spAutoFit/>
          </a:bodyPr>
          <a:lstStyle/>
          <a:p>
            <a:pPr marL="457200" lvl="1" indent="0" algn="just"/>
            <a:r>
              <a:rPr lang="es-ES" sz="1400" b="1" dirty="0" err="1" smtClean="0">
                <a:solidFill>
                  <a:schemeClr val="tx1"/>
                </a:solidFill>
                <a:latin typeface="+mj-lt"/>
              </a:rPr>
              <a:t>Directional</a:t>
            </a:r>
            <a:r>
              <a:rPr lang="es-ES" sz="1400" b="1" dirty="0" smtClean="0">
                <a:solidFill>
                  <a:schemeClr val="tx1"/>
                </a:solidFill>
                <a:latin typeface="+mj-lt"/>
              </a:rPr>
              <a:t> </a:t>
            </a:r>
            <a:r>
              <a:rPr lang="es-ES" sz="1400" b="1" dirty="0" err="1" smtClean="0">
                <a:solidFill>
                  <a:schemeClr val="tx1"/>
                </a:solidFill>
                <a:latin typeface="+mj-lt"/>
              </a:rPr>
              <a:t>coupler</a:t>
            </a:r>
            <a:r>
              <a:rPr lang="es-ES" sz="1400" b="1" dirty="0" smtClean="0">
                <a:solidFill>
                  <a:schemeClr val="tx1"/>
                </a:solidFill>
                <a:latin typeface="+mj-lt"/>
              </a:rPr>
              <a:t> (E-band)</a:t>
            </a:r>
          </a:p>
          <a:p>
            <a:pPr marL="457200" lvl="1" indent="0" algn="just"/>
            <a:endParaRPr lang="es-ES" sz="2000" dirty="0">
              <a:solidFill>
                <a:schemeClr val="tx1"/>
              </a:solidFill>
              <a:latin typeface="+mj-lt"/>
            </a:endParaRPr>
          </a:p>
        </p:txBody>
      </p:sp>
      <p:cxnSp>
        <p:nvCxnSpPr>
          <p:cNvPr id="41" name="40 Conector recto"/>
          <p:cNvCxnSpPr>
            <a:stCxn id="40" idx="0"/>
          </p:cNvCxnSpPr>
          <p:nvPr/>
        </p:nvCxnSpPr>
        <p:spPr bwMode="auto">
          <a:xfrm flipH="1" flipV="1">
            <a:off x="5489922" y="2878516"/>
            <a:ext cx="252028" cy="410037"/>
          </a:xfrm>
          <a:prstGeom prst="line">
            <a:avLst/>
          </a:prstGeom>
          <a:solidFill>
            <a:srgbClr val="00B8FF"/>
          </a:solidFill>
          <a:ln w="9525" cap="flat" cmpd="sng" algn="ctr">
            <a:solidFill>
              <a:schemeClr val="tx1"/>
            </a:solidFill>
            <a:prstDash val="solid"/>
            <a:round/>
            <a:headEnd type="none" w="med" len="med"/>
            <a:tailEnd type="none" w="med" len="med"/>
          </a:ln>
        </p:spPr>
      </p:cxnSp>
      <p:sp>
        <p:nvSpPr>
          <p:cNvPr id="7" name="6 Elipse"/>
          <p:cNvSpPr/>
          <p:nvPr/>
        </p:nvSpPr>
        <p:spPr bwMode="auto">
          <a:xfrm>
            <a:off x="1726456" y="2707484"/>
            <a:ext cx="595114" cy="646997"/>
          </a:xfrm>
          <a:prstGeom prst="ellipse">
            <a:avLst/>
          </a:prstGeom>
          <a:noFill/>
          <a:ln w="38100"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8945" rtl="0" eaLnBrk="1" fontAlgn="base" latinLnBrk="0" hangingPunct="0">
              <a:lnSpc>
                <a:spcPct val="93000"/>
              </a:lnSpc>
              <a:spcBef>
                <a:spcPct val="0"/>
              </a:spcBef>
              <a:spcAft>
                <a:spcPct val="0"/>
              </a:spcAft>
              <a:buClr>
                <a:srgbClr val="000000"/>
              </a:buClr>
              <a:buSzPct val="100000"/>
              <a:buFont typeface="Times New Roman" panose="02020603050405020304" pitchFamily="16" charset="0"/>
              <a:buNone/>
            </a:pPr>
            <a:endParaRPr kumimoji="0" lang="es-ES" sz="1800" b="0" i="0" u="none" strike="noStrike" cap="none" normalizeH="0" baseline="0" smtClean="0">
              <a:ln>
                <a:noFill/>
              </a:ln>
              <a:solidFill>
                <a:schemeClr val="bg1"/>
              </a:solidFill>
              <a:effectLst/>
              <a:latin typeface="Arial" panose="020B0604020202020204" pitchFamily="34" charset="0"/>
            </a:endParaRPr>
          </a:p>
        </p:txBody>
      </p:sp>
      <p:sp>
        <p:nvSpPr>
          <p:cNvPr id="76" name="75 Rectángulo"/>
          <p:cNvSpPr/>
          <p:nvPr/>
        </p:nvSpPr>
        <p:spPr>
          <a:xfrm>
            <a:off x="2969642" y="3416744"/>
            <a:ext cx="1944216" cy="578941"/>
          </a:xfrm>
          <a:prstGeom prst="rect">
            <a:avLst/>
          </a:prstGeom>
        </p:spPr>
        <p:txBody>
          <a:bodyPr wrap="square">
            <a:spAutoFit/>
          </a:bodyPr>
          <a:lstStyle/>
          <a:p>
            <a:pPr marL="457200" lvl="1" indent="0" algn="just"/>
            <a:r>
              <a:rPr lang="es-ES" sz="1400" b="1" dirty="0" smtClean="0">
                <a:solidFill>
                  <a:schemeClr val="tx1"/>
                </a:solidFill>
                <a:latin typeface="+mj-lt"/>
              </a:rPr>
              <a:t>Port </a:t>
            </a:r>
            <a:r>
              <a:rPr lang="es-ES" sz="1400" b="1" dirty="0" err="1" smtClean="0">
                <a:solidFill>
                  <a:schemeClr val="tx1"/>
                </a:solidFill>
                <a:latin typeface="+mj-lt"/>
              </a:rPr>
              <a:t>plug</a:t>
            </a:r>
            <a:r>
              <a:rPr lang="es-ES" sz="1400" b="1" dirty="0" smtClean="0">
                <a:solidFill>
                  <a:schemeClr val="tx1"/>
                </a:solidFill>
                <a:latin typeface="+mj-lt"/>
              </a:rPr>
              <a:t> </a:t>
            </a:r>
          </a:p>
          <a:p>
            <a:pPr marL="457200" lvl="1" indent="0" algn="just"/>
            <a:endParaRPr lang="es-ES" sz="2000" dirty="0">
              <a:solidFill>
                <a:schemeClr val="tx1"/>
              </a:solidFill>
              <a:latin typeface="+mj-lt"/>
            </a:endParaRPr>
          </a:p>
        </p:txBody>
      </p:sp>
      <p:sp>
        <p:nvSpPr>
          <p:cNvPr id="75" name="74 Rectángulo"/>
          <p:cNvSpPr/>
          <p:nvPr/>
        </p:nvSpPr>
        <p:spPr>
          <a:xfrm>
            <a:off x="8697642" y="2399045"/>
            <a:ext cx="1414170" cy="292709"/>
          </a:xfrm>
          <a:prstGeom prst="rect">
            <a:avLst/>
          </a:prstGeom>
        </p:spPr>
        <p:txBody>
          <a:bodyPr wrap="none">
            <a:spAutoFit/>
          </a:bodyPr>
          <a:lstStyle/>
          <a:p>
            <a:pPr marL="457200" lvl="1" indent="0" algn="just"/>
            <a:r>
              <a:rPr lang="es-ES" sz="1400" b="1" dirty="0" smtClean="0">
                <a:solidFill>
                  <a:schemeClr val="tx1"/>
                </a:solidFill>
                <a:latin typeface="+mj-lt"/>
              </a:rPr>
              <a:t>Ø </a:t>
            </a:r>
            <a:r>
              <a:rPr lang="es-ES" sz="1400" b="1" dirty="0">
                <a:solidFill>
                  <a:schemeClr val="tx1"/>
                </a:solidFill>
                <a:latin typeface="+mj-lt"/>
              </a:rPr>
              <a:t>200 </a:t>
            </a:r>
            <a:r>
              <a:rPr lang="es-ES" sz="1400" b="1" dirty="0" smtClean="0">
                <a:solidFill>
                  <a:schemeClr val="tx1"/>
                </a:solidFill>
                <a:latin typeface="+mj-lt"/>
              </a:rPr>
              <a:t>mm</a:t>
            </a:r>
            <a:endParaRPr lang="es-ES" sz="1400" b="1" dirty="0">
              <a:solidFill>
                <a:schemeClr val="tx1"/>
              </a:solidFill>
              <a:latin typeface="+mj-lt"/>
            </a:endParaRPr>
          </a:p>
        </p:txBody>
      </p:sp>
      <p:cxnSp>
        <p:nvCxnSpPr>
          <p:cNvPr id="77" name="76 Conector recto"/>
          <p:cNvCxnSpPr/>
          <p:nvPr/>
        </p:nvCxnSpPr>
        <p:spPr bwMode="auto">
          <a:xfrm flipV="1">
            <a:off x="4337794" y="3354481"/>
            <a:ext cx="180020" cy="205017"/>
          </a:xfrm>
          <a:prstGeom prst="line">
            <a:avLst/>
          </a:prstGeom>
          <a:solidFill>
            <a:srgbClr val="00B8FF"/>
          </a:solidFill>
          <a:ln w="9525" cap="flat" cmpd="sng" algn="ctr">
            <a:solidFill>
              <a:schemeClr val="tx1"/>
            </a:solidFill>
            <a:prstDash val="solid"/>
            <a:round/>
            <a:headEnd type="none" w="med" len="med"/>
            <a:tailEnd type="none" w="med" len="med"/>
          </a:ln>
        </p:spPr>
      </p:cxnSp>
      <p:cxnSp>
        <p:nvCxnSpPr>
          <p:cNvPr id="79" name="78 Conector recto de flecha"/>
          <p:cNvCxnSpPr/>
          <p:nvPr/>
        </p:nvCxnSpPr>
        <p:spPr bwMode="auto">
          <a:xfrm>
            <a:off x="9162330" y="2035842"/>
            <a:ext cx="0" cy="1019117"/>
          </a:xfrm>
          <a:prstGeom prst="straightConnector1">
            <a:avLst/>
          </a:prstGeom>
          <a:solidFill>
            <a:srgbClr val="00B8FF"/>
          </a:solidFill>
          <a:ln w="22225" cap="flat" cmpd="sng" algn="ctr">
            <a:solidFill>
              <a:schemeClr val="tx1"/>
            </a:solidFill>
            <a:prstDash val="solid"/>
            <a:round/>
            <a:headEnd type="arrow" w="lg" len="med"/>
            <a:tailEnd type="arrow" w="lg" len="med"/>
          </a:ln>
        </p:spPr>
      </p:cxnSp>
      <p:sp>
        <p:nvSpPr>
          <p:cNvPr id="84" name="83 Rectángulo"/>
          <p:cNvSpPr/>
          <p:nvPr/>
        </p:nvSpPr>
        <p:spPr>
          <a:xfrm>
            <a:off x="6536134" y="3260317"/>
            <a:ext cx="1944216" cy="779316"/>
          </a:xfrm>
          <a:prstGeom prst="rect">
            <a:avLst/>
          </a:prstGeom>
        </p:spPr>
        <p:txBody>
          <a:bodyPr wrap="square">
            <a:spAutoFit/>
          </a:bodyPr>
          <a:lstStyle/>
          <a:p>
            <a:pPr marL="457200" lvl="1" indent="0" algn="just"/>
            <a:r>
              <a:rPr lang="es-ES" sz="1400" b="1" dirty="0" err="1" smtClean="0">
                <a:solidFill>
                  <a:schemeClr val="tx1"/>
                </a:solidFill>
                <a:latin typeface="+mj-lt"/>
              </a:rPr>
              <a:t>Optimized</a:t>
            </a:r>
            <a:r>
              <a:rPr lang="es-ES" sz="1400" b="1" dirty="0" smtClean="0">
                <a:solidFill>
                  <a:schemeClr val="tx1"/>
                </a:solidFill>
                <a:latin typeface="+mj-lt"/>
              </a:rPr>
              <a:t> </a:t>
            </a:r>
            <a:r>
              <a:rPr lang="es-ES" sz="1400" b="1" dirty="0" err="1" smtClean="0">
                <a:solidFill>
                  <a:schemeClr val="tx1"/>
                </a:solidFill>
                <a:latin typeface="+mj-lt"/>
              </a:rPr>
              <a:t>antenna</a:t>
            </a:r>
            <a:endParaRPr lang="es-ES" sz="1400" b="1" dirty="0" smtClean="0">
              <a:solidFill>
                <a:schemeClr val="tx1"/>
              </a:solidFill>
              <a:latin typeface="+mj-lt"/>
            </a:endParaRPr>
          </a:p>
          <a:p>
            <a:pPr marL="457200" lvl="1" indent="0" algn="just"/>
            <a:endParaRPr lang="es-ES" sz="2000" dirty="0">
              <a:solidFill>
                <a:schemeClr val="tx1"/>
              </a:solidFill>
              <a:latin typeface="+mj-lt"/>
            </a:endParaRPr>
          </a:p>
        </p:txBody>
      </p:sp>
      <p:cxnSp>
        <p:nvCxnSpPr>
          <p:cNvPr id="85" name="84 Conector recto"/>
          <p:cNvCxnSpPr>
            <a:stCxn id="84" idx="0"/>
          </p:cNvCxnSpPr>
          <p:nvPr/>
        </p:nvCxnSpPr>
        <p:spPr bwMode="auto">
          <a:xfrm flipH="1" flipV="1">
            <a:off x="6968182" y="2683915"/>
            <a:ext cx="540060" cy="576402"/>
          </a:xfrm>
          <a:prstGeom prst="line">
            <a:avLst/>
          </a:prstGeom>
          <a:solidFill>
            <a:srgbClr val="00B8FF"/>
          </a:solidFill>
          <a:ln w="9525" cap="flat" cmpd="sng" algn="ctr">
            <a:solidFill>
              <a:schemeClr val="tx1"/>
            </a:solidFill>
            <a:prstDash val="solid"/>
            <a:round/>
            <a:headEnd type="none" w="med" len="med"/>
            <a:tailEnd type="none" w="med" len="med"/>
          </a:ln>
        </p:spPr>
      </p:cxnSp>
      <p:sp>
        <p:nvSpPr>
          <p:cNvPr id="87" name="86 Rectángulo"/>
          <p:cNvSpPr/>
          <p:nvPr/>
        </p:nvSpPr>
        <p:spPr>
          <a:xfrm>
            <a:off x="7506146" y="1344337"/>
            <a:ext cx="1944216" cy="779316"/>
          </a:xfrm>
          <a:prstGeom prst="rect">
            <a:avLst/>
          </a:prstGeom>
        </p:spPr>
        <p:txBody>
          <a:bodyPr wrap="square">
            <a:spAutoFit/>
          </a:bodyPr>
          <a:lstStyle/>
          <a:p>
            <a:pPr marL="457200" lvl="1" indent="0" algn="just"/>
            <a:r>
              <a:rPr lang="es-ES" sz="1400" b="1" dirty="0" err="1" smtClean="0">
                <a:solidFill>
                  <a:schemeClr val="tx1"/>
                </a:solidFill>
                <a:latin typeface="+mj-lt"/>
              </a:rPr>
              <a:t>Elliptic</a:t>
            </a:r>
            <a:endParaRPr lang="es-ES" sz="1400" b="1" dirty="0" smtClean="0">
              <a:solidFill>
                <a:schemeClr val="tx1"/>
              </a:solidFill>
              <a:latin typeface="+mj-lt"/>
            </a:endParaRPr>
          </a:p>
          <a:p>
            <a:pPr marL="457200" lvl="1" indent="0" algn="just"/>
            <a:r>
              <a:rPr lang="es-ES" sz="1400" b="1" dirty="0" err="1" smtClean="0">
                <a:solidFill>
                  <a:schemeClr val="tx1"/>
                </a:solidFill>
                <a:latin typeface="+mj-lt"/>
              </a:rPr>
              <a:t>mirrors</a:t>
            </a:r>
            <a:r>
              <a:rPr lang="es-ES" sz="1400" b="1" dirty="0" smtClean="0">
                <a:solidFill>
                  <a:schemeClr val="tx1"/>
                </a:solidFill>
                <a:latin typeface="+mj-lt"/>
              </a:rPr>
              <a:t> </a:t>
            </a:r>
          </a:p>
          <a:p>
            <a:pPr marL="457200" lvl="1" indent="0" algn="just"/>
            <a:endParaRPr lang="es-ES" sz="2000" dirty="0">
              <a:solidFill>
                <a:schemeClr val="tx1"/>
              </a:solidFill>
              <a:latin typeface="+mj-lt"/>
            </a:endParaRPr>
          </a:p>
        </p:txBody>
      </p:sp>
      <p:cxnSp>
        <p:nvCxnSpPr>
          <p:cNvPr id="88" name="87 Conector recto"/>
          <p:cNvCxnSpPr/>
          <p:nvPr/>
        </p:nvCxnSpPr>
        <p:spPr bwMode="auto">
          <a:xfrm flipV="1">
            <a:off x="7578154" y="1835452"/>
            <a:ext cx="442114" cy="288202"/>
          </a:xfrm>
          <a:prstGeom prst="line">
            <a:avLst/>
          </a:prstGeom>
          <a:solidFill>
            <a:srgbClr val="00B8FF"/>
          </a:solidFill>
          <a:ln w="9525" cap="flat" cmpd="sng" algn="ctr">
            <a:solidFill>
              <a:schemeClr val="tx1"/>
            </a:solidFill>
            <a:prstDash val="solid"/>
            <a:round/>
            <a:headEnd type="none" w="med" len="med"/>
            <a:tailEnd type="none" w="med" len="med"/>
          </a:ln>
        </p:spPr>
      </p:cxnSp>
      <p:cxnSp>
        <p:nvCxnSpPr>
          <p:cNvPr id="90" name="89 Conector recto"/>
          <p:cNvCxnSpPr/>
          <p:nvPr/>
        </p:nvCxnSpPr>
        <p:spPr bwMode="auto">
          <a:xfrm flipH="1" flipV="1">
            <a:off x="8020268" y="1835452"/>
            <a:ext cx="205958" cy="1043064"/>
          </a:xfrm>
          <a:prstGeom prst="line">
            <a:avLst/>
          </a:prstGeom>
          <a:solidFill>
            <a:srgbClr val="00B8FF"/>
          </a:solidFill>
          <a:ln w="9525" cap="flat" cmpd="sng" algn="ctr">
            <a:solidFill>
              <a:schemeClr val="tx1"/>
            </a:solidFill>
            <a:prstDash val="solid"/>
            <a:round/>
            <a:headEnd type="none" w="med" len="med"/>
            <a:tailEnd type="none" w="med" len="med"/>
          </a:ln>
        </p:spPr>
      </p:cxnSp>
      <p:sp>
        <p:nvSpPr>
          <p:cNvPr id="94" name="93 Rectángulo"/>
          <p:cNvSpPr/>
          <p:nvPr/>
        </p:nvSpPr>
        <p:spPr>
          <a:xfrm>
            <a:off x="4553818" y="1632369"/>
            <a:ext cx="1944216" cy="578941"/>
          </a:xfrm>
          <a:prstGeom prst="rect">
            <a:avLst/>
          </a:prstGeom>
        </p:spPr>
        <p:txBody>
          <a:bodyPr wrap="square">
            <a:spAutoFit/>
          </a:bodyPr>
          <a:lstStyle/>
          <a:p>
            <a:pPr marL="457200" lvl="1" indent="0" algn="just"/>
            <a:r>
              <a:rPr lang="es-ES" sz="1400" b="1" dirty="0" smtClean="0">
                <a:solidFill>
                  <a:schemeClr val="tx1"/>
                </a:solidFill>
                <a:latin typeface="+mj-lt"/>
              </a:rPr>
              <a:t>RF </a:t>
            </a:r>
            <a:r>
              <a:rPr lang="es-ES" sz="1400" b="1" dirty="0" err="1" smtClean="0">
                <a:solidFill>
                  <a:schemeClr val="tx1"/>
                </a:solidFill>
                <a:latin typeface="+mj-lt"/>
              </a:rPr>
              <a:t>windows</a:t>
            </a:r>
            <a:endParaRPr lang="es-ES" sz="1400" b="1" dirty="0" smtClean="0">
              <a:solidFill>
                <a:schemeClr val="tx1"/>
              </a:solidFill>
              <a:latin typeface="+mj-lt"/>
            </a:endParaRPr>
          </a:p>
          <a:p>
            <a:pPr marL="457200" lvl="1" indent="0" algn="just"/>
            <a:endParaRPr lang="es-ES" sz="2000" dirty="0">
              <a:solidFill>
                <a:schemeClr val="tx1"/>
              </a:solidFill>
              <a:latin typeface="+mj-lt"/>
            </a:endParaRPr>
          </a:p>
        </p:txBody>
      </p:sp>
      <p:cxnSp>
        <p:nvCxnSpPr>
          <p:cNvPr id="95" name="94 Conector recto"/>
          <p:cNvCxnSpPr/>
          <p:nvPr/>
        </p:nvCxnSpPr>
        <p:spPr bwMode="auto">
          <a:xfrm flipV="1">
            <a:off x="4517814" y="1907842"/>
            <a:ext cx="658356" cy="723114"/>
          </a:xfrm>
          <a:prstGeom prst="line">
            <a:avLst/>
          </a:prstGeom>
          <a:solidFill>
            <a:srgbClr val="00B8FF"/>
          </a:solidFill>
          <a:ln w="9525" cap="flat" cmpd="sng" algn="ctr">
            <a:solidFill>
              <a:schemeClr val="tx1"/>
            </a:solidFill>
            <a:prstDash val="solid"/>
            <a:round/>
            <a:headEnd type="none" w="med" len="med"/>
            <a:tailEnd type="none" w="med" len="med"/>
          </a:ln>
        </p:spPr>
      </p:cxnSp>
      <p:cxnSp>
        <p:nvCxnSpPr>
          <p:cNvPr id="96" name="95 Conector recto"/>
          <p:cNvCxnSpPr/>
          <p:nvPr/>
        </p:nvCxnSpPr>
        <p:spPr bwMode="auto">
          <a:xfrm flipV="1">
            <a:off x="4625826" y="1907842"/>
            <a:ext cx="550344" cy="876655"/>
          </a:xfrm>
          <a:prstGeom prst="line">
            <a:avLst/>
          </a:prstGeom>
          <a:solidFill>
            <a:srgbClr val="00B8FF"/>
          </a:solidFill>
          <a:ln w="9525" cap="flat" cmpd="sng" algn="ctr">
            <a:solidFill>
              <a:schemeClr val="tx1"/>
            </a:solidFill>
            <a:prstDash val="solid"/>
            <a:round/>
            <a:headEnd type="none" w="med" len="med"/>
            <a:tailEnd type="none" w="med" len="med"/>
          </a:ln>
        </p:spPr>
      </p:cxnSp>
      <p:sp>
        <p:nvSpPr>
          <p:cNvPr id="101" name="100 Rectángulo"/>
          <p:cNvSpPr/>
          <p:nvPr/>
        </p:nvSpPr>
        <p:spPr>
          <a:xfrm>
            <a:off x="3185666" y="2488858"/>
            <a:ext cx="1944216" cy="779316"/>
          </a:xfrm>
          <a:prstGeom prst="rect">
            <a:avLst/>
          </a:prstGeom>
        </p:spPr>
        <p:txBody>
          <a:bodyPr wrap="square">
            <a:spAutoFit/>
          </a:bodyPr>
          <a:lstStyle/>
          <a:p>
            <a:pPr marL="457200" lvl="1" indent="0" algn="just"/>
            <a:r>
              <a:rPr lang="es-ES" sz="1400" b="1" dirty="0" smtClean="0">
                <a:solidFill>
                  <a:schemeClr val="tx1"/>
                </a:solidFill>
                <a:latin typeface="+mj-lt"/>
              </a:rPr>
              <a:t>RX</a:t>
            </a:r>
          </a:p>
          <a:p>
            <a:pPr marL="457200" lvl="1" indent="0" algn="just"/>
            <a:r>
              <a:rPr lang="es-ES" sz="1400" b="1" dirty="0" smtClean="0">
                <a:solidFill>
                  <a:schemeClr val="tx1"/>
                </a:solidFill>
                <a:latin typeface="+mj-lt"/>
              </a:rPr>
              <a:t>TX</a:t>
            </a:r>
          </a:p>
          <a:p>
            <a:pPr marL="457200" lvl="1" indent="0" algn="just"/>
            <a:endParaRPr lang="es-ES" sz="2000" dirty="0">
              <a:solidFill>
                <a:schemeClr val="tx1"/>
              </a:solidFill>
              <a:latin typeface="+mj-lt"/>
            </a:endParaRPr>
          </a:p>
        </p:txBody>
      </p:sp>
      <p:cxnSp>
        <p:nvCxnSpPr>
          <p:cNvPr id="102" name="101 Conector recto de flecha"/>
          <p:cNvCxnSpPr/>
          <p:nvPr/>
        </p:nvCxnSpPr>
        <p:spPr bwMode="auto">
          <a:xfrm>
            <a:off x="3988038" y="2832122"/>
            <a:ext cx="360000" cy="0"/>
          </a:xfrm>
          <a:prstGeom prst="straightConnector1">
            <a:avLst/>
          </a:prstGeom>
          <a:solidFill>
            <a:srgbClr val="00B8FF"/>
          </a:solidFill>
          <a:ln w="22225" cap="flat" cmpd="sng" algn="ctr">
            <a:solidFill>
              <a:schemeClr val="tx1"/>
            </a:solidFill>
            <a:prstDash val="solid"/>
            <a:round/>
            <a:headEnd type="none" w="lg" len="med"/>
            <a:tailEnd type="stealth" w="med" len="lg"/>
          </a:ln>
        </p:spPr>
      </p:cxnSp>
      <p:cxnSp>
        <p:nvCxnSpPr>
          <p:cNvPr id="106" name="105 Conector recto de flecha"/>
          <p:cNvCxnSpPr/>
          <p:nvPr/>
        </p:nvCxnSpPr>
        <p:spPr bwMode="auto">
          <a:xfrm flipH="1">
            <a:off x="3968269" y="2635148"/>
            <a:ext cx="360000" cy="0"/>
          </a:xfrm>
          <a:prstGeom prst="straightConnector1">
            <a:avLst/>
          </a:prstGeom>
          <a:solidFill>
            <a:srgbClr val="00B8FF"/>
          </a:solidFill>
          <a:ln w="22225" cap="flat" cmpd="sng" algn="ctr">
            <a:solidFill>
              <a:schemeClr val="tx1"/>
            </a:solidFill>
            <a:prstDash val="solid"/>
            <a:round/>
            <a:headEnd type="none" w="lg" len="med"/>
            <a:tailEnd type="stealth" w="med" len="lg"/>
          </a:ln>
        </p:spPr>
      </p:cxnSp>
      <p:sp>
        <p:nvSpPr>
          <p:cNvPr id="26" name="Rectangle 5"/>
          <p:cNvSpPr>
            <a:spLocks noChangeArrowheads="1"/>
          </p:cNvSpPr>
          <p:nvPr/>
        </p:nvSpPr>
        <p:spPr bwMode="auto">
          <a:xfrm>
            <a:off x="8439785" y="7197408"/>
            <a:ext cx="1789187"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1pPr>
            <a:lvl2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2pPr>
            <a:lvl3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3pPr>
            <a:lvl4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4pPr>
            <a:lvl5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5pPr>
            <a:lvl6pPr marL="25146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6pPr>
            <a:lvl7pPr marL="29718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7pPr>
            <a:lvl8pPr marL="34290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8pPr>
            <a:lvl9pPr marL="38862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9pPr>
          </a:lstStyle>
          <a:p>
            <a:pPr algn="r">
              <a:lnSpc>
                <a:spcPct val="100000"/>
              </a:lnSpc>
              <a:buClrTx/>
              <a:buFontTx/>
              <a:buNone/>
            </a:pPr>
            <a:r>
              <a:rPr lang="es-ES" altLang="de-DE" sz="1400" dirty="0" smtClean="0">
                <a:ea typeface="msgothic" charset="0"/>
                <a:cs typeface="msgothic" charset="0"/>
              </a:rPr>
              <a:t>7 </a:t>
            </a:r>
            <a:r>
              <a:rPr lang="es-ES" altLang="de-DE" sz="1400" dirty="0">
                <a:ea typeface="msgothic" charset="0"/>
                <a:cs typeface="msgothic" charset="0"/>
              </a:rPr>
              <a:t>/ 7</a:t>
            </a:r>
            <a:endParaRPr lang="de-DE" altLang="de-DE" sz="1400" dirty="0">
              <a:ea typeface="msgothic" charset="0"/>
              <a:cs typeface="msgothic" charset="0"/>
            </a:endParaRPr>
          </a:p>
        </p:txBody>
      </p:sp>
    </p:spTree>
    <p:extLst>
      <p:ext uri="{BB962C8B-B14F-4D97-AF65-F5344CB8AC3E}">
        <p14:creationId xmlns:p14="http://schemas.microsoft.com/office/powerpoint/2010/main" val="5553670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9802" y="1128313"/>
            <a:ext cx="5689675" cy="2326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ítulo 4"/>
          <p:cNvSpPr>
            <a:spLocks noGrp="1"/>
          </p:cNvSpPr>
          <p:nvPr>
            <p:ph type="title"/>
          </p:nvPr>
        </p:nvSpPr>
        <p:spPr>
          <a:xfrm>
            <a:off x="308635" y="291370"/>
            <a:ext cx="8064896" cy="679649"/>
          </a:xfrm>
        </p:spPr>
        <p:txBody>
          <a:bodyPr/>
          <a:lstStyle/>
          <a:p>
            <a:pPr>
              <a:lnSpc>
                <a:spcPct val="83000"/>
              </a:lnSpc>
            </a:pPr>
            <a:r>
              <a:rPr lang="es-ES" altLang="en-US" dirty="0" err="1" smtClean="0"/>
              <a:t>Current</a:t>
            </a:r>
            <a:r>
              <a:rPr lang="es-ES" altLang="en-US" dirty="0" smtClean="0"/>
              <a:t> status of conceptual </a:t>
            </a:r>
            <a:r>
              <a:rPr lang="es-ES" altLang="en-US" dirty="0" err="1" smtClean="0"/>
              <a:t>design</a:t>
            </a:r>
            <a:endParaRPr lang="es-ES" altLang="en-US" dirty="0"/>
          </a:p>
        </p:txBody>
      </p:sp>
      <p:sp>
        <p:nvSpPr>
          <p:cNvPr id="5" name="AutoShape 2" descr="blob:https://web.telegram.org/9bdbde79-f604-4a88-b898-3475ff29a6a3"/>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AutoShape 4" descr="blob:https://web.telegram.org/9bdbde79-f604-4a88-b898-3475ff29a6a3"/>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TextBox 12"/>
          <p:cNvSpPr txBox="1"/>
          <p:nvPr/>
        </p:nvSpPr>
        <p:spPr>
          <a:xfrm>
            <a:off x="303723" y="3964331"/>
            <a:ext cx="9917707" cy="3718197"/>
          </a:xfrm>
          <a:prstGeom prst="rect">
            <a:avLst/>
          </a:prstGeom>
          <a:noFill/>
        </p:spPr>
        <p:txBody>
          <a:bodyPr wrap="square" rtlCol="0">
            <a:spAutoFit/>
          </a:bodyPr>
          <a:lstStyle/>
          <a:p>
            <a:pPr algn="just"/>
            <a:r>
              <a:rPr lang="es-ES" altLang="en-US" sz="2000" dirty="0" smtClean="0">
                <a:solidFill>
                  <a:schemeClr val="tx1"/>
                </a:solidFill>
              </a:rPr>
              <a:t>A viable conceptual </a:t>
            </a:r>
            <a:r>
              <a:rPr lang="es-ES" altLang="en-US" sz="2000" dirty="0" err="1" smtClean="0">
                <a:solidFill>
                  <a:schemeClr val="tx1"/>
                </a:solidFill>
              </a:rPr>
              <a:t>design</a:t>
            </a:r>
            <a:r>
              <a:rPr lang="es-ES" altLang="en-US" sz="2000" dirty="0" smtClean="0">
                <a:solidFill>
                  <a:schemeClr val="tx1"/>
                </a:solidFill>
              </a:rPr>
              <a:t> has </a:t>
            </a:r>
            <a:r>
              <a:rPr lang="es-ES" altLang="en-US" sz="2000" dirty="0" err="1" smtClean="0">
                <a:solidFill>
                  <a:schemeClr val="tx1"/>
                </a:solidFill>
              </a:rPr>
              <a:t>been</a:t>
            </a:r>
            <a:r>
              <a:rPr lang="es-ES" altLang="en-US" sz="2000" dirty="0" smtClean="0">
                <a:solidFill>
                  <a:schemeClr val="tx1"/>
                </a:solidFill>
              </a:rPr>
              <a:t> </a:t>
            </a:r>
            <a:r>
              <a:rPr lang="es-ES" altLang="en-US" sz="2000" dirty="0" err="1" smtClean="0">
                <a:solidFill>
                  <a:schemeClr val="tx1"/>
                </a:solidFill>
              </a:rPr>
              <a:t>found</a:t>
            </a:r>
            <a:r>
              <a:rPr lang="es-ES" altLang="en-US" sz="2000" dirty="0" smtClean="0">
                <a:solidFill>
                  <a:schemeClr val="tx1"/>
                </a:solidFill>
              </a:rPr>
              <a:t> </a:t>
            </a:r>
            <a:r>
              <a:rPr lang="es-ES" altLang="en-US" sz="2000" dirty="0" err="1" smtClean="0">
                <a:solidFill>
                  <a:schemeClr val="tx1"/>
                </a:solidFill>
              </a:rPr>
              <a:t>for</a:t>
            </a:r>
            <a:r>
              <a:rPr lang="es-ES" altLang="en-US" sz="2000" dirty="0" smtClean="0">
                <a:solidFill>
                  <a:schemeClr val="tx1"/>
                </a:solidFill>
              </a:rPr>
              <a:t> a V/W band DR: </a:t>
            </a:r>
          </a:p>
          <a:p>
            <a:pPr algn="just"/>
            <a:endParaRPr lang="es-ES" altLang="en-US" sz="800" dirty="0" smtClean="0">
              <a:solidFill>
                <a:schemeClr val="tx1"/>
              </a:solidFill>
            </a:endParaRPr>
          </a:p>
          <a:p>
            <a:pPr marL="285750" indent="-285750" algn="just">
              <a:buFont typeface="Arial" panose="020B0604020202020204" pitchFamily="34" charset="0"/>
              <a:buChar char="•"/>
            </a:pPr>
            <a:r>
              <a:rPr lang="es-ES" altLang="en-US" dirty="0" err="1" smtClean="0">
                <a:solidFill>
                  <a:schemeClr val="tx1"/>
                </a:solidFill>
              </a:rPr>
              <a:t>Monostatic</a:t>
            </a:r>
            <a:r>
              <a:rPr lang="es-ES" altLang="en-US" dirty="0" smtClean="0">
                <a:solidFill>
                  <a:schemeClr val="tx1"/>
                </a:solidFill>
              </a:rPr>
              <a:t> </a:t>
            </a:r>
            <a:r>
              <a:rPr lang="es-ES" altLang="en-US" dirty="0" err="1" smtClean="0">
                <a:solidFill>
                  <a:schemeClr val="tx1"/>
                </a:solidFill>
              </a:rPr>
              <a:t>system</a:t>
            </a:r>
            <a:r>
              <a:rPr lang="es-ES" altLang="en-US" dirty="0" smtClean="0">
                <a:solidFill>
                  <a:schemeClr val="tx1"/>
                </a:solidFill>
              </a:rPr>
              <a:t>. 30 mm </a:t>
            </a:r>
            <a:r>
              <a:rPr lang="es-ES" altLang="en-US" dirty="0" err="1" smtClean="0">
                <a:solidFill>
                  <a:schemeClr val="tx1"/>
                </a:solidFill>
              </a:rPr>
              <a:t>beam</a:t>
            </a:r>
            <a:r>
              <a:rPr lang="es-ES" altLang="en-US" dirty="0" smtClean="0">
                <a:solidFill>
                  <a:schemeClr val="tx1"/>
                </a:solidFill>
              </a:rPr>
              <a:t> </a:t>
            </a:r>
            <a:r>
              <a:rPr lang="es-ES" altLang="en-US" dirty="0" err="1" smtClean="0">
                <a:solidFill>
                  <a:schemeClr val="tx1"/>
                </a:solidFill>
              </a:rPr>
              <a:t>waist</a:t>
            </a:r>
            <a:r>
              <a:rPr lang="es-ES" altLang="en-US" dirty="0" smtClean="0">
                <a:solidFill>
                  <a:schemeClr val="tx1"/>
                </a:solidFill>
              </a:rPr>
              <a:t> @ </a:t>
            </a:r>
            <a:r>
              <a:rPr lang="es-ES" altLang="en-US" dirty="0" err="1" smtClean="0">
                <a:solidFill>
                  <a:schemeClr val="tx1"/>
                </a:solidFill>
              </a:rPr>
              <a:t>cut</a:t>
            </a:r>
            <a:r>
              <a:rPr lang="es-ES" altLang="en-US" dirty="0" smtClean="0">
                <a:solidFill>
                  <a:schemeClr val="tx1"/>
                </a:solidFill>
              </a:rPr>
              <a:t> off position </a:t>
            </a:r>
            <a:r>
              <a:rPr lang="es-ES" altLang="en-US" dirty="0" err="1" smtClean="0">
                <a:solidFill>
                  <a:schemeClr val="tx1"/>
                </a:solidFill>
              </a:rPr>
              <a:t>for</a:t>
            </a:r>
            <a:r>
              <a:rPr lang="es-ES" altLang="en-US" dirty="0" smtClean="0">
                <a:solidFill>
                  <a:schemeClr val="tx1"/>
                </a:solidFill>
              </a:rPr>
              <a:t> 90 GHz (1.4 m </a:t>
            </a:r>
            <a:r>
              <a:rPr lang="es-ES" altLang="en-US" dirty="0" err="1" smtClean="0">
                <a:solidFill>
                  <a:schemeClr val="tx1"/>
                </a:solidFill>
              </a:rPr>
              <a:t>distance</a:t>
            </a:r>
            <a:r>
              <a:rPr lang="es-ES" altLang="en-US" dirty="0" smtClean="0">
                <a:solidFill>
                  <a:schemeClr val="tx1"/>
                </a:solidFill>
              </a:rPr>
              <a:t>).</a:t>
            </a:r>
            <a:endParaRPr lang="es-ES" altLang="en-US" dirty="0">
              <a:solidFill>
                <a:schemeClr val="tx1"/>
              </a:solidFill>
            </a:endParaRPr>
          </a:p>
          <a:p>
            <a:pPr marL="285750" indent="-285750" algn="just">
              <a:buFont typeface="Arial" panose="020B0604020202020204" pitchFamily="34" charset="0"/>
              <a:buChar char="•"/>
            </a:pPr>
            <a:endParaRPr lang="es-ES" altLang="en-US" sz="800" baseline="30000" dirty="0">
              <a:solidFill>
                <a:schemeClr val="tx1"/>
              </a:solidFill>
            </a:endParaRPr>
          </a:p>
          <a:p>
            <a:pPr marL="285750" indent="-285750" algn="just">
              <a:buFont typeface="Arial" panose="020B0604020202020204" pitchFamily="34" charset="0"/>
              <a:buChar char="•"/>
            </a:pPr>
            <a:r>
              <a:rPr lang="es-ES" altLang="en-US" dirty="0" err="1" smtClean="0">
                <a:solidFill>
                  <a:schemeClr val="tx1"/>
                </a:solidFill>
              </a:rPr>
              <a:t>The</a:t>
            </a:r>
            <a:r>
              <a:rPr lang="es-ES" altLang="en-US" dirty="0" smtClean="0">
                <a:solidFill>
                  <a:schemeClr val="tx1"/>
                </a:solidFill>
              </a:rPr>
              <a:t> </a:t>
            </a:r>
            <a:r>
              <a:rPr lang="es-ES" altLang="en-US" dirty="0" err="1" smtClean="0">
                <a:solidFill>
                  <a:schemeClr val="tx1"/>
                </a:solidFill>
              </a:rPr>
              <a:t>whole</a:t>
            </a:r>
            <a:r>
              <a:rPr lang="es-ES" altLang="en-US" dirty="0" smtClean="0">
                <a:solidFill>
                  <a:schemeClr val="tx1"/>
                </a:solidFill>
              </a:rPr>
              <a:t> </a:t>
            </a:r>
            <a:r>
              <a:rPr lang="es-ES" altLang="en-US" dirty="0" err="1" smtClean="0">
                <a:solidFill>
                  <a:schemeClr val="tx1"/>
                </a:solidFill>
              </a:rPr>
              <a:t>system</a:t>
            </a:r>
            <a:r>
              <a:rPr lang="es-ES" altLang="en-US" dirty="0" smtClean="0">
                <a:solidFill>
                  <a:schemeClr val="tx1"/>
                </a:solidFill>
              </a:rPr>
              <a:t> </a:t>
            </a:r>
            <a:r>
              <a:rPr lang="es-ES" altLang="en-US" dirty="0" err="1" smtClean="0">
                <a:solidFill>
                  <a:schemeClr val="tx1"/>
                </a:solidFill>
              </a:rPr>
              <a:t>is</a:t>
            </a:r>
            <a:r>
              <a:rPr lang="es-ES" altLang="en-US" dirty="0" smtClean="0">
                <a:solidFill>
                  <a:schemeClr val="tx1"/>
                </a:solidFill>
              </a:rPr>
              <a:t> </a:t>
            </a:r>
            <a:r>
              <a:rPr lang="es-ES" altLang="en-US" dirty="0" err="1" smtClean="0">
                <a:solidFill>
                  <a:schemeClr val="tx1"/>
                </a:solidFill>
              </a:rPr>
              <a:t>contained</a:t>
            </a:r>
            <a:r>
              <a:rPr lang="es-ES" altLang="en-US" dirty="0" smtClean="0">
                <a:solidFill>
                  <a:schemeClr val="tx1"/>
                </a:solidFill>
              </a:rPr>
              <a:t> in a 200 mm </a:t>
            </a:r>
            <a:r>
              <a:rPr lang="es-ES" altLang="en-US" dirty="0" err="1" smtClean="0">
                <a:solidFill>
                  <a:schemeClr val="tx1"/>
                </a:solidFill>
              </a:rPr>
              <a:t>diameter</a:t>
            </a:r>
            <a:r>
              <a:rPr lang="es-ES" altLang="en-US" dirty="0" smtClean="0">
                <a:solidFill>
                  <a:schemeClr val="tx1"/>
                </a:solidFill>
              </a:rPr>
              <a:t> </a:t>
            </a:r>
            <a:r>
              <a:rPr lang="es-ES" altLang="en-US" dirty="0" err="1" smtClean="0">
                <a:solidFill>
                  <a:schemeClr val="tx1"/>
                </a:solidFill>
              </a:rPr>
              <a:t>port</a:t>
            </a:r>
            <a:r>
              <a:rPr lang="es-ES" altLang="en-US" dirty="0" smtClean="0">
                <a:solidFill>
                  <a:schemeClr val="tx1"/>
                </a:solidFill>
              </a:rPr>
              <a:t> </a:t>
            </a:r>
            <a:r>
              <a:rPr lang="es-ES" altLang="en-US" dirty="0" err="1" smtClean="0">
                <a:solidFill>
                  <a:schemeClr val="tx1"/>
                </a:solidFill>
              </a:rPr>
              <a:t>plug</a:t>
            </a:r>
            <a:r>
              <a:rPr lang="es-ES" altLang="en-US" dirty="0" smtClean="0">
                <a:solidFill>
                  <a:schemeClr val="tx1"/>
                </a:solidFill>
              </a:rPr>
              <a:t>.</a:t>
            </a:r>
          </a:p>
          <a:p>
            <a:pPr marL="285750" indent="-285750" algn="just">
              <a:buFont typeface="Arial" panose="020B0604020202020204" pitchFamily="34" charset="0"/>
              <a:buChar char="•"/>
            </a:pPr>
            <a:endParaRPr lang="es-ES" altLang="en-US" sz="800" dirty="0" smtClean="0">
              <a:solidFill>
                <a:schemeClr val="tx1"/>
              </a:solidFill>
            </a:endParaRPr>
          </a:p>
          <a:p>
            <a:pPr marL="285750" indent="-285750" algn="just">
              <a:buFont typeface="Arial" panose="020B0604020202020204" pitchFamily="34" charset="0"/>
              <a:buChar char="•"/>
            </a:pPr>
            <a:r>
              <a:rPr lang="es-ES" altLang="en-US" dirty="0" smtClean="0">
                <a:solidFill>
                  <a:schemeClr val="tx1"/>
                </a:solidFill>
              </a:rPr>
              <a:t>Q-band </a:t>
            </a:r>
            <a:r>
              <a:rPr lang="es-ES" altLang="en-US" dirty="0" err="1" smtClean="0">
                <a:solidFill>
                  <a:schemeClr val="tx1"/>
                </a:solidFill>
              </a:rPr>
              <a:t>might</a:t>
            </a:r>
            <a:r>
              <a:rPr lang="es-ES" altLang="en-US" dirty="0" smtClean="0">
                <a:solidFill>
                  <a:schemeClr val="tx1"/>
                </a:solidFill>
              </a:rPr>
              <a:t> be </a:t>
            </a:r>
            <a:r>
              <a:rPr lang="es-ES" altLang="en-US" dirty="0" err="1" smtClean="0">
                <a:solidFill>
                  <a:schemeClr val="tx1"/>
                </a:solidFill>
              </a:rPr>
              <a:t>fitted</a:t>
            </a:r>
            <a:r>
              <a:rPr lang="es-ES" altLang="en-US" dirty="0" smtClean="0">
                <a:solidFill>
                  <a:schemeClr val="tx1"/>
                </a:solidFill>
              </a:rPr>
              <a:t> in </a:t>
            </a:r>
            <a:r>
              <a:rPr lang="es-ES" altLang="en-US" dirty="0" err="1" smtClean="0">
                <a:solidFill>
                  <a:schemeClr val="tx1"/>
                </a:solidFill>
              </a:rPr>
              <a:t>the</a:t>
            </a:r>
            <a:r>
              <a:rPr lang="es-ES" altLang="en-US" dirty="0" smtClean="0">
                <a:solidFill>
                  <a:schemeClr val="tx1"/>
                </a:solidFill>
              </a:rPr>
              <a:t> </a:t>
            </a:r>
            <a:r>
              <a:rPr lang="es-ES" altLang="en-US" dirty="0" err="1" smtClean="0">
                <a:solidFill>
                  <a:schemeClr val="tx1"/>
                </a:solidFill>
              </a:rPr>
              <a:t>second</a:t>
            </a:r>
            <a:r>
              <a:rPr lang="es-ES" altLang="en-US" dirty="0" smtClean="0">
                <a:solidFill>
                  <a:schemeClr val="tx1"/>
                </a:solidFill>
              </a:rPr>
              <a:t> circular </a:t>
            </a:r>
            <a:r>
              <a:rPr lang="es-ES" altLang="en-US" dirty="0" err="1" smtClean="0">
                <a:solidFill>
                  <a:schemeClr val="tx1"/>
                </a:solidFill>
              </a:rPr>
              <a:t>port</a:t>
            </a:r>
            <a:r>
              <a:rPr lang="es-ES" altLang="en-US" dirty="0" smtClean="0">
                <a:solidFill>
                  <a:schemeClr val="tx1"/>
                </a:solidFill>
              </a:rPr>
              <a:t> (T. </a:t>
            </a:r>
            <a:r>
              <a:rPr lang="es-ES" altLang="en-US" dirty="0" err="1" smtClean="0">
                <a:solidFill>
                  <a:schemeClr val="tx1"/>
                </a:solidFill>
              </a:rPr>
              <a:t>Tokuzawa</a:t>
            </a:r>
            <a:r>
              <a:rPr lang="es-ES" altLang="en-US" dirty="0" smtClean="0">
                <a:solidFill>
                  <a:schemeClr val="tx1"/>
                </a:solidFill>
              </a:rPr>
              <a:t>).</a:t>
            </a:r>
          </a:p>
          <a:p>
            <a:pPr marL="285750" indent="-285750" algn="just">
              <a:buFont typeface="Arial" panose="020B0604020202020204" pitchFamily="34" charset="0"/>
              <a:buChar char="•"/>
            </a:pPr>
            <a:endParaRPr lang="es-ES" altLang="en-US" sz="2000" dirty="0" smtClean="0">
              <a:solidFill>
                <a:schemeClr val="tx1"/>
              </a:solidFill>
            </a:endParaRPr>
          </a:p>
          <a:p>
            <a:pPr algn="just"/>
            <a:r>
              <a:rPr lang="es-ES" altLang="en-US" sz="2000" dirty="0" smtClean="0">
                <a:solidFill>
                  <a:schemeClr val="tx1"/>
                </a:solidFill>
              </a:rPr>
              <a:t>A </a:t>
            </a:r>
            <a:r>
              <a:rPr lang="es-ES" altLang="en-US" sz="2000" dirty="0" err="1" smtClean="0">
                <a:solidFill>
                  <a:schemeClr val="tx1"/>
                </a:solidFill>
              </a:rPr>
              <a:t>better</a:t>
            </a:r>
            <a:r>
              <a:rPr lang="es-ES" altLang="en-US" sz="2000" dirty="0" smtClean="0">
                <a:solidFill>
                  <a:schemeClr val="tx1"/>
                </a:solidFill>
              </a:rPr>
              <a:t> </a:t>
            </a:r>
            <a:r>
              <a:rPr lang="es-ES" altLang="en-US" sz="2000" dirty="0" err="1" smtClean="0">
                <a:solidFill>
                  <a:schemeClr val="tx1"/>
                </a:solidFill>
              </a:rPr>
              <a:t>scenario</a:t>
            </a:r>
            <a:r>
              <a:rPr lang="es-ES" altLang="en-US" sz="2000" dirty="0" smtClean="0">
                <a:solidFill>
                  <a:schemeClr val="tx1"/>
                </a:solidFill>
              </a:rPr>
              <a:t> </a:t>
            </a:r>
            <a:r>
              <a:rPr lang="es-ES" altLang="en-US" sz="2000" dirty="0" err="1" smtClean="0">
                <a:solidFill>
                  <a:schemeClr val="tx1"/>
                </a:solidFill>
              </a:rPr>
              <a:t>involves</a:t>
            </a:r>
            <a:r>
              <a:rPr lang="es-ES" altLang="en-US" sz="2000" dirty="0" smtClean="0">
                <a:solidFill>
                  <a:schemeClr val="tx1"/>
                </a:solidFill>
              </a:rPr>
              <a:t> </a:t>
            </a:r>
            <a:r>
              <a:rPr lang="es-ES" altLang="en-US" sz="2000" dirty="0" err="1" smtClean="0">
                <a:solidFill>
                  <a:schemeClr val="tx1"/>
                </a:solidFill>
              </a:rPr>
              <a:t>access</a:t>
            </a:r>
            <a:r>
              <a:rPr lang="es-ES" altLang="en-US" sz="2000" dirty="0" smtClean="0">
                <a:solidFill>
                  <a:schemeClr val="tx1"/>
                </a:solidFill>
              </a:rPr>
              <a:t> </a:t>
            </a:r>
            <a:r>
              <a:rPr lang="es-ES" altLang="en-US" sz="2000" dirty="0" err="1" smtClean="0">
                <a:solidFill>
                  <a:schemeClr val="tx1"/>
                </a:solidFill>
              </a:rPr>
              <a:t>to</a:t>
            </a:r>
            <a:r>
              <a:rPr lang="es-ES" altLang="en-US" sz="2000" dirty="0" smtClean="0">
                <a:solidFill>
                  <a:schemeClr val="tx1"/>
                </a:solidFill>
              </a:rPr>
              <a:t> </a:t>
            </a:r>
            <a:r>
              <a:rPr lang="es-ES" altLang="en-US" sz="2000" dirty="0" err="1" smtClean="0">
                <a:solidFill>
                  <a:schemeClr val="tx1"/>
                </a:solidFill>
              </a:rPr>
              <a:t>the</a:t>
            </a:r>
            <a:r>
              <a:rPr lang="es-ES" altLang="en-US" sz="2000" dirty="0" smtClean="0">
                <a:solidFill>
                  <a:schemeClr val="tx1"/>
                </a:solidFill>
              </a:rPr>
              <a:t> </a:t>
            </a:r>
            <a:r>
              <a:rPr lang="es-ES" altLang="en-US" sz="2000" dirty="0" err="1" smtClean="0">
                <a:solidFill>
                  <a:schemeClr val="tx1"/>
                </a:solidFill>
              </a:rPr>
              <a:t>whole</a:t>
            </a:r>
            <a:r>
              <a:rPr lang="es-ES" altLang="en-US" sz="2000" dirty="0" smtClean="0">
                <a:solidFill>
                  <a:schemeClr val="tx1"/>
                </a:solidFill>
              </a:rPr>
              <a:t> 700-400 mm </a:t>
            </a:r>
            <a:r>
              <a:rPr lang="es-ES" altLang="en-US" sz="2000" dirty="0" err="1" smtClean="0">
                <a:solidFill>
                  <a:schemeClr val="tx1"/>
                </a:solidFill>
              </a:rPr>
              <a:t>space</a:t>
            </a:r>
            <a:r>
              <a:rPr lang="es-ES" altLang="en-US" sz="2000" dirty="0" smtClean="0">
                <a:solidFill>
                  <a:schemeClr val="tx1"/>
                </a:solidFill>
              </a:rPr>
              <a:t>:</a:t>
            </a:r>
          </a:p>
          <a:p>
            <a:pPr marL="0" indent="0" algn="just">
              <a:buFont typeface="Arial" panose="020B0604020202020204" pitchFamily="34" charset="0"/>
              <a:buNone/>
            </a:pPr>
            <a:endParaRPr lang="es-ES" altLang="en-US" sz="800" dirty="0" smtClean="0">
              <a:solidFill>
                <a:schemeClr val="tx1"/>
              </a:solidFill>
            </a:endParaRPr>
          </a:p>
          <a:p>
            <a:pPr marL="285750" indent="-285750" algn="just">
              <a:buFont typeface="Arial" panose="020B0604020202020204" pitchFamily="34" charset="0"/>
              <a:buChar char="•"/>
            </a:pPr>
            <a:r>
              <a:rPr lang="en-US" altLang="en-US" dirty="0" smtClean="0">
                <a:solidFill>
                  <a:schemeClr val="tx1"/>
                </a:solidFill>
              </a:rPr>
              <a:t>All features could be implemented (SOL/core/edge, steerable mirror,…). </a:t>
            </a:r>
          </a:p>
          <a:p>
            <a:pPr marL="285750" indent="-285750" algn="just">
              <a:buFont typeface="Arial" panose="020B0604020202020204" pitchFamily="34" charset="0"/>
              <a:buChar char="•"/>
            </a:pPr>
            <a:endParaRPr lang="en-US" altLang="en-US" sz="800" dirty="0">
              <a:solidFill>
                <a:schemeClr val="tx1"/>
              </a:solidFill>
            </a:endParaRPr>
          </a:p>
          <a:p>
            <a:pPr marL="285750" indent="-285750" algn="just">
              <a:buFont typeface="Arial" panose="020B0604020202020204" pitchFamily="34" charset="0"/>
              <a:buChar char="•"/>
            </a:pPr>
            <a:r>
              <a:rPr lang="en-US" altLang="en-US" dirty="0" smtClean="0">
                <a:solidFill>
                  <a:schemeClr val="tx1"/>
                </a:solidFill>
              </a:rPr>
              <a:t>Probably, the whole space wouldn´t be needed. Flexible solutions, involving </a:t>
            </a:r>
            <a:r>
              <a:rPr lang="en-US" altLang="en-US" dirty="0" err="1" smtClean="0">
                <a:solidFill>
                  <a:schemeClr val="tx1"/>
                </a:solidFill>
              </a:rPr>
              <a:t>aditional</a:t>
            </a:r>
            <a:r>
              <a:rPr lang="en-US" altLang="en-US" dirty="0" smtClean="0">
                <a:solidFill>
                  <a:schemeClr val="tx1"/>
                </a:solidFill>
              </a:rPr>
              <a:t> diagnostics, continuation of light guides would be possible. </a:t>
            </a:r>
          </a:p>
          <a:p>
            <a:pPr marL="285750" indent="-285750" algn="just">
              <a:buFont typeface="Arial" panose="020B0604020202020204" pitchFamily="34" charset="0"/>
              <a:buChar char="•"/>
            </a:pPr>
            <a:endParaRPr lang="en-US" altLang="en-US" sz="800" dirty="0">
              <a:solidFill>
                <a:schemeClr val="tx1"/>
              </a:solidFill>
            </a:endParaRPr>
          </a:p>
          <a:p>
            <a:pPr marL="285750" indent="-285750" algn="just">
              <a:buFont typeface="Arial" panose="020B0604020202020204" pitchFamily="34" charset="0"/>
              <a:buChar char="•"/>
            </a:pPr>
            <a:endParaRPr lang="en-US" altLang="en-US" sz="800" dirty="0">
              <a:solidFill>
                <a:schemeClr val="tx1"/>
              </a:solidFill>
            </a:endParaRPr>
          </a:p>
          <a:p>
            <a:pPr marL="285750" indent="-285750" algn="just">
              <a:buFont typeface="Arial" panose="020B0604020202020204" pitchFamily="34" charset="0"/>
              <a:buChar char="•"/>
            </a:pPr>
            <a:endParaRPr lang="es-ES" altLang="en-US" sz="1800" baseline="30000" dirty="0" smtClean="0">
              <a:solidFill>
                <a:schemeClr val="tx1"/>
              </a:solidFill>
            </a:endParaRPr>
          </a:p>
          <a:p>
            <a:pPr algn="just"/>
            <a:endParaRPr lang="es-ES" altLang="en-US" sz="2000" dirty="0" smtClean="0">
              <a:solidFill>
                <a:schemeClr val="tx1"/>
              </a:solidFill>
            </a:endParaRPr>
          </a:p>
        </p:txBody>
      </p:sp>
      <p:pic>
        <p:nvPicPr>
          <p:cNvPr id="9" name="図 2"/>
          <p:cNvPicPr>
            <a:picLocks noChangeAspect="1"/>
          </p:cNvPicPr>
          <p:nvPr/>
        </p:nvPicPr>
        <p:blipFill rotWithShape="1">
          <a:blip r:embed="rId4" cstate="print"/>
          <a:srcRect/>
          <a:stretch>
            <a:fillRect/>
          </a:stretch>
        </p:blipFill>
        <p:spPr>
          <a:xfrm>
            <a:off x="737394" y="1066775"/>
            <a:ext cx="2138679" cy="2785070"/>
          </a:xfrm>
          <a:prstGeom prst="rect">
            <a:avLst/>
          </a:prstGeom>
        </p:spPr>
      </p:pic>
      <p:sp>
        <p:nvSpPr>
          <p:cNvPr id="40" name="39 Rectángulo"/>
          <p:cNvSpPr/>
          <p:nvPr/>
        </p:nvSpPr>
        <p:spPr>
          <a:xfrm>
            <a:off x="4769842" y="3288553"/>
            <a:ext cx="1944216" cy="779316"/>
          </a:xfrm>
          <a:prstGeom prst="rect">
            <a:avLst/>
          </a:prstGeom>
        </p:spPr>
        <p:txBody>
          <a:bodyPr wrap="square">
            <a:spAutoFit/>
          </a:bodyPr>
          <a:lstStyle/>
          <a:p>
            <a:pPr marL="457200" lvl="1" indent="0" algn="just"/>
            <a:r>
              <a:rPr lang="es-ES" sz="1400" b="1" dirty="0" err="1" smtClean="0">
                <a:solidFill>
                  <a:schemeClr val="tx1"/>
                </a:solidFill>
                <a:latin typeface="+mj-lt"/>
              </a:rPr>
              <a:t>Directional</a:t>
            </a:r>
            <a:r>
              <a:rPr lang="es-ES" sz="1400" b="1" dirty="0" smtClean="0">
                <a:solidFill>
                  <a:schemeClr val="tx1"/>
                </a:solidFill>
                <a:latin typeface="+mj-lt"/>
              </a:rPr>
              <a:t> </a:t>
            </a:r>
            <a:r>
              <a:rPr lang="es-ES" sz="1400" b="1" dirty="0" err="1" smtClean="0">
                <a:solidFill>
                  <a:schemeClr val="tx1"/>
                </a:solidFill>
                <a:latin typeface="+mj-lt"/>
              </a:rPr>
              <a:t>coupler</a:t>
            </a:r>
            <a:r>
              <a:rPr lang="es-ES" sz="1400" b="1" dirty="0" smtClean="0">
                <a:solidFill>
                  <a:schemeClr val="tx1"/>
                </a:solidFill>
                <a:latin typeface="+mj-lt"/>
              </a:rPr>
              <a:t> (E-band)</a:t>
            </a:r>
          </a:p>
          <a:p>
            <a:pPr marL="457200" lvl="1" indent="0" algn="just"/>
            <a:endParaRPr lang="es-ES" sz="2000" dirty="0">
              <a:solidFill>
                <a:schemeClr val="tx1"/>
              </a:solidFill>
              <a:latin typeface="+mj-lt"/>
            </a:endParaRPr>
          </a:p>
        </p:txBody>
      </p:sp>
      <p:cxnSp>
        <p:nvCxnSpPr>
          <p:cNvPr id="41" name="40 Conector recto"/>
          <p:cNvCxnSpPr>
            <a:stCxn id="40" idx="0"/>
          </p:cNvCxnSpPr>
          <p:nvPr/>
        </p:nvCxnSpPr>
        <p:spPr bwMode="auto">
          <a:xfrm flipH="1" flipV="1">
            <a:off x="5489922" y="2878516"/>
            <a:ext cx="252028" cy="410037"/>
          </a:xfrm>
          <a:prstGeom prst="line">
            <a:avLst/>
          </a:prstGeom>
          <a:solidFill>
            <a:srgbClr val="00B8FF"/>
          </a:solidFill>
          <a:ln w="9525" cap="flat" cmpd="sng" algn="ctr">
            <a:solidFill>
              <a:schemeClr val="tx1"/>
            </a:solidFill>
            <a:prstDash val="solid"/>
            <a:round/>
            <a:headEnd type="none" w="med" len="med"/>
            <a:tailEnd type="none" w="med" len="med"/>
          </a:ln>
        </p:spPr>
      </p:cxnSp>
      <p:sp>
        <p:nvSpPr>
          <p:cNvPr id="76" name="75 Rectángulo"/>
          <p:cNvSpPr/>
          <p:nvPr/>
        </p:nvSpPr>
        <p:spPr>
          <a:xfrm>
            <a:off x="2969642" y="3416744"/>
            <a:ext cx="1944216" cy="578941"/>
          </a:xfrm>
          <a:prstGeom prst="rect">
            <a:avLst/>
          </a:prstGeom>
        </p:spPr>
        <p:txBody>
          <a:bodyPr wrap="square">
            <a:spAutoFit/>
          </a:bodyPr>
          <a:lstStyle/>
          <a:p>
            <a:pPr marL="457200" lvl="1" indent="0" algn="just"/>
            <a:r>
              <a:rPr lang="es-ES" sz="1400" b="1" dirty="0" smtClean="0">
                <a:solidFill>
                  <a:schemeClr val="tx1"/>
                </a:solidFill>
                <a:latin typeface="+mj-lt"/>
              </a:rPr>
              <a:t>Port </a:t>
            </a:r>
            <a:r>
              <a:rPr lang="es-ES" sz="1400" b="1" dirty="0" err="1" smtClean="0">
                <a:solidFill>
                  <a:schemeClr val="tx1"/>
                </a:solidFill>
                <a:latin typeface="+mj-lt"/>
              </a:rPr>
              <a:t>plug</a:t>
            </a:r>
            <a:r>
              <a:rPr lang="es-ES" sz="1400" b="1" dirty="0" smtClean="0">
                <a:solidFill>
                  <a:schemeClr val="tx1"/>
                </a:solidFill>
                <a:latin typeface="+mj-lt"/>
              </a:rPr>
              <a:t> </a:t>
            </a:r>
          </a:p>
          <a:p>
            <a:pPr marL="457200" lvl="1" indent="0" algn="just"/>
            <a:endParaRPr lang="es-ES" sz="2000" dirty="0">
              <a:solidFill>
                <a:schemeClr val="tx1"/>
              </a:solidFill>
              <a:latin typeface="+mj-lt"/>
            </a:endParaRPr>
          </a:p>
        </p:txBody>
      </p:sp>
      <p:sp>
        <p:nvSpPr>
          <p:cNvPr id="75" name="74 Rectángulo"/>
          <p:cNvSpPr/>
          <p:nvPr/>
        </p:nvSpPr>
        <p:spPr>
          <a:xfrm>
            <a:off x="8697642" y="2399045"/>
            <a:ext cx="1414170" cy="292709"/>
          </a:xfrm>
          <a:prstGeom prst="rect">
            <a:avLst/>
          </a:prstGeom>
        </p:spPr>
        <p:txBody>
          <a:bodyPr wrap="none">
            <a:spAutoFit/>
          </a:bodyPr>
          <a:lstStyle/>
          <a:p>
            <a:pPr marL="457200" lvl="1" indent="0" algn="just"/>
            <a:r>
              <a:rPr lang="es-ES" sz="1400" b="1" dirty="0" smtClean="0">
                <a:solidFill>
                  <a:schemeClr val="tx1"/>
                </a:solidFill>
                <a:latin typeface="+mj-lt"/>
              </a:rPr>
              <a:t>Ø </a:t>
            </a:r>
            <a:r>
              <a:rPr lang="es-ES" sz="1400" b="1" dirty="0">
                <a:solidFill>
                  <a:schemeClr val="tx1"/>
                </a:solidFill>
                <a:latin typeface="+mj-lt"/>
              </a:rPr>
              <a:t>200 </a:t>
            </a:r>
            <a:r>
              <a:rPr lang="es-ES" sz="1400" b="1" dirty="0" smtClean="0">
                <a:solidFill>
                  <a:schemeClr val="tx1"/>
                </a:solidFill>
                <a:latin typeface="+mj-lt"/>
              </a:rPr>
              <a:t>mm</a:t>
            </a:r>
            <a:endParaRPr lang="es-ES" sz="1400" b="1" dirty="0">
              <a:solidFill>
                <a:schemeClr val="tx1"/>
              </a:solidFill>
              <a:latin typeface="+mj-lt"/>
            </a:endParaRPr>
          </a:p>
        </p:txBody>
      </p:sp>
      <p:cxnSp>
        <p:nvCxnSpPr>
          <p:cNvPr id="77" name="76 Conector recto"/>
          <p:cNvCxnSpPr/>
          <p:nvPr/>
        </p:nvCxnSpPr>
        <p:spPr bwMode="auto">
          <a:xfrm flipV="1">
            <a:off x="4337794" y="3354481"/>
            <a:ext cx="180020" cy="205017"/>
          </a:xfrm>
          <a:prstGeom prst="line">
            <a:avLst/>
          </a:prstGeom>
          <a:solidFill>
            <a:srgbClr val="00B8FF"/>
          </a:solidFill>
          <a:ln w="9525" cap="flat" cmpd="sng" algn="ctr">
            <a:solidFill>
              <a:schemeClr val="tx1"/>
            </a:solidFill>
            <a:prstDash val="solid"/>
            <a:round/>
            <a:headEnd type="none" w="med" len="med"/>
            <a:tailEnd type="none" w="med" len="med"/>
          </a:ln>
        </p:spPr>
      </p:cxnSp>
      <p:cxnSp>
        <p:nvCxnSpPr>
          <p:cNvPr id="79" name="78 Conector recto de flecha"/>
          <p:cNvCxnSpPr/>
          <p:nvPr/>
        </p:nvCxnSpPr>
        <p:spPr bwMode="auto">
          <a:xfrm>
            <a:off x="9162330" y="2035842"/>
            <a:ext cx="0" cy="1019117"/>
          </a:xfrm>
          <a:prstGeom prst="straightConnector1">
            <a:avLst/>
          </a:prstGeom>
          <a:solidFill>
            <a:srgbClr val="00B8FF"/>
          </a:solidFill>
          <a:ln w="22225" cap="flat" cmpd="sng" algn="ctr">
            <a:solidFill>
              <a:schemeClr val="tx1"/>
            </a:solidFill>
            <a:prstDash val="solid"/>
            <a:round/>
            <a:headEnd type="arrow" w="lg" len="med"/>
            <a:tailEnd type="arrow" w="lg" len="med"/>
          </a:ln>
        </p:spPr>
      </p:cxnSp>
      <p:sp>
        <p:nvSpPr>
          <p:cNvPr id="84" name="83 Rectángulo"/>
          <p:cNvSpPr/>
          <p:nvPr/>
        </p:nvSpPr>
        <p:spPr>
          <a:xfrm>
            <a:off x="6536134" y="3260317"/>
            <a:ext cx="1944216" cy="779316"/>
          </a:xfrm>
          <a:prstGeom prst="rect">
            <a:avLst/>
          </a:prstGeom>
        </p:spPr>
        <p:txBody>
          <a:bodyPr wrap="square">
            <a:spAutoFit/>
          </a:bodyPr>
          <a:lstStyle/>
          <a:p>
            <a:pPr marL="457200" lvl="1" indent="0" algn="just"/>
            <a:r>
              <a:rPr lang="es-ES" sz="1400" b="1" dirty="0" err="1" smtClean="0">
                <a:solidFill>
                  <a:schemeClr val="tx1"/>
                </a:solidFill>
                <a:latin typeface="+mj-lt"/>
              </a:rPr>
              <a:t>Optimized</a:t>
            </a:r>
            <a:r>
              <a:rPr lang="es-ES" sz="1400" b="1" dirty="0" smtClean="0">
                <a:solidFill>
                  <a:schemeClr val="tx1"/>
                </a:solidFill>
                <a:latin typeface="+mj-lt"/>
              </a:rPr>
              <a:t> </a:t>
            </a:r>
            <a:r>
              <a:rPr lang="es-ES" sz="1400" b="1" dirty="0" err="1" smtClean="0">
                <a:solidFill>
                  <a:schemeClr val="tx1"/>
                </a:solidFill>
                <a:latin typeface="+mj-lt"/>
              </a:rPr>
              <a:t>antenna</a:t>
            </a:r>
            <a:endParaRPr lang="es-ES" sz="1400" b="1" dirty="0" smtClean="0">
              <a:solidFill>
                <a:schemeClr val="tx1"/>
              </a:solidFill>
              <a:latin typeface="+mj-lt"/>
            </a:endParaRPr>
          </a:p>
          <a:p>
            <a:pPr marL="457200" lvl="1" indent="0" algn="just"/>
            <a:endParaRPr lang="es-ES" sz="2000" dirty="0">
              <a:solidFill>
                <a:schemeClr val="tx1"/>
              </a:solidFill>
              <a:latin typeface="+mj-lt"/>
            </a:endParaRPr>
          </a:p>
        </p:txBody>
      </p:sp>
      <p:cxnSp>
        <p:nvCxnSpPr>
          <p:cNvPr id="85" name="84 Conector recto"/>
          <p:cNvCxnSpPr>
            <a:stCxn id="84" idx="0"/>
          </p:cNvCxnSpPr>
          <p:nvPr/>
        </p:nvCxnSpPr>
        <p:spPr bwMode="auto">
          <a:xfrm flipH="1" flipV="1">
            <a:off x="6968182" y="2683915"/>
            <a:ext cx="540060" cy="576402"/>
          </a:xfrm>
          <a:prstGeom prst="line">
            <a:avLst/>
          </a:prstGeom>
          <a:solidFill>
            <a:srgbClr val="00B8FF"/>
          </a:solidFill>
          <a:ln w="9525" cap="flat" cmpd="sng" algn="ctr">
            <a:solidFill>
              <a:schemeClr val="tx1"/>
            </a:solidFill>
            <a:prstDash val="solid"/>
            <a:round/>
            <a:headEnd type="none" w="med" len="med"/>
            <a:tailEnd type="none" w="med" len="med"/>
          </a:ln>
        </p:spPr>
      </p:cxnSp>
      <p:sp>
        <p:nvSpPr>
          <p:cNvPr id="87" name="86 Rectángulo"/>
          <p:cNvSpPr/>
          <p:nvPr/>
        </p:nvSpPr>
        <p:spPr>
          <a:xfrm>
            <a:off x="7506146" y="1344337"/>
            <a:ext cx="1944216" cy="779316"/>
          </a:xfrm>
          <a:prstGeom prst="rect">
            <a:avLst/>
          </a:prstGeom>
        </p:spPr>
        <p:txBody>
          <a:bodyPr wrap="square">
            <a:spAutoFit/>
          </a:bodyPr>
          <a:lstStyle/>
          <a:p>
            <a:pPr marL="457200" lvl="1" indent="0" algn="just"/>
            <a:r>
              <a:rPr lang="es-ES" sz="1400" b="1" dirty="0" err="1" smtClean="0">
                <a:solidFill>
                  <a:schemeClr val="tx1"/>
                </a:solidFill>
                <a:latin typeface="+mj-lt"/>
              </a:rPr>
              <a:t>Elliptic</a:t>
            </a:r>
            <a:endParaRPr lang="es-ES" sz="1400" b="1" dirty="0" smtClean="0">
              <a:solidFill>
                <a:schemeClr val="tx1"/>
              </a:solidFill>
              <a:latin typeface="+mj-lt"/>
            </a:endParaRPr>
          </a:p>
          <a:p>
            <a:pPr marL="457200" lvl="1" indent="0" algn="just"/>
            <a:r>
              <a:rPr lang="es-ES" sz="1400" b="1" dirty="0" err="1" smtClean="0">
                <a:solidFill>
                  <a:schemeClr val="tx1"/>
                </a:solidFill>
                <a:latin typeface="+mj-lt"/>
              </a:rPr>
              <a:t>mirrors</a:t>
            </a:r>
            <a:r>
              <a:rPr lang="es-ES" sz="1400" b="1" dirty="0" smtClean="0">
                <a:solidFill>
                  <a:schemeClr val="tx1"/>
                </a:solidFill>
                <a:latin typeface="+mj-lt"/>
              </a:rPr>
              <a:t> </a:t>
            </a:r>
          </a:p>
          <a:p>
            <a:pPr marL="457200" lvl="1" indent="0" algn="just"/>
            <a:endParaRPr lang="es-ES" sz="2000" dirty="0">
              <a:solidFill>
                <a:schemeClr val="tx1"/>
              </a:solidFill>
              <a:latin typeface="+mj-lt"/>
            </a:endParaRPr>
          </a:p>
        </p:txBody>
      </p:sp>
      <p:cxnSp>
        <p:nvCxnSpPr>
          <p:cNvPr id="88" name="87 Conector recto"/>
          <p:cNvCxnSpPr/>
          <p:nvPr/>
        </p:nvCxnSpPr>
        <p:spPr bwMode="auto">
          <a:xfrm flipV="1">
            <a:off x="7578154" y="1835452"/>
            <a:ext cx="442114" cy="288202"/>
          </a:xfrm>
          <a:prstGeom prst="line">
            <a:avLst/>
          </a:prstGeom>
          <a:solidFill>
            <a:srgbClr val="00B8FF"/>
          </a:solidFill>
          <a:ln w="9525" cap="flat" cmpd="sng" algn="ctr">
            <a:solidFill>
              <a:schemeClr val="tx1"/>
            </a:solidFill>
            <a:prstDash val="solid"/>
            <a:round/>
            <a:headEnd type="none" w="med" len="med"/>
            <a:tailEnd type="none" w="med" len="med"/>
          </a:ln>
        </p:spPr>
      </p:cxnSp>
      <p:cxnSp>
        <p:nvCxnSpPr>
          <p:cNvPr id="90" name="89 Conector recto"/>
          <p:cNvCxnSpPr/>
          <p:nvPr/>
        </p:nvCxnSpPr>
        <p:spPr bwMode="auto">
          <a:xfrm flipH="1" flipV="1">
            <a:off x="8020268" y="1835452"/>
            <a:ext cx="205958" cy="1043064"/>
          </a:xfrm>
          <a:prstGeom prst="line">
            <a:avLst/>
          </a:prstGeom>
          <a:solidFill>
            <a:srgbClr val="00B8FF"/>
          </a:solidFill>
          <a:ln w="9525" cap="flat" cmpd="sng" algn="ctr">
            <a:solidFill>
              <a:schemeClr val="tx1"/>
            </a:solidFill>
            <a:prstDash val="solid"/>
            <a:round/>
            <a:headEnd type="none" w="med" len="med"/>
            <a:tailEnd type="none" w="med" len="med"/>
          </a:ln>
        </p:spPr>
      </p:cxnSp>
      <p:sp>
        <p:nvSpPr>
          <p:cNvPr id="94" name="93 Rectángulo"/>
          <p:cNvSpPr/>
          <p:nvPr/>
        </p:nvSpPr>
        <p:spPr>
          <a:xfrm>
            <a:off x="4553818" y="1632369"/>
            <a:ext cx="1944216" cy="578941"/>
          </a:xfrm>
          <a:prstGeom prst="rect">
            <a:avLst/>
          </a:prstGeom>
        </p:spPr>
        <p:txBody>
          <a:bodyPr wrap="square">
            <a:spAutoFit/>
          </a:bodyPr>
          <a:lstStyle/>
          <a:p>
            <a:pPr marL="457200" lvl="1" indent="0" algn="just"/>
            <a:r>
              <a:rPr lang="es-ES" sz="1400" b="1" dirty="0" smtClean="0">
                <a:solidFill>
                  <a:schemeClr val="tx1"/>
                </a:solidFill>
                <a:latin typeface="+mj-lt"/>
              </a:rPr>
              <a:t>RF </a:t>
            </a:r>
            <a:r>
              <a:rPr lang="es-ES" sz="1400" b="1" dirty="0" err="1" smtClean="0">
                <a:solidFill>
                  <a:schemeClr val="tx1"/>
                </a:solidFill>
                <a:latin typeface="+mj-lt"/>
              </a:rPr>
              <a:t>windows</a:t>
            </a:r>
            <a:endParaRPr lang="es-ES" sz="1400" b="1" dirty="0" smtClean="0">
              <a:solidFill>
                <a:schemeClr val="tx1"/>
              </a:solidFill>
              <a:latin typeface="+mj-lt"/>
            </a:endParaRPr>
          </a:p>
          <a:p>
            <a:pPr marL="457200" lvl="1" indent="0" algn="just"/>
            <a:endParaRPr lang="es-ES" sz="2000" dirty="0">
              <a:solidFill>
                <a:schemeClr val="tx1"/>
              </a:solidFill>
              <a:latin typeface="+mj-lt"/>
            </a:endParaRPr>
          </a:p>
        </p:txBody>
      </p:sp>
      <p:cxnSp>
        <p:nvCxnSpPr>
          <p:cNvPr id="95" name="94 Conector recto"/>
          <p:cNvCxnSpPr/>
          <p:nvPr/>
        </p:nvCxnSpPr>
        <p:spPr bwMode="auto">
          <a:xfrm flipV="1">
            <a:off x="4517814" y="1907842"/>
            <a:ext cx="658356" cy="723114"/>
          </a:xfrm>
          <a:prstGeom prst="line">
            <a:avLst/>
          </a:prstGeom>
          <a:solidFill>
            <a:srgbClr val="00B8FF"/>
          </a:solidFill>
          <a:ln w="9525" cap="flat" cmpd="sng" algn="ctr">
            <a:solidFill>
              <a:schemeClr val="tx1"/>
            </a:solidFill>
            <a:prstDash val="solid"/>
            <a:round/>
            <a:headEnd type="none" w="med" len="med"/>
            <a:tailEnd type="none" w="med" len="med"/>
          </a:ln>
        </p:spPr>
      </p:cxnSp>
      <p:cxnSp>
        <p:nvCxnSpPr>
          <p:cNvPr id="96" name="95 Conector recto"/>
          <p:cNvCxnSpPr/>
          <p:nvPr/>
        </p:nvCxnSpPr>
        <p:spPr bwMode="auto">
          <a:xfrm flipV="1">
            <a:off x="4625826" y="1907842"/>
            <a:ext cx="550344" cy="876655"/>
          </a:xfrm>
          <a:prstGeom prst="line">
            <a:avLst/>
          </a:prstGeom>
          <a:solidFill>
            <a:srgbClr val="00B8FF"/>
          </a:solidFill>
          <a:ln w="9525" cap="flat" cmpd="sng" algn="ctr">
            <a:solidFill>
              <a:schemeClr val="tx1"/>
            </a:solidFill>
            <a:prstDash val="solid"/>
            <a:round/>
            <a:headEnd type="none" w="med" len="med"/>
            <a:tailEnd type="none" w="med" len="med"/>
          </a:ln>
        </p:spPr>
      </p:cxnSp>
      <p:sp>
        <p:nvSpPr>
          <p:cNvPr id="101" name="100 Rectángulo"/>
          <p:cNvSpPr/>
          <p:nvPr/>
        </p:nvSpPr>
        <p:spPr>
          <a:xfrm>
            <a:off x="3185666" y="2488858"/>
            <a:ext cx="1944216" cy="779316"/>
          </a:xfrm>
          <a:prstGeom prst="rect">
            <a:avLst/>
          </a:prstGeom>
        </p:spPr>
        <p:txBody>
          <a:bodyPr wrap="square">
            <a:spAutoFit/>
          </a:bodyPr>
          <a:lstStyle/>
          <a:p>
            <a:pPr marL="457200" lvl="1" indent="0" algn="just"/>
            <a:r>
              <a:rPr lang="es-ES" sz="1400" b="1" dirty="0" smtClean="0">
                <a:solidFill>
                  <a:schemeClr val="tx1"/>
                </a:solidFill>
                <a:latin typeface="+mj-lt"/>
              </a:rPr>
              <a:t>RX</a:t>
            </a:r>
          </a:p>
          <a:p>
            <a:pPr marL="457200" lvl="1" indent="0" algn="just"/>
            <a:r>
              <a:rPr lang="es-ES" sz="1400" b="1" dirty="0" smtClean="0">
                <a:solidFill>
                  <a:schemeClr val="tx1"/>
                </a:solidFill>
                <a:latin typeface="+mj-lt"/>
              </a:rPr>
              <a:t>TX</a:t>
            </a:r>
          </a:p>
          <a:p>
            <a:pPr marL="457200" lvl="1" indent="0" algn="just"/>
            <a:endParaRPr lang="es-ES" sz="2000" dirty="0">
              <a:solidFill>
                <a:schemeClr val="tx1"/>
              </a:solidFill>
              <a:latin typeface="+mj-lt"/>
            </a:endParaRPr>
          </a:p>
        </p:txBody>
      </p:sp>
      <p:cxnSp>
        <p:nvCxnSpPr>
          <p:cNvPr id="102" name="101 Conector recto de flecha"/>
          <p:cNvCxnSpPr/>
          <p:nvPr/>
        </p:nvCxnSpPr>
        <p:spPr bwMode="auto">
          <a:xfrm>
            <a:off x="3988038" y="2832122"/>
            <a:ext cx="360000" cy="0"/>
          </a:xfrm>
          <a:prstGeom prst="straightConnector1">
            <a:avLst/>
          </a:prstGeom>
          <a:solidFill>
            <a:srgbClr val="00B8FF"/>
          </a:solidFill>
          <a:ln w="22225" cap="flat" cmpd="sng" algn="ctr">
            <a:solidFill>
              <a:schemeClr val="tx1"/>
            </a:solidFill>
            <a:prstDash val="solid"/>
            <a:round/>
            <a:headEnd type="none" w="lg" len="med"/>
            <a:tailEnd type="stealth" w="med" len="lg"/>
          </a:ln>
        </p:spPr>
      </p:cxnSp>
      <p:cxnSp>
        <p:nvCxnSpPr>
          <p:cNvPr id="106" name="105 Conector recto de flecha"/>
          <p:cNvCxnSpPr/>
          <p:nvPr/>
        </p:nvCxnSpPr>
        <p:spPr bwMode="auto">
          <a:xfrm flipH="1">
            <a:off x="3968269" y="2635148"/>
            <a:ext cx="360000" cy="0"/>
          </a:xfrm>
          <a:prstGeom prst="straightConnector1">
            <a:avLst/>
          </a:prstGeom>
          <a:solidFill>
            <a:srgbClr val="00B8FF"/>
          </a:solidFill>
          <a:ln w="22225" cap="flat" cmpd="sng" algn="ctr">
            <a:solidFill>
              <a:schemeClr val="tx1"/>
            </a:solidFill>
            <a:prstDash val="solid"/>
            <a:round/>
            <a:headEnd type="none" w="lg" len="med"/>
            <a:tailEnd type="stealth" w="med" len="lg"/>
          </a:ln>
        </p:spPr>
      </p:cxnSp>
      <p:sp>
        <p:nvSpPr>
          <p:cNvPr id="2" name="1 Rectángulo redondeado"/>
          <p:cNvSpPr/>
          <p:nvPr/>
        </p:nvSpPr>
        <p:spPr bwMode="auto">
          <a:xfrm>
            <a:off x="1703466" y="2832122"/>
            <a:ext cx="864096" cy="727376"/>
          </a:xfrm>
          <a:prstGeom prst="roundRect">
            <a:avLst/>
          </a:prstGeom>
          <a:solidFill>
            <a:srgbClr val="92D050">
              <a:alpha val="38000"/>
            </a:srgbClr>
          </a:solidFill>
          <a:ln w="31750"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8945" rtl="0" eaLnBrk="1" fontAlgn="base" latinLnBrk="0" hangingPunct="0">
              <a:lnSpc>
                <a:spcPct val="93000"/>
              </a:lnSpc>
              <a:spcBef>
                <a:spcPct val="0"/>
              </a:spcBef>
              <a:spcAft>
                <a:spcPct val="0"/>
              </a:spcAft>
              <a:buClr>
                <a:srgbClr val="000000"/>
              </a:buClr>
              <a:buSzPct val="100000"/>
              <a:buFont typeface="Times New Roman" panose="02020603050405020304" pitchFamily="16" charset="0"/>
              <a:buNone/>
            </a:pPr>
            <a:endParaRPr kumimoji="0" lang="es-ES" sz="1800" b="0" i="0" u="none" strike="noStrike" cap="none" normalizeH="0" baseline="0" smtClean="0">
              <a:ln>
                <a:noFill/>
              </a:ln>
              <a:solidFill>
                <a:schemeClr val="bg1"/>
              </a:solidFill>
              <a:effectLst/>
              <a:latin typeface="Arial" panose="020B0604020202020204" pitchFamily="34" charset="0"/>
            </a:endParaRPr>
          </a:p>
        </p:txBody>
      </p:sp>
      <p:sp>
        <p:nvSpPr>
          <p:cNvPr id="27" name="Rectangle 5"/>
          <p:cNvSpPr>
            <a:spLocks noChangeArrowheads="1"/>
          </p:cNvSpPr>
          <p:nvPr/>
        </p:nvSpPr>
        <p:spPr bwMode="auto">
          <a:xfrm>
            <a:off x="8439785" y="7197408"/>
            <a:ext cx="1789187"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1pPr>
            <a:lvl2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2pPr>
            <a:lvl3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3pPr>
            <a:lvl4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4pPr>
            <a:lvl5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5pPr>
            <a:lvl6pPr marL="25146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6pPr>
            <a:lvl7pPr marL="29718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7pPr>
            <a:lvl8pPr marL="34290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8pPr>
            <a:lvl9pPr marL="38862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9pPr>
          </a:lstStyle>
          <a:p>
            <a:pPr algn="r">
              <a:lnSpc>
                <a:spcPct val="100000"/>
              </a:lnSpc>
              <a:buClrTx/>
              <a:buFontTx/>
              <a:buNone/>
            </a:pPr>
            <a:r>
              <a:rPr lang="es-ES" altLang="de-DE" sz="1400" dirty="0" smtClean="0">
                <a:ea typeface="msgothic" charset="0"/>
                <a:cs typeface="msgothic" charset="0"/>
              </a:rPr>
              <a:t>7 </a:t>
            </a:r>
            <a:r>
              <a:rPr lang="es-ES" altLang="de-DE" sz="1400" dirty="0">
                <a:ea typeface="msgothic" charset="0"/>
                <a:cs typeface="msgothic" charset="0"/>
              </a:rPr>
              <a:t>/ 7</a:t>
            </a:r>
            <a:endParaRPr lang="de-DE" altLang="de-DE" sz="1400" dirty="0">
              <a:ea typeface="msgothic" charset="0"/>
              <a:cs typeface="msgothic" charset="0"/>
            </a:endParaRPr>
          </a:p>
        </p:txBody>
      </p:sp>
    </p:spTree>
    <p:extLst>
      <p:ext uri="{BB962C8B-B14F-4D97-AF65-F5344CB8AC3E}">
        <p14:creationId xmlns:p14="http://schemas.microsoft.com/office/powerpoint/2010/main" val="36963359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9802" y="1128313"/>
            <a:ext cx="5689675" cy="2326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ítulo 4"/>
          <p:cNvSpPr>
            <a:spLocks noGrp="1"/>
          </p:cNvSpPr>
          <p:nvPr>
            <p:ph type="title"/>
          </p:nvPr>
        </p:nvSpPr>
        <p:spPr>
          <a:xfrm>
            <a:off x="308635" y="291370"/>
            <a:ext cx="8064896" cy="679649"/>
          </a:xfrm>
        </p:spPr>
        <p:txBody>
          <a:bodyPr/>
          <a:lstStyle/>
          <a:p>
            <a:pPr>
              <a:lnSpc>
                <a:spcPct val="83000"/>
              </a:lnSpc>
            </a:pPr>
            <a:r>
              <a:rPr lang="es-ES" altLang="en-US" dirty="0" err="1" smtClean="0"/>
              <a:t>Current</a:t>
            </a:r>
            <a:r>
              <a:rPr lang="es-ES" altLang="en-US" dirty="0" smtClean="0"/>
              <a:t> status of conceptual </a:t>
            </a:r>
            <a:r>
              <a:rPr lang="es-ES" altLang="en-US" dirty="0" err="1" smtClean="0"/>
              <a:t>design</a:t>
            </a:r>
            <a:endParaRPr lang="es-ES" altLang="en-US" dirty="0"/>
          </a:p>
        </p:txBody>
      </p:sp>
      <p:sp>
        <p:nvSpPr>
          <p:cNvPr id="5" name="AutoShape 2" descr="blob:https://web.telegram.org/9bdbde79-f604-4a88-b898-3475ff29a6a3"/>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AutoShape 4" descr="blob:https://web.telegram.org/9bdbde79-f604-4a88-b898-3475ff29a6a3"/>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TextBox 12"/>
          <p:cNvSpPr txBox="1"/>
          <p:nvPr/>
        </p:nvSpPr>
        <p:spPr>
          <a:xfrm>
            <a:off x="303723" y="3964331"/>
            <a:ext cx="9917707" cy="3718197"/>
          </a:xfrm>
          <a:prstGeom prst="rect">
            <a:avLst/>
          </a:prstGeom>
          <a:noFill/>
        </p:spPr>
        <p:txBody>
          <a:bodyPr wrap="square" rtlCol="0">
            <a:spAutoFit/>
          </a:bodyPr>
          <a:lstStyle/>
          <a:p>
            <a:pPr algn="just"/>
            <a:r>
              <a:rPr lang="es-ES" altLang="en-US" sz="2000" dirty="0" smtClean="0">
                <a:solidFill>
                  <a:schemeClr val="tx1"/>
                </a:solidFill>
              </a:rPr>
              <a:t>A viable conceptual </a:t>
            </a:r>
            <a:r>
              <a:rPr lang="es-ES" altLang="en-US" sz="2000" dirty="0" err="1" smtClean="0">
                <a:solidFill>
                  <a:schemeClr val="tx1"/>
                </a:solidFill>
              </a:rPr>
              <a:t>design</a:t>
            </a:r>
            <a:r>
              <a:rPr lang="es-ES" altLang="en-US" sz="2000" dirty="0" smtClean="0">
                <a:solidFill>
                  <a:schemeClr val="tx1"/>
                </a:solidFill>
              </a:rPr>
              <a:t> has </a:t>
            </a:r>
            <a:r>
              <a:rPr lang="es-ES" altLang="en-US" sz="2000" dirty="0" err="1" smtClean="0">
                <a:solidFill>
                  <a:schemeClr val="tx1"/>
                </a:solidFill>
              </a:rPr>
              <a:t>been</a:t>
            </a:r>
            <a:r>
              <a:rPr lang="es-ES" altLang="en-US" sz="2000" dirty="0" smtClean="0">
                <a:solidFill>
                  <a:schemeClr val="tx1"/>
                </a:solidFill>
              </a:rPr>
              <a:t> </a:t>
            </a:r>
            <a:r>
              <a:rPr lang="es-ES" altLang="en-US" sz="2000" dirty="0" err="1" smtClean="0">
                <a:solidFill>
                  <a:schemeClr val="tx1"/>
                </a:solidFill>
              </a:rPr>
              <a:t>found</a:t>
            </a:r>
            <a:r>
              <a:rPr lang="es-ES" altLang="en-US" sz="2000" dirty="0" smtClean="0">
                <a:solidFill>
                  <a:schemeClr val="tx1"/>
                </a:solidFill>
              </a:rPr>
              <a:t> </a:t>
            </a:r>
            <a:r>
              <a:rPr lang="es-ES" altLang="en-US" sz="2000" dirty="0" err="1" smtClean="0">
                <a:solidFill>
                  <a:schemeClr val="tx1"/>
                </a:solidFill>
              </a:rPr>
              <a:t>for</a:t>
            </a:r>
            <a:r>
              <a:rPr lang="es-ES" altLang="en-US" sz="2000" dirty="0" smtClean="0">
                <a:solidFill>
                  <a:schemeClr val="tx1"/>
                </a:solidFill>
              </a:rPr>
              <a:t> a V/W band DR: </a:t>
            </a:r>
          </a:p>
          <a:p>
            <a:pPr algn="just"/>
            <a:endParaRPr lang="es-ES" altLang="en-US" sz="800" dirty="0" smtClean="0">
              <a:solidFill>
                <a:schemeClr val="tx1"/>
              </a:solidFill>
            </a:endParaRPr>
          </a:p>
          <a:p>
            <a:pPr marL="285750" indent="-285750" algn="just">
              <a:buFont typeface="Arial" panose="020B0604020202020204" pitchFamily="34" charset="0"/>
              <a:buChar char="•"/>
            </a:pPr>
            <a:r>
              <a:rPr lang="es-ES" altLang="en-US" dirty="0" err="1" smtClean="0">
                <a:solidFill>
                  <a:schemeClr val="tx1"/>
                </a:solidFill>
              </a:rPr>
              <a:t>Monostatic</a:t>
            </a:r>
            <a:r>
              <a:rPr lang="es-ES" altLang="en-US" dirty="0" smtClean="0">
                <a:solidFill>
                  <a:schemeClr val="tx1"/>
                </a:solidFill>
              </a:rPr>
              <a:t> </a:t>
            </a:r>
            <a:r>
              <a:rPr lang="es-ES" altLang="en-US" dirty="0" err="1" smtClean="0">
                <a:solidFill>
                  <a:schemeClr val="tx1"/>
                </a:solidFill>
              </a:rPr>
              <a:t>system</a:t>
            </a:r>
            <a:r>
              <a:rPr lang="es-ES" altLang="en-US" dirty="0" smtClean="0">
                <a:solidFill>
                  <a:schemeClr val="tx1"/>
                </a:solidFill>
              </a:rPr>
              <a:t>. 30 mm </a:t>
            </a:r>
            <a:r>
              <a:rPr lang="es-ES" altLang="en-US" dirty="0" err="1" smtClean="0">
                <a:solidFill>
                  <a:schemeClr val="tx1"/>
                </a:solidFill>
              </a:rPr>
              <a:t>beam</a:t>
            </a:r>
            <a:r>
              <a:rPr lang="es-ES" altLang="en-US" dirty="0" smtClean="0">
                <a:solidFill>
                  <a:schemeClr val="tx1"/>
                </a:solidFill>
              </a:rPr>
              <a:t> </a:t>
            </a:r>
            <a:r>
              <a:rPr lang="es-ES" altLang="en-US" dirty="0" err="1" smtClean="0">
                <a:solidFill>
                  <a:schemeClr val="tx1"/>
                </a:solidFill>
              </a:rPr>
              <a:t>waist</a:t>
            </a:r>
            <a:r>
              <a:rPr lang="es-ES" altLang="en-US" dirty="0" smtClean="0">
                <a:solidFill>
                  <a:schemeClr val="tx1"/>
                </a:solidFill>
              </a:rPr>
              <a:t> @ </a:t>
            </a:r>
            <a:r>
              <a:rPr lang="es-ES" altLang="en-US" dirty="0" err="1" smtClean="0">
                <a:solidFill>
                  <a:schemeClr val="tx1"/>
                </a:solidFill>
              </a:rPr>
              <a:t>cut</a:t>
            </a:r>
            <a:r>
              <a:rPr lang="es-ES" altLang="en-US" dirty="0" smtClean="0">
                <a:solidFill>
                  <a:schemeClr val="tx1"/>
                </a:solidFill>
              </a:rPr>
              <a:t> off position </a:t>
            </a:r>
            <a:r>
              <a:rPr lang="es-ES" altLang="en-US" dirty="0" err="1" smtClean="0">
                <a:solidFill>
                  <a:schemeClr val="tx1"/>
                </a:solidFill>
              </a:rPr>
              <a:t>for</a:t>
            </a:r>
            <a:r>
              <a:rPr lang="es-ES" altLang="en-US" dirty="0" smtClean="0">
                <a:solidFill>
                  <a:schemeClr val="tx1"/>
                </a:solidFill>
              </a:rPr>
              <a:t> 90 GHz (1.4 m </a:t>
            </a:r>
            <a:r>
              <a:rPr lang="es-ES" altLang="en-US" dirty="0" err="1" smtClean="0">
                <a:solidFill>
                  <a:schemeClr val="tx1"/>
                </a:solidFill>
              </a:rPr>
              <a:t>distance</a:t>
            </a:r>
            <a:r>
              <a:rPr lang="es-ES" altLang="en-US" dirty="0" smtClean="0">
                <a:solidFill>
                  <a:schemeClr val="tx1"/>
                </a:solidFill>
              </a:rPr>
              <a:t>).</a:t>
            </a:r>
            <a:endParaRPr lang="es-ES" altLang="en-US" dirty="0">
              <a:solidFill>
                <a:schemeClr val="tx1"/>
              </a:solidFill>
            </a:endParaRPr>
          </a:p>
          <a:p>
            <a:pPr marL="285750" indent="-285750" algn="just">
              <a:buFont typeface="Arial" panose="020B0604020202020204" pitchFamily="34" charset="0"/>
              <a:buChar char="•"/>
            </a:pPr>
            <a:endParaRPr lang="es-ES" altLang="en-US" sz="800" baseline="30000" dirty="0">
              <a:solidFill>
                <a:schemeClr val="tx1"/>
              </a:solidFill>
            </a:endParaRPr>
          </a:p>
          <a:p>
            <a:pPr marL="285750" indent="-285750" algn="just">
              <a:buFont typeface="Arial" panose="020B0604020202020204" pitchFamily="34" charset="0"/>
              <a:buChar char="•"/>
            </a:pPr>
            <a:r>
              <a:rPr lang="es-ES" altLang="en-US" dirty="0" err="1" smtClean="0">
                <a:solidFill>
                  <a:schemeClr val="tx1"/>
                </a:solidFill>
              </a:rPr>
              <a:t>The</a:t>
            </a:r>
            <a:r>
              <a:rPr lang="es-ES" altLang="en-US" dirty="0" smtClean="0">
                <a:solidFill>
                  <a:schemeClr val="tx1"/>
                </a:solidFill>
              </a:rPr>
              <a:t> </a:t>
            </a:r>
            <a:r>
              <a:rPr lang="es-ES" altLang="en-US" dirty="0" err="1" smtClean="0">
                <a:solidFill>
                  <a:schemeClr val="tx1"/>
                </a:solidFill>
              </a:rPr>
              <a:t>whole</a:t>
            </a:r>
            <a:r>
              <a:rPr lang="es-ES" altLang="en-US" dirty="0" smtClean="0">
                <a:solidFill>
                  <a:schemeClr val="tx1"/>
                </a:solidFill>
              </a:rPr>
              <a:t> </a:t>
            </a:r>
            <a:r>
              <a:rPr lang="es-ES" altLang="en-US" dirty="0" err="1" smtClean="0">
                <a:solidFill>
                  <a:schemeClr val="tx1"/>
                </a:solidFill>
              </a:rPr>
              <a:t>system</a:t>
            </a:r>
            <a:r>
              <a:rPr lang="es-ES" altLang="en-US" dirty="0" smtClean="0">
                <a:solidFill>
                  <a:schemeClr val="tx1"/>
                </a:solidFill>
              </a:rPr>
              <a:t> </a:t>
            </a:r>
            <a:r>
              <a:rPr lang="es-ES" altLang="en-US" dirty="0" err="1" smtClean="0">
                <a:solidFill>
                  <a:schemeClr val="tx1"/>
                </a:solidFill>
              </a:rPr>
              <a:t>is</a:t>
            </a:r>
            <a:r>
              <a:rPr lang="es-ES" altLang="en-US" dirty="0" smtClean="0">
                <a:solidFill>
                  <a:schemeClr val="tx1"/>
                </a:solidFill>
              </a:rPr>
              <a:t> </a:t>
            </a:r>
            <a:r>
              <a:rPr lang="es-ES" altLang="en-US" dirty="0" err="1" smtClean="0">
                <a:solidFill>
                  <a:schemeClr val="tx1"/>
                </a:solidFill>
              </a:rPr>
              <a:t>contained</a:t>
            </a:r>
            <a:r>
              <a:rPr lang="es-ES" altLang="en-US" dirty="0" smtClean="0">
                <a:solidFill>
                  <a:schemeClr val="tx1"/>
                </a:solidFill>
              </a:rPr>
              <a:t> in a 200 mm </a:t>
            </a:r>
            <a:r>
              <a:rPr lang="es-ES" altLang="en-US" dirty="0" err="1" smtClean="0">
                <a:solidFill>
                  <a:schemeClr val="tx1"/>
                </a:solidFill>
              </a:rPr>
              <a:t>diameter</a:t>
            </a:r>
            <a:r>
              <a:rPr lang="es-ES" altLang="en-US" dirty="0" smtClean="0">
                <a:solidFill>
                  <a:schemeClr val="tx1"/>
                </a:solidFill>
              </a:rPr>
              <a:t> </a:t>
            </a:r>
            <a:r>
              <a:rPr lang="es-ES" altLang="en-US" dirty="0" err="1" smtClean="0">
                <a:solidFill>
                  <a:schemeClr val="tx1"/>
                </a:solidFill>
              </a:rPr>
              <a:t>port</a:t>
            </a:r>
            <a:r>
              <a:rPr lang="es-ES" altLang="en-US" dirty="0" smtClean="0">
                <a:solidFill>
                  <a:schemeClr val="tx1"/>
                </a:solidFill>
              </a:rPr>
              <a:t> </a:t>
            </a:r>
            <a:r>
              <a:rPr lang="es-ES" altLang="en-US" dirty="0" err="1" smtClean="0">
                <a:solidFill>
                  <a:schemeClr val="tx1"/>
                </a:solidFill>
              </a:rPr>
              <a:t>plug</a:t>
            </a:r>
            <a:r>
              <a:rPr lang="es-ES" altLang="en-US" dirty="0" smtClean="0">
                <a:solidFill>
                  <a:schemeClr val="tx1"/>
                </a:solidFill>
              </a:rPr>
              <a:t>.</a:t>
            </a:r>
          </a:p>
          <a:p>
            <a:pPr marL="285750" indent="-285750" algn="just">
              <a:buFont typeface="Arial" panose="020B0604020202020204" pitchFamily="34" charset="0"/>
              <a:buChar char="•"/>
            </a:pPr>
            <a:endParaRPr lang="es-ES" altLang="en-US" sz="800" dirty="0" smtClean="0">
              <a:solidFill>
                <a:schemeClr val="tx1"/>
              </a:solidFill>
            </a:endParaRPr>
          </a:p>
          <a:p>
            <a:pPr marL="285750" indent="-285750" algn="just">
              <a:buFont typeface="Arial" panose="020B0604020202020204" pitchFamily="34" charset="0"/>
              <a:buChar char="•"/>
            </a:pPr>
            <a:r>
              <a:rPr lang="es-ES" altLang="en-US" dirty="0" smtClean="0">
                <a:solidFill>
                  <a:schemeClr val="tx1"/>
                </a:solidFill>
              </a:rPr>
              <a:t>K-band </a:t>
            </a:r>
            <a:r>
              <a:rPr lang="es-ES" altLang="en-US" dirty="0" err="1" smtClean="0">
                <a:solidFill>
                  <a:schemeClr val="tx1"/>
                </a:solidFill>
              </a:rPr>
              <a:t>might</a:t>
            </a:r>
            <a:r>
              <a:rPr lang="es-ES" altLang="en-US" dirty="0" smtClean="0">
                <a:solidFill>
                  <a:schemeClr val="tx1"/>
                </a:solidFill>
              </a:rPr>
              <a:t> be </a:t>
            </a:r>
            <a:r>
              <a:rPr lang="es-ES" altLang="en-US" dirty="0" err="1" smtClean="0">
                <a:solidFill>
                  <a:schemeClr val="tx1"/>
                </a:solidFill>
              </a:rPr>
              <a:t>fitted</a:t>
            </a:r>
            <a:r>
              <a:rPr lang="es-ES" altLang="en-US" dirty="0" smtClean="0">
                <a:solidFill>
                  <a:schemeClr val="tx1"/>
                </a:solidFill>
              </a:rPr>
              <a:t> in </a:t>
            </a:r>
            <a:r>
              <a:rPr lang="es-ES" altLang="en-US" dirty="0" err="1" smtClean="0">
                <a:solidFill>
                  <a:schemeClr val="tx1"/>
                </a:solidFill>
              </a:rPr>
              <a:t>the</a:t>
            </a:r>
            <a:r>
              <a:rPr lang="es-ES" altLang="en-US" dirty="0" smtClean="0">
                <a:solidFill>
                  <a:schemeClr val="tx1"/>
                </a:solidFill>
              </a:rPr>
              <a:t> </a:t>
            </a:r>
            <a:r>
              <a:rPr lang="es-ES" altLang="en-US" dirty="0" err="1" smtClean="0">
                <a:solidFill>
                  <a:schemeClr val="tx1"/>
                </a:solidFill>
              </a:rPr>
              <a:t>second</a:t>
            </a:r>
            <a:r>
              <a:rPr lang="es-ES" altLang="en-US" dirty="0" smtClean="0">
                <a:solidFill>
                  <a:schemeClr val="tx1"/>
                </a:solidFill>
              </a:rPr>
              <a:t> circular </a:t>
            </a:r>
            <a:r>
              <a:rPr lang="es-ES" altLang="en-US" dirty="0" err="1" smtClean="0">
                <a:solidFill>
                  <a:schemeClr val="tx1"/>
                </a:solidFill>
              </a:rPr>
              <a:t>port</a:t>
            </a:r>
            <a:r>
              <a:rPr lang="es-ES" altLang="en-US" dirty="0" smtClean="0">
                <a:solidFill>
                  <a:schemeClr val="tx1"/>
                </a:solidFill>
              </a:rPr>
              <a:t> (T. </a:t>
            </a:r>
            <a:r>
              <a:rPr lang="es-ES" altLang="en-US" dirty="0" err="1" smtClean="0">
                <a:solidFill>
                  <a:schemeClr val="tx1"/>
                </a:solidFill>
              </a:rPr>
              <a:t>Tokuzawa</a:t>
            </a:r>
            <a:r>
              <a:rPr lang="es-ES" altLang="en-US" dirty="0" smtClean="0">
                <a:solidFill>
                  <a:schemeClr val="tx1"/>
                </a:solidFill>
              </a:rPr>
              <a:t>).</a:t>
            </a:r>
          </a:p>
          <a:p>
            <a:pPr marL="285750" indent="-285750" algn="just">
              <a:buFont typeface="Arial" panose="020B0604020202020204" pitchFamily="34" charset="0"/>
              <a:buChar char="•"/>
            </a:pPr>
            <a:endParaRPr lang="es-ES" altLang="en-US" sz="2000" dirty="0" smtClean="0">
              <a:solidFill>
                <a:schemeClr val="tx1"/>
              </a:solidFill>
            </a:endParaRPr>
          </a:p>
          <a:p>
            <a:pPr algn="just"/>
            <a:r>
              <a:rPr lang="es-ES" altLang="en-US" sz="2000" dirty="0" smtClean="0">
                <a:solidFill>
                  <a:schemeClr val="tx1"/>
                </a:solidFill>
              </a:rPr>
              <a:t>A </a:t>
            </a:r>
            <a:r>
              <a:rPr lang="es-ES" altLang="en-US" sz="2000" dirty="0" err="1" smtClean="0">
                <a:solidFill>
                  <a:schemeClr val="tx1"/>
                </a:solidFill>
              </a:rPr>
              <a:t>better</a:t>
            </a:r>
            <a:r>
              <a:rPr lang="es-ES" altLang="en-US" sz="2000" dirty="0" smtClean="0">
                <a:solidFill>
                  <a:schemeClr val="tx1"/>
                </a:solidFill>
              </a:rPr>
              <a:t> </a:t>
            </a:r>
            <a:r>
              <a:rPr lang="es-ES" altLang="en-US" sz="2000" dirty="0" err="1" smtClean="0">
                <a:solidFill>
                  <a:schemeClr val="tx1"/>
                </a:solidFill>
              </a:rPr>
              <a:t>scenario</a:t>
            </a:r>
            <a:r>
              <a:rPr lang="es-ES" altLang="en-US" sz="2000" dirty="0" smtClean="0">
                <a:solidFill>
                  <a:schemeClr val="tx1"/>
                </a:solidFill>
              </a:rPr>
              <a:t> </a:t>
            </a:r>
            <a:r>
              <a:rPr lang="es-ES" altLang="en-US" sz="2000" dirty="0" err="1" smtClean="0">
                <a:solidFill>
                  <a:schemeClr val="tx1"/>
                </a:solidFill>
              </a:rPr>
              <a:t>involves</a:t>
            </a:r>
            <a:r>
              <a:rPr lang="es-ES" altLang="en-US" sz="2000" dirty="0" smtClean="0">
                <a:solidFill>
                  <a:schemeClr val="tx1"/>
                </a:solidFill>
              </a:rPr>
              <a:t> </a:t>
            </a:r>
            <a:r>
              <a:rPr lang="es-ES" altLang="en-US" sz="2000" dirty="0" err="1" smtClean="0">
                <a:solidFill>
                  <a:schemeClr val="tx1"/>
                </a:solidFill>
              </a:rPr>
              <a:t>access</a:t>
            </a:r>
            <a:r>
              <a:rPr lang="es-ES" altLang="en-US" sz="2000" dirty="0" smtClean="0">
                <a:solidFill>
                  <a:schemeClr val="tx1"/>
                </a:solidFill>
              </a:rPr>
              <a:t> </a:t>
            </a:r>
            <a:r>
              <a:rPr lang="es-ES" altLang="en-US" sz="2000" dirty="0" err="1" smtClean="0">
                <a:solidFill>
                  <a:schemeClr val="tx1"/>
                </a:solidFill>
              </a:rPr>
              <a:t>to</a:t>
            </a:r>
            <a:r>
              <a:rPr lang="es-ES" altLang="en-US" sz="2000" dirty="0" smtClean="0">
                <a:solidFill>
                  <a:schemeClr val="tx1"/>
                </a:solidFill>
              </a:rPr>
              <a:t> </a:t>
            </a:r>
            <a:r>
              <a:rPr lang="es-ES" altLang="en-US" sz="2000" dirty="0" err="1" smtClean="0">
                <a:solidFill>
                  <a:schemeClr val="tx1"/>
                </a:solidFill>
              </a:rPr>
              <a:t>the</a:t>
            </a:r>
            <a:r>
              <a:rPr lang="es-ES" altLang="en-US" sz="2000" dirty="0" smtClean="0">
                <a:solidFill>
                  <a:schemeClr val="tx1"/>
                </a:solidFill>
              </a:rPr>
              <a:t> </a:t>
            </a:r>
            <a:r>
              <a:rPr lang="es-ES" altLang="en-US" sz="2000" dirty="0" err="1" smtClean="0">
                <a:solidFill>
                  <a:schemeClr val="tx1"/>
                </a:solidFill>
              </a:rPr>
              <a:t>whole</a:t>
            </a:r>
            <a:r>
              <a:rPr lang="es-ES" altLang="en-US" sz="2000" dirty="0" smtClean="0">
                <a:solidFill>
                  <a:schemeClr val="tx1"/>
                </a:solidFill>
              </a:rPr>
              <a:t> 700-400 mm </a:t>
            </a:r>
            <a:r>
              <a:rPr lang="es-ES" altLang="en-US" sz="2000" dirty="0" err="1" smtClean="0">
                <a:solidFill>
                  <a:schemeClr val="tx1"/>
                </a:solidFill>
              </a:rPr>
              <a:t>space</a:t>
            </a:r>
            <a:r>
              <a:rPr lang="es-ES" altLang="en-US" sz="2000" dirty="0" smtClean="0">
                <a:solidFill>
                  <a:schemeClr val="tx1"/>
                </a:solidFill>
              </a:rPr>
              <a:t>:</a:t>
            </a:r>
          </a:p>
          <a:p>
            <a:pPr marL="0" indent="0" algn="just">
              <a:buFont typeface="Arial" panose="020B0604020202020204" pitchFamily="34" charset="0"/>
              <a:buNone/>
            </a:pPr>
            <a:endParaRPr lang="es-ES" altLang="en-US" sz="800" dirty="0" smtClean="0">
              <a:solidFill>
                <a:schemeClr val="tx1"/>
              </a:solidFill>
            </a:endParaRPr>
          </a:p>
          <a:p>
            <a:pPr marL="285750" indent="-285750" algn="just">
              <a:buFont typeface="Arial" panose="020B0604020202020204" pitchFamily="34" charset="0"/>
              <a:buChar char="•"/>
            </a:pPr>
            <a:r>
              <a:rPr lang="en-US" altLang="en-US" dirty="0" smtClean="0">
                <a:solidFill>
                  <a:schemeClr val="tx1"/>
                </a:solidFill>
              </a:rPr>
              <a:t>All features could be implemented (SOL/core/edge, steerable mirror,…). </a:t>
            </a:r>
          </a:p>
          <a:p>
            <a:pPr marL="285750" indent="-285750" algn="just">
              <a:buFont typeface="Arial" panose="020B0604020202020204" pitchFamily="34" charset="0"/>
              <a:buChar char="•"/>
            </a:pPr>
            <a:endParaRPr lang="en-US" altLang="en-US" sz="800" dirty="0">
              <a:solidFill>
                <a:schemeClr val="tx1"/>
              </a:solidFill>
            </a:endParaRPr>
          </a:p>
          <a:p>
            <a:pPr marL="285750" indent="-285750" algn="just">
              <a:buFont typeface="Arial" panose="020B0604020202020204" pitchFamily="34" charset="0"/>
              <a:buChar char="•"/>
            </a:pPr>
            <a:r>
              <a:rPr lang="en-US" altLang="en-US" dirty="0" smtClean="0">
                <a:solidFill>
                  <a:schemeClr val="tx1"/>
                </a:solidFill>
              </a:rPr>
              <a:t>Probably, the whole space wouldn´t be needed. Flexible solutions, involving </a:t>
            </a:r>
            <a:r>
              <a:rPr lang="en-US" altLang="en-US" dirty="0" err="1" smtClean="0">
                <a:solidFill>
                  <a:schemeClr val="tx1"/>
                </a:solidFill>
              </a:rPr>
              <a:t>aditional</a:t>
            </a:r>
            <a:r>
              <a:rPr lang="en-US" altLang="en-US" dirty="0" smtClean="0">
                <a:solidFill>
                  <a:schemeClr val="tx1"/>
                </a:solidFill>
              </a:rPr>
              <a:t> diagnostics, continuation of light guides would be possible. </a:t>
            </a:r>
          </a:p>
          <a:p>
            <a:pPr marL="285750" indent="-285750" algn="just">
              <a:buFont typeface="Arial" panose="020B0604020202020204" pitchFamily="34" charset="0"/>
              <a:buChar char="•"/>
            </a:pPr>
            <a:endParaRPr lang="en-US" altLang="en-US" sz="800" dirty="0">
              <a:solidFill>
                <a:schemeClr val="tx1"/>
              </a:solidFill>
            </a:endParaRPr>
          </a:p>
          <a:p>
            <a:pPr marL="285750" indent="-285750" algn="just">
              <a:buFont typeface="Arial" panose="020B0604020202020204" pitchFamily="34" charset="0"/>
              <a:buChar char="•"/>
            </a:pPr>
            <a:endParaRPr lang="en-US" altLang="en-US" sz="800" dirty="0">
              <a:solidFill>
                <a:schemeClr val="tx1"/>
              </a:solidFill>
            </a:endParaRPr>
          </a:p>
          <a:p>
            <a:pPr marL="285750" indent="-285750" algn="just">
              <a:buFont typeface="Arial" panose="020B0604020202020204" pitchFamily="34" charset="0"/>
              <a:buChar char="•"/>
            </a:pPr>
            <a:endParaRPr lang="es-ES" altLang="en-US" sz="1800" baseline="30000" dirty="0" smtClean="0">
              <a:solidFill>
                <a:schemeClr val="tx1"/>
              </a:solidFill>
            </a:endParaRPr>
          </a:p>
          <a:p>
            <a:pPr algn="just"/>
            <a:endParaRPr lang="es-ES" altLang="en-US" sz="2000" dirty="0" smtClean="0">
              <a:solidFill>
                <a:schemeClr val="tx1"/>
              </a:solidFill>
            </a:endParaRPr>
          </a:p>
        </p:txBody>
      </p:sp>
      <p:pic>
        <p:nvPicPr>
          <p:cNvPr id="9" name="図 2"/>
          <p:cNvPicPr>
            <a:picLocks noChangeAspect="1"/>
          </p:cNvPicPr>
          <p:nvPr/>
        </p:nvPicPr>
        <p:blipFill rotWithShape="1">
          <a:blip r:embed="rId4" cstate="print"/>
          <a:srcRect/>
          <a:stretch>
            <a:fillRect/>
          </a:stretch>
        </p:blipFill>
        <p:spPr>
          <a:xfrm>
            <a:off x="737394" y="1066775"/>
            <a:ext cx="2138679" cy="2785070"/>
          </a:xfrm>
          <a:prstGeom prst="rect">
            <a:avLst/>
          </a:prstGeom>
        </p:spPr>
      </p:pic>
      <p:sp>
        <p:nvSpPr>
          <p:cNvPr id="40" name="39 Rectángulo"/>
          <p:cNvSpPr/>
          <p:nvPr/>
        </p:nvSpPr>
        <p:spPr>
          <a:xfrm>
            <a:off x="4769842" y="3288553"/>
            <a:ext cx="1944216" cy="779316"/>
          </a:xfrm>
          <a:prstGeom prst="rect">
            <a:avLst/>
          </a:prstGeom>
        </p:spPr>
        <p:txBody>
          <a:bodyPr wrap="square">
            <a:spAutoFit/>
          </a:bodyPr>
          <a:lstStyle/>
          <a:p>
            <a:pPr marL="457200" lvl="1" indent="0" algn="just"/>
            <a:r>
              <a:rPr lang="es-ES" sz="1400" b="1" dirty="0" err="1" smtClean="0">
                <a:solidFill>
                  <a:schemeClr val="tx1"/>
                </a:solidFill>
                <a:latin typeface="+mj-lt"/>
              </a:rPr>
              <a:t>Directional</a:t>
            </a:r>
            <a:r>
              <a:rPr lang="es-ES" sz="1400" b="1" dirty="0" smtClean="0">
                <a:solidFill>
                  <a:schemeClr val="tx1"/>
                </a:solidFill>
                <a:latin typeface="+mj-lt"/>
              </a:rPr>
              <a:t> </a:t>
            </a:r>
            <a:r>
              <a:rPr lang="es-ES" sz="1400" b="1" dirty="0" err="1" smtClean="0">
                <a:solidFill>
                  <a:schemeClr val="tx1"/>
                </a:solidFill>
                <a:latin typeface="+mj-lt"/>
              </a:rPr>
              <a:t>coupler</a:t>
            </a:r>
            <a:r>
              <a:rPr lang="es-ES" sz="1400" b="1" dirty="0" smtClean="0">
                <a:solidFill>
                  <a:schemeClr val="tx1"/>
                </a:solidFill>
                <a:latin typeface="+mj-lt"/>
              </a:rPr>
              <a:t> (E-band)</a:t>
            </a:r>
          </a:p>
          <a:p>
            <a:pPr marL="457200" lvl="1" indent="0" algn="just"/>
            <a:endParaRPr lang="es-ES" sz="2000" dirty="0">
              <a:solidFill>
                <a:schemeClr val="tx1"/>
              </a:solidFill>
              <a:latin typeface="+mj-lt"/>
            </a:endParaRPr>
          </a:p>
        </p:txBody>
      </p:sp>
      <p:cxnSp>
        <p:nvCxnSpPr>
          <p:cNvPr id="41" name="40 Conector recto"/>
          <p:cNvCxnSpPr>
            <a:stCxn id="40" idx="0"/>
          </p:cNvCxnSpPr>
          <p:nvPr/>
        </p:nvCxnSpPr>
        <p:spPr bwMode="auto">
          <a:xfrm flipH="1" flipV="1">
            <a:off x="5489922" y="2878516"/>
            <a:ext cx="252028" cy="410037"/>
          </a:xfrm>
          <a:prstGeom prst="line">
            <a:avLst/>
          </a:prstGeom>
          <a:solidFill>
            <a:srgbClr val="00B8FF"/>
          </a:solidFill>
          <a:ln w="9525" cap="flat" cmpd="sng" algn="ctr">
            <a:solidFill>
              <a:schemeClr val="tx1"/>
            </a:solidFill>
            <a:prstDash val="solid"/>
            <a:round/>
            <a:headEnd type="none" w="med" len="med"/>
            <a:tailEnd type="none" w="med" len="med"/>
          </a:ln>
        </p:spPr>
      </p:cxnSp>
      <p:sp>
        <p:nvSpPr>
          <p:cNvPr id="76" name="75 Rectángulo"/>
          <p:cNvSpPr/>
          <p:nvPr/>
        </p:nvSpPr>
        <p:spPr>
          <a:xfrm>
            <a:off x="2969642" y="3416744"/>
            <a:ext cx="1944216" cy="578941"/>
          </a:xfrm>
          <a:prstGeom prst="rect">
            <a:avLst/>
          </a:prstGeom>
        </p:spPr>
        <p:txBody>
          <a:bodyPr wrap="square">
            <a:spAutoFit/>
          </a:bodyPr>
          <a:lstStyle/>
          <a:p>
            <a:pPr marL="457200" lvl="1" indent="0" algn="just"/>
            <a:r>
              <a:rPr lang="es-ES" sz="1400" b="1" dirty="0" smtClean="0">
                <a:solidFill>
                  <a:schemeClr val="tx1"/>
                </a:solidFill>
                <a:latin typeface="+mj-lt"/>
              </a:rPr>
              <a:t>Port </a:t>
            </a:r>
            <a:r>
              <a:rPr lang="es-ES" sz="1400" b="1" dirty="0" err="1" smtClean="0">
                <a:solidFill>
                  <a:schemeClr val="tx1"/>
                </a:solidFill>
                <a:latin typeface="+mj-lt"/>
              </a:rPr>
              <a:t>plug</a:t>
            </a:r>
            <a:r>
              <a:rPr lang="es-ES" sz="1400" b="1" dirty="0" smtClean="0">
                <a:solidFill>
                  <a:schemeClr val="tx1"/>
                </a:solidFill>
                <a:latin typeface="+mj-lt"/>
              </a:rPr>
              <a:t> </a:t>
            </a:r>
          </a:p>
          <a:p>
            <a:pPr marL="457200" lvl="1" indent="0" algn="just"/>
            <a:endParaRPr lang="es-ES" sz="2000" dirty="0">
              <a:solidFill>
                <a:schemeClr val="tx1"/>
              </a:solidFill>
              <a:latin typeface="+mj-lt"/>
            </a:endParaRPr>
          </a:p>
        </p:txBody>
      </p:sp>
      <p:sp>
        <p:nvSpPr>
          <p:cNvPr id="75" name="74 Rectángulo"/>
          <p:cNvSpPr/>
          <p:nvPr/>
        </p:nvSpPr>
        <p:spPr>
          <a:xfrm>
            <a:off x="8697642" y="2399045"/>
            <a:ext cx="1414170" cy="292709"/>
          </a:xfrm>
          <a:prstGeom prst="rect">
            <a:avLst/>
          </a:prstGeom>
        </p:spPr>
        <p:txBody>
          <a:bodyPr wrap="none">
            <a:spAutoFit/>
          </a:bodyPr>
          <a:lstStyle/>
          <a:p>
            <a:pPr marL="457200" lvl="1" indent="0" algn="just"/>
            <a:r>
              <a:rPr lang="es-ES" sz="1400" b="1" dirty="0" smtClean="0">
                <a:solidFill>
                  <a:schemeClr val="tx1"/>
                </a:solidFill>
                <a:latin typeface="+mj-lt"/>
              </a:rPr>
              <a:t>Ø </a:t>
            </a:r>
            <a:r>
              <a:rPr lang="es-ES" sz="1400" b="1" dirty="0">
                <a:solidFill>
                  <a:schemeClr val="tx1"/>
                </a:solidFill>
                <a:latin typeface="+mj-lt"/>
              </a:rPr>
              <a:t>200 </a:t>
            </a:r>
            <a:r>
              <a:rPr lang="es-ES" sz="1400" b="1" dirty="0" smtClean="0">
                <a:solidFill>
                  <a:schemeClr val="tx1"/>
                </a:solidFill>
                <a:latin typeface="+mj-lt"/>
              </a:rPr>
              <a:t>mm</a:t>
            </a:r>
            <a:endParaRPr lang="es-ES" sz="1400" b="1" dirty="0">
              <a:solidFill>
                <a:schemeClr val="tx1"/>
              </a:solidFill>
              <a:latin typeface="+mj-lt"/>
            </a:endParaRPr>
          </a:p>
        </p:txBody>
      </p:sp>
      <p:cxnSp>
        <p:nvCxnSpPr>
          <p:cNvPr id="77" name="76 Conector recto"/>
          <p:cNvCxnSpPr/>
          <p:nvPr/>
        </p:nvCxnSpPr>
        <p:spPr bwMode="auto">
          <a:xfrm flipV="1">
            <a:off x="4337794" y="3354481"/>
            <a:ext cx="180020" cy="205017"/>
          </a:xfrm>
          <a:prstGeom prst="line">
            <a:avLst/>
          </a:prstGeom>
          <a:solidFill>
            <a:srgbClr val="00B8FF"/>
          </a:solidFill>
          <a:ln w="9525" cap="flat" cmpd="sng" algn="ctr">
            <a:solidFill>
              <a:schemeClr val="tx1"/>
            </a:solidFill>
            <a:prstDash val="solid"/>
            <a:round/>
            <a:headEnd type="none" w="med" len="med"/>
            <a:tailEnd type="none" w="med" len="med"/>
          </a:ln>
        </p:spPr>
      </p:cxnSp>
      <p:cxnSp>
        <p:nvCxnSpPr>
          <p:cNvPr id="79" name="78 Conector recto de flecha"/>
          <p:cNvCxnSpPr/>
          <p:nvPr/>
        </p:nvCxnSpPr>
        <p:spPr bwMode="auto">
          <a:xfrm>
            <a:off x="9162330" y="2035842"/>
            <a:ext cx="0" cy="1019117"/>
          </a:xfrm>
          <a:prstGeom prst="straightConnector1">
            <a:avLst/>
          </a:prstGeom>
          <a:solidFill>
            <a:srgbClr val="00B8FF"/>
          </a:solidFill>
          <a:ln w="22225" cap="flat" cmpd="sng" algn="ctr">
            <a:solidFill>
              <a:schemeClr val="tx1"/>
            </a:solidFill>
            <a:prstDash val="solid"/>
            <a:round/>
            <a:headEnd type="arrow" w="lg" len="med"/>
            <a:tailEnd type="arrow" w="lg" len="med"/>
          </a:ln>
        </p:spPr>
      </p:cxnSp>
      <p:sp>
        <p:nvSpPr>
          <p:cNvPr id="84" name="83 Rectángulo"/>
          <p:cNvSpPr/>
          <p:nvPr/>
        </p:nvSpPr>
        <p:spPr>
          <a:xfrm>
            <a:off x="6536134" y="3260317"/>
            <a:ext cx="1944216" cy="779316"/>
          </a:xfrm>
          <a:prstGeom prst="rect">
            <a:avLst/>
          </a:prstGeom>
        </p:spPr>
        <p:txBody>
          <a:bodyPr wrap="square">
            <a:spAutoFit/>
          </a:bodyPr>
          <a:lstStyle/>
          <a:p>
            <a:pPr marL="457200" lvl="1" indent="0" algn="just"/>
            <a:r>
              <a:rPr lang="es-ES" sz="1400" b="1" dirty="0" err="1" smtClean="0">
                <a:solidFill>
                  <a:schemeClr val="tx1"/>
                </a:solidFill>
                <a:latin typeface="+mj-lt"/>
              </a:rPr>
              <a:t>Optimized</a:t>
            </a:r>
            <a:r>
              <a:rPr lang="es-ES" sz="1400" b="1" dirty="0" smtClean="0">
                <a:solidFill>
                  <a:schemeClr val="tx1"/>
                </a:solidFill>
                <a:latin typeface="+mj-lt"/>
              </a:rPr>
              <a:t> </a:t>
            </a:r>
            <a:r>
              <a:rPr lang="es-ES" sz="1400" b="1" dirty="0" err="1" smtClean="0">
                <a:solidFill>
                  <a:schemeClr val="tx1"/>
                </a:solidFill>
                <a:latin typeface="+mj-lt"/>
              </a:rPr>
              <a:t>antenna</a:t>
            </a:r>
            <a:endParaRPr lang="es-ES" sz="1400" b="1" dirty="0" smtClean="0">
              <a:solidFill>
                <a:schemeClr val="tx1"/>
              </a:solidFill>
              <a:latin typeface="+mj-lt"/>
            </a:endParaRPr>
          </a:p>
          <a:p>
            <a:pPr marL="457200" lvl="1" indent="0" algn="just"/>
            <a:endParaRPr lang="es-ES" sz="2000" dirty="0">
              <a:solidFill>
                <a:schemeClr val="tx1"/>
              </a:solidFill>
              <a:latin typeface="+mj-lt"/>
            </a:endParaRPr>
          </a:p>
        </p:txBody>
      </p:sp>
      <p:cxnSp>
        <p:nvCxnSpPr>
          <p:cNvPr id="85" name="84 Conector recto"/>
          <p:cNvCxnSpPr>
            <a:stCxn id="84" idx="0"/>
          </p:cNvCxnSpPr>
          <p:nvPr/>
        </p:nvCxnSpPr>
        <p:spPr bwMode="auto">
          <a:xfrm flipH="1" flipV="1">
            <a:off x="6968182" y="2683915"/>
            <a:ext cx="540060" cy="576402"/>
          </a:xfrm>
          <a:prstGeom prst="line">
            <a:avLst/>
          </a:prstGeom>
          <a:solidFill>
            <a:srgbClr val="00B8FF"/>
          </a:solidFill>
          <a:ln w="9525" cap="flat" cmpd="sng" algn="ctr">
            <a:solidFill>
              <a:schemeClr val="tx1"/>
            </a:solidFill>
            <a:prstDash val="solid"/>
            <a:round/>
            <a:headEnd type="none" w="med" len="med"/>
            <a:tailEnd type="none" w="med" len="med"/>
          </a:ln>
        </p:spPr>
      </p:cxnSp>
      <p:sp>
        <p:nvSpPr>
          <p:cNvPr id="87" name="86 Rectángulo"/>
          <p:cNvSpPr/>
          <p:nvPr/>
        </p:nvSpPr>
        <p:spPr>
          <a:xfrm>
            <a:off x="7506146" y="1344337"/>
            <a:ext cx="1944216" cy="779316"/>
          </a:xfrm>
          <a:prstGeom prst="rect">
            <a:avLst/>
          </a:prstGeom>
        </p:spPr>
        <p:txBody>
          <a:bodyPr wrap="square">
            <a:spAutoFit/>
          </a:bodyPr>
          <a:lstStyle/>
          <a:p>
            <a:pPr marL="457200" lvl="1" indent="0" algn="just"/>
            <a:r>
              <a:rPr lang="es-ES" sz="1400" b="1" dirty="0" err="1" smtClean="0">
                <a:solidFill>
                  <a:schemeClr val="tx1"/>
                </a:solidFill>
                <a:latin typeface="+mj-lt"/>
              </a:rPr>
              <a:t>Elliptic</a:t>
            </a:r>
            <a:endParaRPr lang="es-ES" sz="1400" b="1" dirty="0" smtClean="0">
              <a:solidFill>
                <a:schemeClr val="tx1"/>
              </a:solidFill>
              <a:latin typeface="+mj-lt"/>
            </a:endParaRPr>
          </a:p>
          <a:p>
            <a:pPr marL="457200" lvl="1" indent="0" algn="just"/>
            <a:r>
              <a:rPr lang="es-ES" sz="1400" b="1" dirty="0" err="1" smtClean="0">
                <a:solidFill>
                  <a:schemeClr val="tx1"/>
                </a:solidFill>
                <a:latin typeface="+mj-lt"/>
              </a:rPr>
              <a:t>mirrors</a:t>
            </a:r>
            <a:r>
              <a:rPr lang="es-ES" sz="1400" b="1" dirty="0" smtClean="0">
                <a:solidFill>
                  <a:schemeClr val="tx1"/>
                </a:solidFill>
                <a:latin typeface="+mj-lt"/>
              </a:rPr>
              <a:t> </a:t>
            </a:r>
          </a:p>
          <a:p>
            <a:pPr marL="457200" lvl="1" indent="0" algn="just"/>
            <a:endParaRPr lang="es-ES" sz="2000" dirty="0">
              <a:solidFill>
                <a:schemeClr val="tx1"/>
              </a:solidFill>
              <a:latin typeface="+mj-lt"/>
            </a:endParaRPr>
          </a:p>
        </p:txBody>
      </p:sp>
      <p:cxnSp>
        <p:nvCxnSpPr>
          <p:cNvPr id="88" name="87 Conector recto"/>
          <p:cNvCxnSpPr/>
          <p:nvPr/>
        </p:nvCxnSpPr>
        <p:spPr bwMode="auto">
          <a:xfrm flipV="1">
            <a:off x="7578154" y="1835452"/>
            <a:ext cx="442114" cy="288202"/>
          </a:xfrm>
          <a:prstGeom prst="line">
            <a:avLst/>
          </a:prstGeom>
          <a:solidFill>
            <a:srgbClr val="00B8FF"/>
          </a:solidFill>
          <a:ln w="9525" cap="flat" cmpd="sng" algn="ctr">
            <a:solidFill>
              <a:schemeClr val="tx1"/>
            </a:solidFill>
            <a:prstDash val="solid"/>
            <a:round/>
            <a:headEnd type="none" w="med" len="med"/>
            <a:tailEnd type="none" w="med" len="med"/>
          </a:ln>
        </p:spPr>
      </p:cxnSp>
      <p:cxnSp>
        <p:nvCxnSpPr>
          <p:cNvPr id="90" name="89 Conector recto"/>
          <p:cNvCxnSpPr/>
          <p:nvPr/>
        </p:nvCxnSpPr>
        <p:spPr bwMode="auto">
          <a:xfrm flipH="1" flipV="1">
            <a:off x="8020268" y="1835452"/>
            <a:ext cx="205958" cy="1043064"/>
          </a:xfrm>
          <a:prstGeom prst="line">
            <a:avLst/>
          </a:prstGeom>
          <a:solidFill>
            <a:srgbClr val="00B8FF"/>
          </a:solidFill>
          <a:ln w="9525" cap="flat" cmpd="sng" algn="ctr">
            <a:solidFill>
              <a:schemeClr val="tx1"/>
            </a:solidFill>
            <a:prstDash val="solid"/>
            <a:round/>
            <a:headEnd type="none" w="med" len="med"/>
            <a:tailEnd type="none" w="med" len="med"/>
          </a:ln>
        </p:spPr>
      </p:cxnSp>
      <p:sp>
        <p:nvSpPr>
          <p:cNvPr id="94" name="93 Rectángulo"/>
          <p:cNvSpPr/>
          <p:nvPr/>
        </p:nvSpPr>
        <p:spPr>
          <a:xfrm>
            <a:off x="4553818" y="1632369"/>
            <a:ext cx="1944216" cy="578941"/>
          </a:xfrm>
          <a:prstGeom prst="rect">
            <a:avLst/>
          </a:prstGeom>
        </p:spPr>
        <p:txBody>
          <a:bodyPr wrap="square">
            <a:spAutoFit/>
          </a:bodyPr>
          <a:lstStyle/>
          <a:p>
            <a:pPr marL="457200" lvl="1" indent="0" algn="just"/>
            <a:r>
              <a:rPr lang="es-ES" sz="1400" b="1" dirty="0" smtClean="0">
                <a:solidFill>
                  <a:schemeClr val="tx1"/>
                </a:solidFill>
                <a:latin typeface="+mj-lt"/>
              </a:rPr>
              <a:t>RF </a:t>
            </a:r>
            <a:r>
              <a:rPr lang="es-ES" sz="1400" b="1" dirty="0" err="1" smtClean="0">
                <a:solidFill>
                  <a:schemeClr val="tx1"/>
                </a:solidFill>
                <a:latin typeface="+mj-lt"/>
              </a:rPr>
              <a:t>windows</a:t>
            </a:r>
            <a:endParaRPr lang="es-ES" sz="1400" b="1" dirty="0" smtClean="0">
              <a:solidFill>
                <a:schemeClr val="tx1"/>
              </a:solidFill>
              <a:latin typeface="+mj-lt"/>
            </a:endParaRPr>
          </a:p>
          <a:p>
            <a:pPr marL="457200" lvl="1" indent="0" algn="just"/>
            <a:endParaRPr lang="es-ES" sz="2000" dirty="0">
              <a:solidFill>
                <a:schemeClr val="tx1"/>
              </a:solidFill>
              <a:latin typeface="+mj-lt"/>
            </a:endParaRPr>
          </a:p>
        </p:txBody>
      </p:sp>
      <p:cxnSp>
        <p:nvCxnSpPr>
          <p:cNvPr id="95" name="94 Conector recto"/>
          <p:cNvCxnSpPr/>
          <p:nvPr/>
        </p:nvCxnSpPr>
        <p:spPr bwMode="auto">
          <a:xfrm flipV="1">
            <a:off x="4517814" y="1907842"/>
            <a:ext cx="658356" cy="723114"/>
          </a:xfrm>
          <a:prstGeom prst="line">
            <a:avLst/>
          </a:prstGeom>
          <a:solidFill>
            <a:srgbClr val="00B8FF"/>
          </a:solidFill>
          <a:ln w="9525" cap="flat" cmpd="sng" algn="ctr">
            <a:solidFill>
              <a:schemeClr val="tx1"/>
            </a:solidFill>
            <a:prstDash val="solid"/>
            <a:round/>
            <a:headEnd type="none" w="med" len="med"/>
            <a:tailEnd type="none" w="med" len="med"/>
          </a:ln>
        </p:spPr>
      </p:cxnSp>
      <p:cxnSp>
        <p:nvCxnSpPr>
          <p:cNvPr id="96" name="95 Conector recto"/>
          <p:cNvCxnSpPr/>
          <p:nvPr/>
        </p:nvCxnSpPr>
        <p:spPr bwMode="auto">
          <a:xfrm flipV="1">
            <a:off x="4625826" y="1907842"/>
            <a:ext cx="550344" cy="876655"/>
          </a:xfrm>
          <a:prstGeom prst="line">
            <a:avLst/>
          </a:prstGeom>
          <a:solidFill>
            <a:srgbClr val="00B8FF"/>
          </a:solidFill>
          <a:ln w="9525" cap="flat" cmpd="sng" algn="ctr">
            <a:solidFill>
              <a:schemeClr val="tx1"/>
            </a:solidFill>
            <a:prstDash val="solid"/>
            <a:round/>
            <a:headEnd type="none" w="med" len="med"/>
            <a:tailEnd type="none" w="med" len="med"/>
          </a:ln>
        </p:spPr>
      </p:cxnSp>
      <p:sp>
        <p:nvSpPr>
          <p:cNvPr id="101" name="100 Rectángulo"/>
          <p:cNvSpPr/>
          <p:nvPr/>
        </p:nvSpPr>
        <p:spPr>
          <a:xfrm>
            <a:off x="3185666" y="2488858"/>
            <a:ext cx="1944216" cy="779316"/>
          </a:xfrm>
          <a:prstGeom prst="rect">
            <a:avLst/>
          </a:prstGeom>
        </p:spPr>
        <p:txBody>
          <a:bodyPr wrap="square">
            <a:spAutoFit/>
          </a:bodyPr>
          <a:lstStyle/>
          <a:p>
            <a:pPr marL="457200" lvl="1" indent="0" algn="just"/>
            <a:r>
              <a:rPr lang="es-ES" sz="1400" b="1" dirty="0" smtClean="0">
                <a:solidFill>
                  <a:schemeClr val="tx1"/>
                </a:solidFill>
                <a:latin typeface="+mj-lt"/>
              </a:rPr>
              <a:t>RX</a:t>
            </a:r>
          </a:p>
          <a:p>
            <a:pPr marL="457200" lvl="1" indent="0" algn="just"/>
            <a:r>
              <a:rPr lang="es-ES" sz="1400" b="1" dirty="0" smtClean="0">
                <a:solidFill>
                  <a:schemeClr val="tx1"/>
                </a:solidFill>
                <a:latin typeface="+mj-lt"/>
              </a:rPr>
              <a:t>TX</a:t>
            </a:r>
          </a:p>
          <a:p>
            <a:pPr marL="457200" lvl="1" indent="0" algn="just"/>
            <a:endParaRPr lang="es-ES" sz="2000" dirty="0">
              <a:solidFill>
                <a:schemeClr val="tx1"/>
              </a:solidFill>
              <a:latin typeface="+mj-lt"/>
            </a:endParaRPr>
          </a:p>
        </p:txBody>
      </p:sp>
      <p:cxnSp>
        <p:nvCxnSpPr>
          <p:cNvPr id="102" name="101 Conector recto de flecha"/>
          <p:cNvCxnSpPr/>
          <p:nvPr/>
        </p:nvCxnSpPr>
        <p:spPr bwMode="auto">
          <a:xfrm>
            <a:off x="3988038" y="2832122"/>
            <a:ext cx="360000" cy="0"/>
          </a:xfrm>
          <a:prstGeom prst="straightConnector1">
            <a:avLst/>
          </a:prstGeom>
          <a:solidFill>
            <a:srgbClr val="00B8FF"/>
          </a:solidFill>
          <a:ln w="22225" cap="flat" cmpd="sng" algn="ctr">
            <a:solidFill>
              <a:schemeClr val="tx1"/>
            </a:solidFill>
            <a:prstDash val="solid"/>
            <a:round/>
            <a:headEnd type="none" w="lg" len="med"/>
            <a:tailEnd type="stealth" w="med" len="lg"/>
          </a:ln>
        </p:spPr>
      </p:cxnSp>
      <p:cxnSp>
        <p:nvCxnSpPr>
          <p:cNvPr id="106" name="105 Conector recto de flecha"/>
          <p:cNvCxnSpPr/>
          <p:nvPr/>
        </p:nvCxnSpPr>
        <p:spPr bwMode="auto">
          <a:xfrm flipH="1">
            <a:off x="3968269" y="2635148"/>
            <a:ext cx="360000" cy="0"/>
          </a:xfrm>
          <a:prstGeom prst="straightConnector1">
            <a:avLst/>
          </a:prstGeom>
          <a:solidFill>
            <a:srgbClr val="00B8FF"/>
          </a:solidFill>
          <a:ln w="22225" cap="flat" cmpd="sng" algn="ctr">
            <a:solidFill>
              <a:schemeClr val="tx1"/>
            </a:solidFill>
            <a:prstDash val="solid"/>
            <a:round/>
            <a:headEnd type="none" w="lg" len="med"/>
            <a:tailEnd type="stealth" w="med" len="lg"/>
          </a:ln>
        </p:spPr>
      </p:cxnSp>
      <p:sp>
        <p:nvSpPr>
          <p:cNvPr id="2" name="1 Rectángulo redondeado"/>
          <p:cNvSpPr/>
          <p:nvPr/>
        </p:nvSpPr>
        <p:spPr bwMode="auto">
          <a:xfrm>
            <a:off x="1703466" y="2832122"/>
            <a:ext cx="864096" cy="727376"/>
          </a:xfrm>
          <a:prstGeom prst="roundRect">
            <a:avLst/>
          </a:prstGeom>
          <a:solidFill>
            <a:srgbClr val="92D050">
              <a:alpha val="38000"/>
            </a:srgbClr>
          </a:solidFill>
          <a:ln w="31750"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8945" rtl="0" eaLnBrk="1" fontAlgn="base" latinLnBrk="0" hangingPunct="0">
              <a:lnSpc>
                <a:spcPct val="93000"/>
              </a:lnSpc>
              <a:spcBef>
                <a:spcPct val="0"/>
              </a:spcBef>
              <a:spcAft>
                <a:spcPct val="0"/>
              </a:spcAft>
              <a:buClr>
                <a:srgbClr val="000000"/>
              </a:buClr>
              <a:buSzPct val="100000"/>
              <a:buFont typeface="Times New Roman" panose="02020603050405020304" pitchFamily="16" charset="0"/>
              <a:buNone/>
            </a:pPr>
            <a:endParaRPr kumimoji="0" lang="es-ES" sz="1800" b="0" i="0" u="none" strike="noStrike" cap="none" normalizeH="0" baseline="0" smtClean="0">
              <a:ln>
                <a:noFill/>
              </a:ln>
              <a:solidFill>
                <a:schemeClr val="bg1"/>
              </a:solidFill>
              <a:effectLst/>
              <a:latin typeface="Arial" panose="020B0604020202020204" pitchFamily="34" charset="0"/>
            </a:endParaRPr>
          </a:p>
        </p:txBody>
      </p:sp>
      <p:sp>
        <p:nvSpPr>
          <p:cNvPr id="26" name="TextBox 12"/>
          <p:cNvSpPr txBox="1"/>
          <p:nvPr/>
        </p:nvSpPr>
        <p:spPr>
          <a:xfrm>
            <a:off x="460375" y="4571925"/>
            <a:ext cx="9341643" cy="2267672"/>
          </a:xfrm>
          <a:prstGeom prst="rect">
            <a:avLst/>
          </a:prstGeom>
          <a:solidFill>
            <a:schemeClr val="bg1">
              <a:lumMod val="95000"/>
            </a:schemeClr>
          </a:solidFill>
          <a:ln w="28575">
            <a:solidFill>
              <a:schemeClr val="tx1"/>
            </a:solidFill>
          </a:ln>
        </p:spPr>
        <p:txBody>
          <a:bodyPr wrap="square" rtlCol="0">
            <a:spAutoFit/>
          </a:bodyPr>
          <a:lstStyle/>
          <a:p>
            <a:pPr algn="ctr"/>
            <a:endParaRPr lang="es-ES" altLang="en-US" sz="2000" dirty="0" smtClean="0">
              <a:solidFill>
                <a:schemeClr val="tx1"/>
              </a:solidFill>
            </a:endParaRPr>
          </a:p>
          <a:p>
            <a:pPr algn="ctr"/>
            <a:r>
              <a:rPr lang="es-ES" altLang="en-US" sz="2000" dirty="0" smtClean="0">
                <a:solidFill>
                  <a:schemeClr val="tx1"/>
                </a:solidFill>
              </a:rPr>
              <a:t>A </a:t>
            </a:r>
            <a:r>
              <a:rPr lang="es-ES" altLang="en-US" sz="2000" dirty="0" err="1" smtClean="0">
                <a:solidFill>
                  <a:schemeClr val="tx1"/>
                </a:solidFill>
              </a:rPr>
              <a:t>Doppler</a:t>
            </a:r>
            <a:r>
              <a:rPr lang="es-ES" altLang="en-US" sz="2000" dirty="0" smtClean="0">
                <a:solidFill>
                  <a:schemeClr val="tx1"/>
                </a:solidFill>
              </a:rPr>
              <a:t> reflectometer in JT60-SA </a:t>
            </a:r>
            <a:r>
              <a:rPr lang="es-ES" altLang="en-US" sz="2000" dirty="0" err="1" smtClean="0">
                <a:solidFill>
                  <a:schemeClr val="tx1"/>
                </a:solidFill>
              </a:rPr>
              <a:t>is</a:t>
            </a:r>
            <a:r>
              <a:rPr lang="es-ES" altLang="en-US" sz="2000" dirty="0" smtClean="0">
                <a:solidFill>
                  <a:schemeClr val="tx1"/>
                </a:solidFill>
              </a:rPr>
              <a:t> </a:t>
            </a:r>
            <a:r>
              <a:rPr lang="es-ES" altLang="en-US" sz="2000" dirty="0" err="1" smtClean="0">
                <a:solidFill>
                  <a:schemeClr val="tx1"/>
                </a:solidFill>
              </a:rPr>
              <a:t>possible</a:t>
            </a:r>
            <a:r>
              <a:rPr lang="es-ES" altLang="en-US" sz="2000" dirty="0" smtClean="0">
                <a:solidFill>
                  <a:schemeClr val="tx1"/>
                </a:solidFill>
              </a:rPr>
              <a:t>: </a:t>
            </a:r>
            <a:r>
              <a:rPr lang="es-ES" altLang="en-US" sz="2000" dirty="0" err="1" smtClean="0">
                <a:solidFill>
                  <a:schemeClr val="tx1"/>
                </a:solidFill>
              </a:rPr>
              <a:t>Our</a:t>
            </a:r>
            <a:r>
              <a:rPr lang="es-ES" altLang="en-US" sz="2000" dirty="0" smtClean="0">
                <a:solidFill>
                  <a:schemeClr val="tx1"/>
                </a:solidFill>
              </a:rPr>
              <a:t> </a:t>
            </a:r>
            <a:r>
              <a:rPr lang="es-ES" altLang="en-US" sz="2000" dirty="0" err="1" smtClean="0">
                <a:solidFill>
                  <a:schemeClr val="tx1"/>
                </a:solidFill>
              </a:rPr>
              <a:t>analysis</a:t>
            </a:r>
            <a:r>
              <a:rPr lang="es-ES" altLang="en-US" sz="2000" dirty="0" smtClean="0">
                <a:solidFill>
                  <a:schemeClr val="tx1"/>
                </a:solidFill>
              </a:rPr>
              <a:t> has </a:t>
            </a:r>
            <a:r>
              <a:rPr lang="es-ES" altLang="en-US" sz="2000" dirty="0" err="1" smtClean="0">
                <a:solidFill>
                  <a:schemeClr val="tx1"/>
                </a:solidFill>
              </a:rPr>
              <a:t>identified</a:t>
            </a:r>
            <a:r>
              <a:rPr lang="es-ES" altLang="en-US" sz="2000" dirty="0" smtClean="0">
                <a:solidFill>
                  <a:schemeClr val="tx1"/>
                </a:solidFill>
              </a:rPr>
              <a:t> </a:t>
            </a:r>
            <a:r>
              <a:rPr lang="es-ES" altLang="en-US" sz="2000" dirty="0" err="1" smtClean="0">
                <a:solidFill>
                  <a:schemeClr val="tx1"/>
                </a:solidFill>
              </a:rPr>
              <a:t>several</a:t>
            </a:r>
            <a:r>
              <a:rPr lang="es-ES" altLang="en-US" sz="2000" dirty="0" smtClean="0">
                <a:solidFill>
                  <a:schemeClr val="tx1"/>
                </a:solidFill>
              </a:rPr>
              <a:t> </a:t>
            </a:r>
            <a:r>
              <a:rPr lang="es-ES" altLang="en-US" sz="2000" dirty="0" err="1" smtClean="0">
                <a:solidFill>
                  <a:schemeClr val="tx1"/>
                </a:solidFill>
              </a:rPr>
              <a:t>working</a:t>
            </a:r>
            <a:r>
              <a:rPr lang="es-ES" altLang="en-US" sz="2000" dirty="0" smtClean="0">
                <a:solidFill>
                  <a:schemeClr val="tx1"/>
                </a:solidFill>
              </a:rPr>
              <a:t> </a:t>
            </a:r>
            <a:r>
              <a:rPr lang="es-ES" altLang="en-US" sz="2000" dirty="0" err="1" smtClean="0">
                <a:solidFill>
                  <a:schemeClr val="tx1"/>
                </a:solidFill>
              </a:rPr>
              <a:t>solutions</a:t>
            </a:r>
            <a:r>
              <a:rPr lang="es-ES" altLang="en-US" sz="2000" dirty="0" smtClean="0">
                <a:solidFill>
                  <a:schemeClr val="tx1"/>
                </a:solidFill>
              </a:rPr>
              <a:t> </a:t>
            </a:r>
            <a:r>
              <a:rPr lang="es-ES" altLang="en-US" sz="2000" dirty="0" err="1" smtClean="0">
                <a:solidFill>
                  <a:schemeClr val="tx1"/>
                </a:solidFill>
              </a:rPr>
              <a:t>which</a:t>
            </a:r>
            <a:r>
              <a:rPr lang="es-ES" altLang="en-US" sz="2000" dirty="0" smtClean="0">
                <a:solidFill>
                  <a:schemeClr val="tx1"/>
                </a:solidFill>
              </a:rPr>
              <a:t> </a:t>
            </a:r>
            <a:r>
              <a:rPr lang="es-ES" altLang="en-US" sz="2000" dirty="0" err="1" smtClean="0">
                <a:solidFill>
                  <a:schemeClr val="tx1"/>
                </a:solidFill>
              </a:rPr>
              <a:t>could</a:t>
            </a:r>
            <a:r>
              <a:rPr lang="es-ES" altLang="en-US" sz="2000" dirty="0" smtClean="0">
                <a:solidFill>
                  <a:schemeClr val="tx1"/>
                </a:solidFill>
              </a:rPr>
              <a:t> </a:t>
            </a:r>
            <a:r>
              <a:rPr lang="es-ES" altLang="en-US" sz="2000" dirty="0" err="1" smtClean="0">
                <a:solidFill>
                  <a:schemeClr val="tx1"/>
                </a:solidFill>
              </a:rPr>
              <a:t>address</a:t>
            </a:r>
            <a:r>
              <a:rPr lang="es-ES" altLang="en-US" sz="2000" dirty="0" smtClean="0">
                <a:solidFill>
                  <a:schemeClr val="tx1"/>
                </a:solidFill>
              </a:rPr>
              <a:t> </a:t>
            </a:r>
            <a:r>
              <a:rPr lang="es-ES" altLang="en-US" sz="2000" dirty="0" err="1" smtClean="0">
                <a:solidFill>
                  <a:schemeClr val="tx1"/>
                </a:solidFill>
              </a:rPr>
              <a:t>the</a:t>
            </a:r>
            <a:r>
              <a:rPr lang="es-ES" altLang="en-US" sz="2000" dirty="0" smtClean="0">
                <a:solidFill>
                  <a:schemeClr val="tx1"/>
                </a:solidFill>
              </a:rPr>
              <a:t> </a:t>
            </a:r>
            <a:r>
              <a:rPr lang="es-ES" altLang="en-US" sz="2000" dirty="0" err="1" smtClean="0">
                <a:solidFill>
                  <a:schemeClr val="tx1"/>
                </a:solidFill>
              </a:rPr>
              <a:t>physics</a:t>
            </a:r>
            <a:r>
              <a:rPr lang="es-ES" altLang="en-US" sz="2000" dirty="0" smtClean="0">
                <a:solidFill>
                  <a:schemeClr val="tx1"/>
                </a:solidFill>
              </a:rPr>
              <a:t> </a:t>
            </a:r>
            <a:r>
              <a:rPr lang="es-ES" altLang="en-US" sz="2000" dirty="0" err="1" smtClean="0">
                <a:solidFill>
                  <a:schemeClr val="tx1"/>
                </a:solidFill>
              </a:rPr>
              <a:t>program</a:t>
            </a:r>
            <a:r>
              <a:rPr lang="es-ES" altLang="en-US" sz="2000" dirty="0" smtClean="0">
                <a:solidFill>
                  <a:schemeClr val="tx1"/>
                </a:solidFill>
              </a:rPr>
              <a:t>.</a:t>
            </a:r>
          </a:p>
          <a:p>
            <a:pPr algn="ctr"/>
            <a:endParaRPr lang="es-ES" altLang="en-US" sz="2000" dirty="0">
              <a:solidFill>
                <a:schemeClr val="tx1"/>
              </a:solidFill>
            </a:endParaRPr>
          </a:p>
          <a:p>
            <a:pPr algn="ctr"/>
            <a:r>
              <a:rPr lang="es-ES" altLang="en-US" sz="2000" dirty="0" smtClean="0">
                <a:solidFill>
                  <a:schemeClr val="tx1"/>
                </a:solidFill>
              </a:rPr>
              <a:t>In </a:t>
            </a:r>
            <a:r>
              <a:rPr lang="es-ES" altLang="en-US" sz="2000" dirty="0" err="1" smtClean="0">
                <a:solidFill>
                  <a:schemeClr val="tx1"/>
                </a:solidFill>
              </a:rPr>
              <a:t>order</a:t>
            </a:r>
            <a:r>
              <a:rPr lang="es-ES" altLang="en-US" sz="2000" dirty="0" smtClean="0">
                <a:solidFill>
                  <a:schemeClr val="tx1"/>
                </a:solidFill>
              </a:rPr>
              <a:t> </a:t>
            </a:r>
            <a:r>
              <a:rPr lang="es-ES" altLang="en-US" sz="2000" dirty="0" err="1" smtClean="0">
                <a:solidFill>
                  <a:schemeClr val="tx1"/>
                </a:solidFill>
              </a:rPr>
              <a:t>to</a:t>
            </a:r>
            <a:r>
              <a:rPr lang="es-ES" altLang="en-US" sz="2000" dirty="0" smtClean="0">
                <a:solidFill>
                  <a:schemeClr val="tx1"/>
                </a:solidFill>
              </a:rPr>
              <a:t> </a:t>
            </a:r>
            <a:r>
              <a:rPr lang="es-ES" altLang="en-US" sz="2000" dirty="0" err="1" smtClean="0">
                <a:solidFill>
                  <a:schemeClr val="tx1"/>
                </a:solidFill>
              </a:rPr>
              <a:t>go</a:t>
            </a:r>
            <a:r>
              <a:rPr lang="es-ES" altLang="en-US" sz="2000" dirty="0" smtClean="0">
                <a:solidFill>
                  <a:schemeClr val="tx1"/>
                </a:solidFill>
              </a:rPr>
              <a:t> </a:t>
            </a:r>
            <a:r>
              <a:rPr lang="es-ES" altLang="en-US" sz="2000" dirty="0" err="1" smtClean="0">
                <a:solidFill>
                  <a:schemeClr val="tx1"/>
                </a:solidFill>
              </a:rPr>
              <a:t>into</a:t>
            </a:r>
            <a:r>
              <a:rPr lang="es-ES" altLang="en-US" sz="2000" dirty="0" smtClean="0">
                <a:solidFill>
                  <a:schemeClr val="tx1"/>
                </a:solidFill>
              </a:rPr>
              <a:t> </a:t>
            </a:r>
            <a:r>
              <a:rPr lang="es-ES" altLang="en-US" sz="2000" dirty="0" err="1" smtClean="0">
                <a:solidFill>
                  <a:schemeClr val="tx1"/>
                </a:solidFill>
              </a:rPr>
              <a:t>further</a:t>
            </a:r>
            <a:r>
              <a:rPr lang="es-ES" altLang="en-US" sz="2000" dirty="0" smtClean="0">
                <a:solidFill>
                  <a:schemeClr val="tx1"/>
                </a:solidFill>
              </a:rPr>
              <a:t> </a:t>
            </a:r>
            <a:r>
              <a:rPr lang="es-ES" altLang="en-US" sz="2000" dirty="0" err="1" smtClean="0">
                <a:solidFill>
                  <a:schemeClr val="tx1"/>
                </a:solidFill>
              </a:rPr>
              <a:t>detail</a:t>
            </a:r>
            <a:r>
              <a:rPr lang="es-ES" altLang="en-US" sz="2000" dirty="0" smtClean="0">
                <a:solidFill>
                  <a:schemeClr val="tx1"/>
                </a:solidFill>
              </a:rPr>
              <a:t>, </a:t>
            </a:r>
            <a:r>
              <a:rPr lang="es-ES" altLang="en-US" sz="2000" dirty="0" err="1" smtClean="0">
                <a:solidFill>
                  <a:schemeClr val="tx1"/>
                </a:solidFill>
              </a:rPr>
              <a:t>we</a:t>
            </a:r>
            <a:r>
              <a:rPr lang="es-ES" altLang="en-US" sz="2000" dirty="0" smtClean="0">
                <a:solidFill>
                  <a:schemeClr val="tx1"/>
                </a:solidFill>
              </a:rPr>
              <a:t> </a:t>
            </a:r>
            <a:r>
              <a:rPr lang="es-ES" altLang="en-US" sz="2000" dirty="0" err="1" smtClean="0">
                <a:solidFill>
                  <a:schemeClr val="tx1"/>
                </a:solidFill>
              </a:rPr>
              <a:t>need</a:t>
            </a:r>
            <a:r>
              <a:rPr lang="es-ES" altLang="en-US" sz="2000" dirty="0" smtClean="0">
                <a:solidFill>
                  <a:schemeClr val="tx1"/>
                </a:solidFill>
              </a:rPr>
              <a:t> more </a:t>
            </a:r>
            <a:r>
              <a:rPr lang="es-ES" altLang="en-US" sz="2000" dirty="0" err="1" smtClean="0">
                <a:solidFill>
                  <a:schemeClr val="tx1"/>
                </a:solidFill>
              </a:rPr>
              <a:t>detailed</a:t>
            </a:r>
            <a:r>
              <a:rPr lang="es-ES" altLang="en-US" sz="2000" dirty="0" smtClean="0">
                <a:solidFill>
                  <a:schemeClr val="tx1"/>
                </a:solidFill>
              </a:rPr>
              <a:t> </a:t>
            </a:r>
            <a:r>
              <a:rPr lang="es-ES" altLang="en-US" sz="2000" dirty="0" err="1" smtClean="0">
                <a:solidFill>
                  <a:schemeClr val="tx1"/>
                </a:solidFill>
              </a:rPr>
              <a:t>information</a:t>
            </a:r>
            <a:r>
              <a:rPr lang="es-ES" altLang="en-US" sz="2000" dirty="0" smtClean="0">
                <a:solidFill>
                  <a:schemeClr val="tx1"/>
                </a:solidFill>
              </a:rPr>
              <a:t> </a:t>
            </a:r>
            <a:r>
              <a:rPr lang="es-ES" altLang="en-US" sz="2000" dirty="0" err="1" smtClean="0">
                <a:solidFill>
                  <a:schemeClr val="tx1"/>
                </a:solidFill>
              </a:rPr>
              <a:t>regarding</a:t>
            </a:r>
            <a:r>
              <a:rPr lang="es-ES" altLang="en-US" sz="2000" dirty="0" smtClean="0">
                <a:solidFill>
                  <a:schemeClr val="tx1"/>
                </a:solidFill>
              </a:rPr>
              <a:t> </a:t>
            </a:r>
            <a:r>
              <a:rPr lang="es-ES" altLang="en-US" sz="2000" dirty="0" err="1" smtClean="0">
                <a:solidFill>
                  <a:schemeClr val="tx1"/>
                </a:solidFill>
              </a:rPr>
              <a:t>available</a:t>
            </a:r>
            <a:r>
              <a:rPr lang="es-ES" altLang="en-US" sz="2000" dirty="0" smtClean="0">
                <a:solidFill>
                  <a:schemeClr val="tx1"/>
                </a:solidFill>
              </a:rPr>
              <a:t> </a:t>
            </a:r>
            <a:r>
              <a:rPr lang="es-ES" altLang="en-US" sz="2000" dirty="0" err="1" smtClean="0">
                <a:solidFill>
                  <a:schemeClr val="tx1"/>
                </a:solidFill>
              </a:rPr>
              <a:t>space</a:t>
            </a:r>
            <a:r>
              <a:rPr lang="es-ES" altLang="en-US" sz="2000" dirty="0" smtClean="0">
                <a:solidFill>
                  <a:schemeClr val="tx1"/>
                </a:solidFill>
              </a:rPr>
              <a:t>.</a:t>
            </a:r>
            <a:endParaRPr lang="en-US" altLang="en-US" sz="800" dirty="0">
              <a:solidFill>
                <a:schemeClr val="tx1"/>
              </a:solidFill>
            </a:endParaRPr>
          </a:p>
          <a:p>
            <a:pPr algn="just"/>
            <a:endParaRPr lang="es-ES" altLang="en-US" sz="1800" baseline="30000" dirty="0" smtClean="0">
              <a:solidFill>
                <a:schemeClr val="tx1"/>
              </a:solidFill>
            </a:endParaRPr>
          </a:p>
          <a:p>
            <a:pPr algn="just"/>
            <a:endParaRPr lang="es-ES" altLang="en-US" sz="2000" dirty="0" smtClean="0">
              <a:solidFill>
                <a:schemeClr val="tx1"/>
              </a:solidFill>
            </a:endParaRPr>
          </a:p>
        </p:txBody>
      </p:sp>
      <p:sp>
        <p:nvSpPr>
          <p:cNvPr id="27" name="Rectangle 5"/>
          <p:cNvSpPr>
            <a:spLocks noChangeArrowheads="1"/>
          </p:cNvSpPr>
          <p:nvPr/>
        </p:nvSpPr>
        <p:spPr bwMode="auto">
          <a:xfrm>
            <a:off x="8439785" y="7197408"/>
            <a:ext cx="1789187"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1pPr>
            <a:lvl2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2pPr>
            <a:lvl3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3pPr>
            <a:lvl4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4pPr>
            <a:lvl5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5pPr>
            <a:lvl6pPr marL="25146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6pPr>
            <a:lvl7pPr marL="29718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7pPr>
            <a:lvl8pPr marL="34290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8pPr>
            <a:lvl9pPr marL="38862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9pPr>
          </a:lstStyle>
          <a:p>
            <a:pPr algn="r">
              <a:lnSpc>
                <a:spcPct val="100000"/>
              </a:lnSpc>
              <a:buClrTx/>
              <a:buFontTx/>
              <a:buNone/>
            </a:pPr>
            <a:r>
              <a:rPr lang="es-ES" altLang="de-DE" sz="1400" dirty="0" smtClean="0">
                <a:ea typeface="msgothic" charset="0"/>
                <a:cs typeface="msgothic" charset="0"/>
              </a:rPr>
              <a:t>7 </a:t>
            </a:r>
            <a:r>
              <a:rPr lang="es-ES" altLang="de-DE" sz="1400" dirty="0">
                <a:ea typeface="msgothic" charset="0"/>
                <a:cs typeface="msgothic" charset="0"/>
              </a:rPr>
              <a:t>/ 7</a:t>
            </a:r>
            <a:endParaRPr lang="de-DE" altLang="de-DE" sz="1400" dirty="0">
              <a:ea typeface="msgothic" charset="0"/>
              <a:cs typeface="msgothic" charset="0"/>
            </a:endParaRPr>
          </a:p>
        </p:txBody>
      </p:sp>
    </p:spTree>
    <p:extLst>
      <p:ext uri="{BB962C8B-B14F-4D97-AF65-F5344CB8AC3E}">
        <p14:creationId xmlns:p14="http://schemas.microsoft.com/office/powerpoint/2010/main" val="6041737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2"/>
          <p:cNvSpPr txBox="1"/>
          <p:nvPr/>
        </p:nvSpPr>
        <p:spPr>
          <a:xfrm>
            <a:off x="377354" y="3288553"/>
            <a:ext cx="9649072" cy="779316"/>
          </a:xfrm>
          <a:prstGeom prst="rect">
            <a:avLst/>
          </a:prstGeom>
          <a:noFill/>
        </p:spPr>
        <p:txBody>
          <a:bodyPr wrap="square" rtlCol="0">
            <a:spAutoFit/>
          </a:bodyPr>
          <a:lstStyle/>
          <a:p>
            <a:pPr algn="ctr"/>
            <a:r>
              <a:rPr lang="es-ES" altLang="en-US" sz="2800" dirty="0" err="1" smtClean="0">
                <a:solidFill>
                  <a:schemeClr val="tx1"/>
                </a:solidFill>
              </a:rPr>
              <a:t>Additional</a:t>
            </a:r>
            <a:r>
              <a:rPr lang="es-ES" altLang="en-US" sz="2800" dirty="0" smtClean="0">
                <a:solidFill>
                  <a:schemeClr val="tx1"/>
                </a:solidFill>
              </a:rPr>
              <a:t> </a:t>
            </a:r>
            <a:r>
              <a:rPr lang="es-ES" altLang="en-US" sz="2800" dirty="0" err="1" smtClean="0">
                <a:solidFill>
                  <a:schemeClr val="tx1"/>
                </a:solidFill>
              </a:rPr>
              <a:t>Slides</a:t>
            </a:r>
            <a:endParaRPr lang="en-US" sz="2800" b="1" dirty="0" smtClean="0">
              <a:solidFill>
                <a:schemeClr val="tx1"/>
              </a:solidFill>
            </a:endParaRPr>
          </a:p>
          <a:p>
            <a:pPr algn="just"/>
            <a:endParaRPr lang="en-US" sz="2000" dirty="0" smtClean="0">
              <a:solidFill>
                <a:schemeClr val="tx1"/>
              </a:solidFill>
            </a:endParaRPr>
          </a:p>
        </p:txBody>
      </p:sp>
    </p:spTree>
    <p:extLst>
      <p:ext uri="{BB962C8B-B14F-4D97-AF65-F5344CB8AC3E}">
        <p14:creationId xmlns:p14="http://schemas.microsoft.com/office/powerpoint/2010/main" val="2127631066"/>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 Marcador de contenido"/>
          <p:cNvSpPr>
            <a:spLocks noGrp="1"/>
          </p:cNvSpPr>
          <p:nvPr>
            <p:ph idx="1"/>
          </p:nvPr>
        </p:nvSpPr>
        <p:spPr>
          <a:xfrm>
            <a:off x="320674" y="1050925"/>
            <a:ext cx="10065791" cy="4983480"/>
          </a:xfrm>
        </p:spPr>
        <p:txBody>
          <a:bodyPr/>
          <a:lstStyle/>
          <a:p>
            <a:pPr marL="0" indent="0" algn="just">
              <a:buNone/>
            </a:pPr>
            <a:r>
              <a:rPr lang="es-ES" sz="2400" dirty="0" smtClean="0"/>
              <a:t>A </a:t>
            </a:r>
            <a:r>
              <a:rPr lang="es-ES" sz="2400" dirty="0" err="1" smtClean="0"/>
              <a:t>first</a:t>
            </a:r>
            <a:r>
              <a:rPr lang="es-ES" sz="2400" dirty="0" smtClean="0"/>
              <a:t> </a:t>
            </a:r>
            <a:r>
              <a:rPr lang="es-ES" sz="2400" dirty="0" err="1" smtClean="0"/>
              <a:t>feasibility</a:t>
            </a:r>
            <a:r>
              <a:rPr lang="es-ES" sz="2400" dirty="0" smtClean="0"/>
              <a:t> </a:t>
            </a:r>
            <a:r>
              <a:rPr lang="es-ES" sz="2400" dirty="0" err="1" smtClean="0"/>
              <a:t>study</a:t>
            </a:r>
            <a:r>
              <a:rPr lang="es-ES" sz="2400" dirty="0" smtClean="0"/>
              <a:t> has </a:t>
            </a:r>
            <a:r>
              <a:rPr lang="es-ES" sz="2400" dirty="0" err="1" smtClean="0"/>
              <a:t>been</a:t>
            </a:r>
            <a:r>
              <a:rPr lang="es-ES" sz="2400" dirty="0" smtClean="0"/>
              <a:t> </a:t>
            </a:r>
            <a:r>
              <a:rPr lang="es-ES" sz="2400" dirty="0" err="1" smtClean="0"/>
              <a:t>conducted</a:t>
            </a:r>
            <a:r>
              <a:rPr lang="es-ES" sz="2400" dirty="0" smtClean="0"/>
              <a:t> in </a:t>
            </a:r>
            <a:r>
              <a:rPr lang="es-ES" sz="2400" dirty="0" err="1" smtClean="0"/>
              <a:t>order</a:t>
            </a:r>
            <a:r>
              <a:rPr lang="es-ES" sz="2400" dirty="0" smtClean="0"/>
              <a:t> </a:t>
            </a:r>
            <a:r>
              <a:rPr lang="es-ES" sz="2400" dirty="0" err="1" smtClean="0"/>
              <a:t>to</a:t>
            </a:r>
            <a:r>
              <a:rPr lang="es-ES" sz="2400" dirty="0" smtClean="0"/>
              <a:t> determine </a:t>
            </a:r>
            <a:r>
              <a:rPr lang="es-ES" sz="2400" dirty="0" err="1" smtClean="0"/>
              <a:t>the</a:t>
            </a:r>
            <a:r>
              <a:rPr lang="es-ES" sz="2400" dirty="0" smtClean="0"/>
              <a:t> </a:t>
            </a:r>
            <a:r>
              <a:rPr lang="es-ES" sz="2400" dirty="0" err="1" smtClean="0"/>
              <a:t>existence</a:t>
            </a:r>
            <a:r>
              <a:rPr lang="es-ES" sz="2400" dirty="0" smtClean="0"/>
              <a:t> of a </a:t>
            </a:r>
            <a:r>
              <a:rPr lang="es-ES" sz="2400" dirty="0" err="1" smtClean="0"/>
              <a:t>geometric</a:t>
            </a:r>
            <a:r>
              <a:rPr lang="es-ES" sz="2400" dirty="0" smtClean="0"/>
              <a:t> </a:t>
            </a:r>
            <a:r>
              <a:rPr lang="es-ES" sz="2400" dirty="0" err="1" smtClean="0"/>
              <a:t>solution</a:t>
            </a:r>
            <a:r>
              <a:rPr lang="es-ES" sz="2400" dirty="0" smtClean="0"/>
              <a:t> (</a:t>
            </a:r>
            <a:r>
              <a:rPr lang="es-ES" sz="2400" dirty="0" err="1" smtClean="0"/>
              <a:t>launching</a:t>
            </a:r>
            <a:r>
              <a:rPr lang="es-ES" sz="2400" dirty="0" smtClean="0"/>
              <a:t> </a:t>
            </a:r>
            <a:r>
              <a:rPr lang="es-ES" sz="2400" dirty="0" err="1" smtClean="0"/>
              <a:t>angles</a:t>
            </a:r>
            <a:r>
              <a:rPr lang="es-ES" sz="2400" dirty="0" smtClean="0"/>
              <a:t>, position) </a:t>
            </a:r>
            <a:r>
              <a:rPr lang="es-ES" sz="2400" dirty="0" err="1" smtClean="0"/>
              <a:t>for</a:t>
            </a:r>
            <a:r>
              <a:rPr lang="es-ES" sz="2400" dirty="0" smtClean="0"/>
              <a:t> </a:t>
            </a:r>
            <a:r>
              <a:rPr lang="es-ES" sz="2400" dirty="0" err="1" smtClean="0"/>
              <a:t>the</a:t>
            </a:r>
            <a:r>
              <a:rPr lang="es-ES" sz="2400" dirty="0" smtClean="0"/>
              <a:t> DR </a:t>
            </a:r>
            <a:r>
              <a:rPr lang="es-ES" sz="2400" dirty="0" err="1" smtClean="0"/>
              <a:t>to</a:t>
            </a:r>
            <a:r>
              <a:rPr lang="es-ES" sz="2400" dirty="0" smtClean="0"/>
              <a:t> </a:t>
            </a:r>
            <a:r>
              <a:rPr lang="es-ES" sz="2400" dirty="0" err="1" smtClean="0"/>
              <a:t>probe</a:t>
            </a:r>
            <a:r>
              <a:rPr lang="es-ES" sz="2400" dirty="0" smtClean="0"/>
              <a:t> a </a:t>
            </a:r>
            <a:r>
              <a:rPr lang="es-ES" sz="2400" dirty="0" err="1" smtClean="0"/>
              <a:t>likely</a:t>
            </a:r>
            <a:r>
              <a:rPr lang="es-ES" sz="2400" dirty="0" smtClean="0"/>
              <a:t> JT-60SA </a:t>
            </a:r>
            <a:r>
              <a:rPr lang="es-ES" sz="2400" dirty="0" err="1" smtClean="0"/>
              <a:t>scenario</a:t>
            </a:r>
            <a:r>
              <a:rPr lang="es-ES" sz="2400" dirty="0" smtClean="0"/>
              <a:t> in </a:t>
            </a:r>
            <a:r>
              <a:rPr lang="es-ES" sz="2400" dirty="0" err="1" smtClean="0"/>
              <a:t>the</a:t>
            </a:r>
            <a:r>
              <a:rPr lang="es-ES" sz="2400" dirty="0" smtClean="0"/>
              <a:t> </a:t>
            </a:r>
            <a:r>
              <a:rPr lang="es-ES" sz="2400" dirty="0" err="1" smtClean="0"/>
              <a:t>proposed</a:t>
            </a:r>
            <a:r>
              <a:rPr lang="es-ES" sz="2400" dirty="0" smtClean="0"/>
              <a:t> </a:t>
            </a:r>
            <a:r>
              <a:rPr lang="es-ES" sz="2400" dirty="0" err="1" smtClean="0"/>
              <a:t>region</a:t>
            </a:r>
            <a:r>
              <a:rPr lang="es-ES" sz="2400" dirty="0" smtClean="0"/>
              <a:t> and </a:t>
            </a:r>
            <a:r>
              <a:rPr lang="es-ES" sz="2400" dirty="0" err="1" smtClean="0"/>
              <a:t>range</a:t>
            </a:r>
            <a:r>
              <a:rPr lang="es-ES" sz="2400" dirty="0" smtClean="0"/>
              <a:t> of k</a:t>
            </a:r>
            <a:r>
              <a:rPr lang="es-ES" sz="2400" baseline="-25000" dirty="0" smtClean="0">
                <a:latin typeface="Arial Unicode MS"/>
                <a:ea typeface="Arial Unicode MS"/>
                <a:cs typeface="Arial Unicode MS"/>
              </a:rPr>
              <a:t>⊥</a:t>
            </a:r>
            <a:r>
              <a:rPr lang="es-ES" sz="2400" dirty="0" smtClean="0">
                <a:latin typeface="Arial Unicode MS"/>
                <a:ea typeface="Arial Unicode MS"/>
                <a:cs typeface="Arial Unicode MS"/>
              </a:rPr>
              <a:t> </a:t>
            </a:r>
            <a:r>
              <a:rPr lang="es-ES" sz="2400" dirty="0" err="1" smtClean="0"/>
              <a:t>values</a:t>
            </a:r>
            <a:r>
              <a:rPr lang="es-ES" sz="2400" dirty="0" smtClean="0"/>
              <a:t>.</a:t>
            </a:r>
            <a:endParaRPr lang="es-ES" sz="2400" dirty="0"/>
          </a:p>
          <a:p>
            <a:pPr marL="0" indent="0" algn="just">
              <a:buNone/>
            </a:pPr>
            <a:r>
              <a:rPr lang="es-ES" sz="2400" dirty="0">
                <a:sym typeface="+mn-ea"/>
              </a:rPr>
              <a:t>As a </a:t>
            </a:r>
            <a:r>
              <a:rPr lang="es-ES" sz="2400" dirty="0" err="1">
                <a:sym typeface="+mn-ea"/>
              </a:rPr>
              <a:t>working</a:t>
            </a:r>
            <a:r>
              <a:rPr lang="es-ES" sz="2400" dirty="0">
                <a:sym typeface="+mn-ea"/>
              </a:rPr>
              <a:t> </a:t>
            </a:r>
            <a:r>
              <a:rPr lang="es-ES" sz="2400" dirty="0" err="1">
                <a:sym typeface="+mn-ea"/>
              </a:rPr>
              <a:t>hypothesis</a:t>
            </a:r>
            <a:r>
              <a:rPr lang="es-ES" sz="2400" dirty="0">
                <a:sym typeface="+mn-ea"/>
              </a:rPr>
              <a:t>, </a:t>
            </a:r>
            <a:r>
              <a:rPr lang="es-ES" sz="2400" dirty="0" smtClean="0">
                <a:sym typeface="+mn-ea"/>
              </a:rPr>
              <a:t>a </a:t>
            </a:r>
            <a:r>
              <a:rPr lang="es-ES" sz="2400" dirty="0" err="1">
                <a:sym typeface="+mn-ea"/>
              </a:rPr>
              <a:t>launching</a:t>
            </a:r>
            <a:r>
              <a:rPr lang="es-ES" sz="2400" dirty="0">
                <a:sym typeface="+mn-ea"/>
              </a:rPr>
              <a:t> position at </a:t>
            </a:r>
            <a:r>
              <a:rPr lang="es-ES" sz="2400" dirty="0" err="1">
                <a:sym typeface="+mn-ea"/>
              </a:rPr>
              <a:t>one</a:t>
            </a:r>
            <a:r>
              <a:rPr lang="es-ES" sz="2400" dirty="0">
                <a:sym typeface="+mn-ea"/>
              </a:rPr>
              <a:t> of </a:t>
            </a:r>
            <a:r>
              <a:rPr lang="es-ES" sz="2400" dirty="0" err="1">
                <a:sym typeface="+mn-ea"/>
              </a:rPr>
              <a:t>the</a:t>
            </a:r>
            <a:r>
              <a:rPr lang="es-ES" sz="2400" dirty="0">
                <a:sym typeface="+mn-ea"/>
              </a:rPr>
              <a:t> </a:t>
            </a:r>
            <a:r>
              <a:rPr lang="es-ES" sz="2400" dirty="0" err="1">
                <a:sym typeface="+mn-ea"/>
              </a:rPr>
              <a:t>lower</a:t>
            </a:r>
            <a:r>
              <a:rPr lang="es-ES" sz="2400" dirty="0">
                <a:sym typeface="+mn-ea"/>
              </a:rPr>
              <a:t> </a:t>
            </a:r>
            <a:r>
              <a:rPr lang="es-ES" sz="2400" dirty="0" err="1">
                <a:sym typeface="+mn-ea"/>
              </a:rPr>
              <a:t>ports</a:t>
            </a:r>
            <a:r>
              <a:rPr lang="es-ES" sz="2400" dirty="0">
                <a:sym typeface="+mn-ea"/>
              </a:rPr>
              <a:t> of </a:t>
            </a:r>
            <a:r>
              <a:rPr lang="es-ES" sz="2400" dirty="0" err="1">
                <a:sym typeface="+mn-ea"/>
              </a:rPr>
              <a:t>the</a:t>
            </a:r>
            <a:r>
              <a:rPr lang="es-ES" sz="2400" dirty="0">
                <a:sym typeface="+mn-ea"/>
              </a:rPr>
              <a:t> </a:t>
            </a:r>
            <a:r>
              <a:rPr lang="es-ES" sz="2400" dirty="0" smtClean="0">
                <a:sym typeface="+mn-ea"/>
              </a:rPr>
              <a:t>P18 </a:t>
            </a:r>
            <a:r>
              <a:rPr lang="es-ES" sz="2400" dirty="0" err="1">
                <a:sym typeface="+mn-ea"/>
              </a:rPr>
              <a:t>diagnostic</a:t>
            </a:r>
            <a:r>
              <a:rPr lang="es-ES" sz="2400" dirty="0">
                <a:sym typeface="+mn-ea"/>
              </a:rPr>
              <a:t> </a:t>
            </a:r>
            <a:r>
              <a:rPr lang="es-ES" sz="2400" dirty="0" err="1">
                <a:sym typeface="+mn-ea"/>
              </a:rPr>
              <a:t>flange</a:t>
            </a:r>
            <a:r>
              <a:rPr lang="es-ES" sz="2400" dirty="0">
                <a:sym typeface="+mn-ea"/>
              </a:rPr>
              <a:t> has </a:t>
            </a:r>
            <a:r>
              <a:rPr lang="es-ES" sz="2400" dirty="0" err="1">
                <a:sym typeface="+mn-ea"/>
              </a:rPr>
              <a:t>been</a:t>
            </a:r>
            <a:r>
              <a:rPr lang="es-ES" sz="2400" dirty="0">
                <a:sym typeface="+mn-ea"/>
              </a:rPr>
              <a:t> </a:t>
            </a:r>
            <a:r>
              <a:rPr lang="es-ES" sz="2400" dirty="0" err="1" smtClean="0">
                <a:sym typeface="+mn-ea"/>
              </a:rPr>
              <a:t>considered</a:t>
            </a:r>
            <a:r>
              <a:rPr lang="es-ES" sz="2400" dirty="0" smtClean="0">
                <a:sym typeface="+mn-ea"/>
              </a:rPr>
              <a:t>. </a:t>
            </a:r>
            <a:r>
              <a:rPr lang="es-ES" sz="2400" dirty="0">
                <a:sym typeface="+mn-ea"/>
              </a:rPr>
              <a:t>Final </a:t>
            </a:r>
            <a:r>
              <a:rPr lang="es-ES" sz="2400" dirty="0" err="1">
                <a:sym typeface="+mn-ea"/>
              </a:rPr>
              <a:t>launching</a:t>
            </a:r>
            <a:r>
              <a:rPr lang="es-ES" sz="2400" dirty="0">
                <a:sym typeface="+mn-ea"/>
              </a:rPr>
              <a:t> position </a:t>
            </a:r>
            <a:r>
              <a:rPr lang="es-ES" sz="2400" dirty="0" err="1">
                <a:sym typeface="+mn-ea"/>
              </a:rPr>
              <a:t>still</a:t>
            </a:r>
            <a:r>
              <a:rPr lang="es-ES" sz="2400" dirty="0">
                <a:sym typeface="+mn-ea"/>
              </a:rPr>
              <a:t> TBD. </a:t>
            </a:r>
            <a:r>
              <a:rPr lang="es-ES" sz="2400" dirty="0" err="1">
                <a:sym typeface="+mn-ea"/>
              </a:rPr>
              <a:t>Two</a:t>
            </a:r>
            <a:r>
              <a:rPr lang="es-ES" sz="2400" dirty="0">
                <a:sym typeface="+mn-ea"/>
              </a:rPr>
              <a:t> </a:t>
            </a:r>
            <a:r>
              <a:rPr lang="es-ES" sz="2400" dirty="0" err="1">
                <a:sym typeface="+mn-ea"/>
              </a:rPr>
              <a:t>scenarios</a:t>
            </a:r>
            <a:r>
              <a:rPr lang="es-ES" sz="2400" dirty="0">
                <a:sym typeface="+mn-ea"/>
              </a:rPr>
              <a:t> </a:t>
            </a:r>
            <a:r>
              <a:rPr lang="es-ES" sz="2400" dirty="0" err="1">
                <a:sym typeface="+mn-ea"/>
              </a:rPr>
              <a:t>from</a:t>
            </a:r>
            <a:r>
              <a:rPr lang="es-ES" sz="2400" dirty="0">
                <a:sym typeface="+mn-ea"/>
              </a:rPr>
              <a:t> </a:t>
            </a:r>
            <a:r>
              <a:rPr lang="es-ES" sz="2400" dirty="0" err="1">
                <a:sym typeface="+mn-ea"/>
              </a:rPr>
              <a:t>the</a:t>
            </a:r>
            <a:r>
              <a:rPr lang="es-ES" sz="2400" dirty="0">
                <a:sym typeface="+mn-ea"/>
              </a:rPr>
              <a:t> </a:t>
            </a:r>
            <a:r>
              <a:rPr lang="es-ES" sz="2400" dirty="0" err="1">
                <a:sym typeface="+mn-ea"/>
              </a:rPr>
              <a:t>scientific</a:t>
            </a:r>
            <a:r>
              <a:rPr lang="es-ES" sz="2400" dirty="0">
                <a:sym typeface="+mn-ea"/>
              </a:rPr>
              <a:t> plan </a:t>
            </a:r>
            <a:r>
              <a:rPr lang="es-ES" sz="2400" dirty="0" err="1">
                <a:sym typeface="+mn-ea"/>
              </a:rPr>
              <a:t>have</a:t>
            </a:r>
            <a:r>
              <a:rPr lang="es-ES" sz="2400" dirty="0">
                <a:sym typeface="+mn-ea"/>
              </a:rPr>
              <a:t> </a:t>
            </a:r>
            <a:r>
              <a:rPr lang="es-ES" sz="2400" dirty="0" err="1">
                <a:sym typeface="+mn-ea"/>
              </a:rPr>
              <a:t>been</a:t>
            </a:r>
            <a:r>
              <a:rPr lang="es-ES" sz="2400" dirty="0">
                <a:sym typeface="+mn-ea"/>
              </a:rPr>
              <a:t> </a:t>
            </a:r>
            <a:r>
              <a:rPr lang="es-ES" sz="2400" dirty="0" err="1">
                <a:sym typeface="+mn-ea"/>
              </a:rPr>
              <a:t>considered</a:t>
            </a:r>
            <a:r>
              <a:rPr lang="es-ES" sz="2400" dirty="0">
                <a:sym typeface="+mn-ea"/>
              </a:rPr>
              <a:t>:</a:t>
            </a:r>
            <a:endParaRPr lang="es-ES" sz="2400" dirty="0"/>
          </a:p>
        </p:txBody>
      </p:sp>
      <p:sp>
        <p:nvSpPr>
          <p:cNvPr id="9" name="Título 4"/>
          <p:cNvSpPr>
            <a:spLocks noGrp="1"/>
          </p:cNvSpPr>
          <p:nvPr>
            <p:ph type="title"/>
          </p:nvPr>
        </p:nvSpPr>
        <p:spPr>
          <a:xfrm>
            <a:off x="308635" y="291370"/>
            <a:ext cx="8064896" cy="679649"/>
          </a:xfrm>
        </p:spPr>
        <p:txBody>
          <a:bodyPr/>
          <a:lstStyle/>
          <a:p>
            <a:pPr>
              <a:lnSpc>
                <a:spcPct val="83000"/>
              </a:lnSpc>
            </a:pPr>
            <a:r>
              <a:rPr lang="es-ES" altLang="en-US" dirty="0" err="1" smtClean="0"/>
              <a:t>Feasibility</a:t>
            </a:r>
            <a:r>
              <a:rPr lang="es-ES" altLang="en-US" dirty="0" smtClean="0"/>
              <a:t> </a:t>
            </a:r>
            <a:r>
              <a:rPr lang="es-ES" altLang="en-US" dirty="0" err="1" smtClean="0"/>
              <a:t>study</a:t>
            </a:r>
            <a:r>
              <a:rPr lang="es-ES" altLang="en-US" dirty="0" smtClean="0"/>
              <a:t> in JT-60SA </a:t>
            </a:r>
            <a:br>
              <a:rPr lang="es-ES" altLang="en-US" dirty="0" smtClean="0"/>
            </a:br>
            <a:endParaRPr lang="es-ES" altLang="en-US" dirty="0"/>
          </a:p>
        </p:txBody>
      </p:sp>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2466"/>
          <a:stretch>
            <a:fillRect/>
          </a:stretch>
        </p:blipFill>
        <p:spPr bwMode="auto">
          <a:xfrm>
            <a:off x="0" y="3275781"/>
            <a:ext cx="10818514" cy="1814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5020879"/>
            <a:ext cx="10818515" cy="2072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521370" y="4682667"/>
            <a:ext cx="1415772" cy="321306"/>
          </a:xfrm>
          <a:prstGeom prst="rect">
            <a:avLst/>
          </a:prstGeom>
        </p:spPr>
        <p:txBody>
          <a:bodyPr wrap="none">
            <a:spAutoFit/>
          </a:bodyPr>
          <a:lstStyle/>
          <a:p>
            <a:r>
              <a:rPr lang="es-ES" sz="1600" b="1" dirty="0" smtClean="0">
                <a:solidFill>
                  <a:schemeClr val="tx1"/>
                </a:solidFill>
                <a:cs typeface="Arial" panose="020B0604020202020204" pitchFamily="34" charset="0"/>
              </a:rPr>
              <a:t>High </a:t>
            </a:r>
            <a:r>
              <a:rPr lang="es-ES" sz="1600" b="1" dirty="0" err="1" smtClean="0">
                <a:solidFill>
                  <a:schemeClr val="tx1"/>
                </a:solidFill>
                <a:cs typeface="Arial" panose="020B0604020202020204" pitchFamily="34" charset="0"/>
              </a:rPr>
              <a:t>density</a:t>
            </a:r>
            <a:endParaRPr lang="es-ES" sz="1600" b="1" dirty="0">
              <a:solidFill>
                <a:schemeClr val="tx1"/>
              </a:solidFill>
              <a:cs typeface="Arial" panose="020B0604020202020204" pitchFamily="34" charset="0"/>
            </a:endParaRPr>
          </a:p>
        </p:txBody>
      </p:sp>
      <p:sp>
        <p:nvSpPr>
          <p:cNvPr id="11" name="10 Rectángulo"/>
          <p:cNvSpPr/>
          <p:nvPr/>
        </p:nvSpPr>
        <p:spPr>
          <a:xfrm>
            <a:off x="521370" y="6444133"/>
            <a:ext cx="833883" cy="321306"/>
          </a:xfrm>
          <a:prstGeom prst="rect">
            <a:avLst/>
          </a:prstGeom>
        </p:spPr>
        <p:txBody>
          <a:bodyPr wrap="none">
            <a:spAutoFit/>
          </a:bodyPr>
          <a:lstStyle/>
          <a:p>
            <a:r>
              <a:rPr lang="es-ES" sz="1600" b="1" dirty="0" err="1" smtClean="0">
                <a:solidFill>
                  <a:schemeClr val="tx1"/>
                </a:solidFill>
                <a:cs typeface="Arial" panose="020B0604020202020204" pitchFamily="34" charset="0"/>
              </a:rPr>
              <a:t>Hybrid</a:t>
            </a:r>
            <a:endParaRPr lang="es-ES" sz="1600" b="1" dirty="0">
              <a:solidFill>
                <a:schemeClr val="tx1"/>
              </a:solidFill>
              <a:cs typeface="Arial" panose="020B0604020202020204" pitchFamily="34" charset="0"/>
            </a:endParaRPr>
          </a:p>
        </p:txBody>
      </p:sp>
      <p:sp>
        <p:nvSpPr>
          <p:cNvPr id="10" name="Rectangle 5"/>
          <p:cNvSpPr>
            <a:spLocks noChangeArrowheads="1"/>
          </p:cNvSpPr>
          <p:nvPr/>
        </p:nvSpPr>
        <p:spPr bwMode="auto">
          <a:xfrm>
            <a:off x="8439785" y="7197408"/>
            <a:ext cx="1789187"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1pPr>
            <a:lvl2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2pPr>
            <a:lvl3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3pPr>
            <a:lvl4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4pPr>
            <a:lvl5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5pPr>
            <a:lvl6pPr marL="25146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6pPr>
            <a:lvl7pPr marL="29718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7pPr>
            <a:lvl8pPr marL="34290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8pPr>
            <a:lvl9pPr marL="38862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9pPr>
          </a:lstStyle>
          <a:p>
            <a:pPr algn="r">
              <a:lnSpc>
                <a:spcPct val="100000"/>
              </a:lnSpc>
              <a:buClrTx/>
              <a:buFontTx/>
              <a:buNone/>
            </a:pPr>
            <a:r>
              <a:rPr lang="es-ES" altLang="de-DE" sz="1400" dirty="0">
                <a:ea typeface="msgothic" charset="0"/>
                <a:cs typeface="msgothic" charset="0"/>
              </a:rPr>
              <a:t>8</a:t>
            </a:r>
            <a:r>
              <a:rPr lang="es-ES" altLang="de-DE" sz="1400" dirty="0" smtClean="0">
                <a:ea typeface="msgothic" charset="0"/>
                <a:cs typeface="msgothic" charset="0"/>
              </a:rPr>
              <a:t> </a:t>
            </a:r>
            <a:r>
              <a:rPr lang="es-ES" altLang="de-DE" sz="1400" dirty="0">
                <a:ea typeface="msgothic" charset="0"/>
                <a:cs typeface="msgothic" charset="0"/>
              </a:rPr>
              <a:t>/ </a:t>
            </a:r>
            <a:r>
              <a:rPr lang="es-ES" altLang="de-DE" sz="1400" dirty="0" smtClean="0">
                <a:ea typeface="msgothic" charset="0"/>
                <a:cs typeface="msgothic" charset="0"/>
              </a:rPr>
              <a:t>14</a:t>
            </a:r>
            <a:endParaRPr lang="de-DE" altLang="de-DE" sz="1400" dirty="0">
              <a:ea typeface="msgothic" charset="0"/>
              <a:cs typeface="msgothic" charset="0"/>
            </a:endParaRPr>
          </a:p>
        </p:txBody>
      </p:sp>
    </p:spTree>
    <p:extLst>
      <p:ext uri="{BB962C8B-B14F-4D97-AF65-F5344CB8AC3E}">
        <p14:creationId xmlns:p14="http://schemas.microsoft.com/office/powerpoint/2010/main" val="35199619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 Marcador de contenido"/>
          <p:cNvSpPr>
            <a:spLocks noGrp="1"/>
          </p:cNvSpPr>
          <p:nvPr>
            <p:ph idx="1"/>
          </p:nvPr>
        </p:nvSpPr>
        <p:spPr>
          <a:xfrm>
            <a:off x="320675" y="1050925"/>
            <a:ext cx="9993784" cy="4983480"/>
          </a:xfrm>
        </p:spPr>
        <p:txBody>
          <a:bodyPr/>
          <a:lstStyle/>
          <a:p>
            <a:pPr marL="0" indent="0" algn="just">
              <a:buNone/>
            </a:pPr>
            <a:r>
              <a:rPr lang="es-ES" sz="2400" dirty="0" smtClean="0"/>
              <a:t>A </a:t>
            </a:r>
            <a:r>
              <a:rPr lang="es-ES" sz="2400" dirty="0" err="1" smtClean="0"/>
              <a:t>first</a:t>
            </a:r>
            <a:r>
              <a:rPr lang="es-ES" sz="2400" dirty="0" smtClean="0"/>
              <a:t> </a:t>
            </a:r>
            <a:r>
              <a:rPr lang="es-ES" sz="2400" dirty="0" err="1" smtClean="0"/>
              <a:t>feasibility</a:t>
            </a:r>
            <a:r>
              <a:rPr lang="es-ES" sz="2400" dirty="0" smtClean="0"/>
              <a:t> </a:t>
            </a:r>
            <a:r>
              <a:rPr lang="es-ES" sz="2400" dirty="0" err="1" smtClean="0"/>
              <a:t>study</a:t>
            </a:r>
            <a:r>
              <a:rPr lang="es-ES" sz="2400" dirty="0" smtClean="0"/>
              <a:t> has </a:t>
            </a:r>
            <a:r>
              <a:rPr lang="es-ES" sz="2400" dirty="0" err="1" smtClean="0"/>
              <a:t>been</a:t>
            </a:r>
            <a:r>
              <a:rPr lang="es-ES" sz="2400" dirty="0" smtClean="0"/>
              <a:t> </a:t>
            </a:r>
            <a:r>
              <a:rPr lang="es-ES" sz="2400" dirty="0" err="1" smtClean="0"/>
              <a:t>conducted</a:t>
            </a:r>
            <a:r>
              <a:rPr lang="es-ES" sz="2400" dirty="0" smtClean="0"/>
              <a:t> in </a:t>
            </a:r>
            <a:r>
              <a:rPr lang="es-ES" sz="2400" dirty="0" err="1" smtClean="0"/>
              <a:t>order</a:t>
            </a:r>
            <a:r>
              <a:rPr lang="es-ES" sz="2400" dirty="0" smtClean="0"/>
              <a:t> </a:t>
            </a:r>
            <a:r>
              <a:rPr lang="es-ES" sz="2400" dirty="0" err="1" smtClean="0"/>
              <a:t>to</a:t>
            </a:r>
            <a:r>
              <a:rPr lang="es-ES" sz="2400" dirty="0" smtClean="0"/>
              <a:t> determine </a:t>
            </a:r>
            <a:r>
              <a:rPr lang="es-ES" sz="2400" dirty="0" err="1" smtClean="0"/>
              <a:t>the</a:t>
            </a:r>
            <a:r>
              <a:rPr lang="es-ES" sz="2400" dirty="0" smtClean="0"/>
              <a:t> </a:t>
            </a:r>
            <a:r>
              <a:rPr lang="es-ES" sz="2400" dirty="0" err="1" smtClean="0"/>
              <a:t>existence</a:t>
            </a:r>
            <a:r>
              <a:rPr lang="es-ES" sz="2400" dirty="0" smtClean="0"/>
              <a:t> of a </a:t>
            </a:r>
            <a:r>
              <a:rPr lang="es-ES" sz="2400" dirty="0" err="1" smtClean="0"/>
              <a:t>geometric</a:t>
            </a:r>
            <a:r>
              <a:rPr lang="es-ES" sz="2400" dirty="0" smtClean="0"/>
              <a:t> </a:t>
            </a:r>
            <a:r>
              <a:rPr lang="es-ES" sz="2400" dirty="0" err="1" smtClean="0"/>
              <a:t>solution</a:t>
            </a:r>
            <a:r>
              <a:rPr lang="es-ES" sz="2400" dirty="0" smtClean="0"/>
              <a:t> (</a:t>
            </a:r>
            <a:r>
              <a:rPr lang="es-ES" sz="2400" dirty="0" err="1" smtClean="0"/>
              <a:t>launching</a:t>
            </a:r>
            <a:r>
              <a:rPr lang="es-ES" sz="2400" dirty="0" smtClean="0"/>
              <a:t> </a:t>
            </a:r>
            <a:r>
              <a:rPr lang="es-ES" sz="2400" dirty="0" err="1" smtClean="0"/>
              <a:t>angles</a:t>
            </a:r>
            <a:r>
              <a:rPr lang="es-ES" sz="2400" dirty="0" smtClean="0"/>
              <a:t>, position) </a:t>
            </a:r>
            <a:r>
              <a:rPr lang="es-ES" sz="2400" dirty="0" err="1" smtClean="0"/>
              <a:t>for</a:t>
            </a:r>
            <a:r>
              <a:rPr lang="es-ES" sz="2400" dirty="0" smtClean="0"/>
              <a:t> </a:t>
            </a:r>
            <a:r>
              <a:rPr lang="es-ES" sz="2400" dirty="0" err="1" smtClean="0"/>
              <a:t>the</a:t>
            </a:r>
            <a:r>
              <a:rPr lang="es-ES" sz="2400" dirty="0" smtClean="0"/>
              <a:t> DR </a:t>
            </a:r>
            <a:r>
              <a:rPr lang="es-ES" sz="2400" dirty="0" err="1" smtClean="0"/>
              <a:t>to</a:t>
            </a:r>
            <a:r>
              <a:rPr lang="es-ES" sz="2400" dirty="0" smtClean="0"/>
              <a:t> </a:t>
            </a:r>
            <a:r>
              <a:rPr lang="es-ES" sz="2400" dirty="0" err="1" smtClean="0"/>
              <a:t>probe</a:t>
            </a:r>
            <a:r>
              <a:rPr lang="es-ES" sz="2400" dirty="0" smtClean="0"/>
              <a:t> a </a:t>
            </a:r>
            <a:r>
              <a:rPr lang="es-ES" sz="2400" dirty="0" err="1" smtClean="0"/>
              <a:t>likely</a:t>
            </a:r>
            <a:r>
              <a:rPr lang="es-ES" sz="2400" dirty="0" smtClean="0"/>
              <a:t> JT-60SA </a:t>
            </a:r>
            <a:r>
              <a:rPr lang="es-ES" sz="2400" dirty="0" err="1" smtClean="0"/>
              <a:t>scenario</a:t>
            </a:r>
            <a:r>
              <a:rPr lang="es-ES" sz="2400" dirty="0" smtClean="0"/>
              <a:t> in </a:t>
            </a:r>
            <a:r>
              <a:rPr lang="es-ES" sz="2400" dirty="0" err="1" smtClean="0"/>
              <a:t>the</a:t>
            </a:r>
            <a:r>
              <a:rPr lang="es-ES" sz="2400" dirty="0" smtClean="0"/>
              <a:t> </a:t>
            </a:r>
            <a:r>
              <a:rPr lang="es-ES" sz="2400" dirty="0" err="1" smtClean="0"/>
              <a:t>proposed</a:t>
            </a:r>
            <a:r>
              <a:rPr lang="es-ES" sz="2400" dirty="0" smtClean="0"/>
              <a:t> </a:t>
            </a:r>
            <a:r>
              <a:rPr lang="es-ES" sz="2400" dirty="0" err="1" smtClean="0"/>
              <a:t>region</a:t>
            </a:r>
            <a:r>
              <a:rPr lang="es-ES" sz="2400" dirty="0" smtClean="0"/>
              <a:t> and </a:t>
            </a:r>
            <a:r>
              <a:rPr lang="es-ES" sz="2400" dirty="0" err="1" smtClean="0"/>
              <a:t>range</a:t>
            </a:r>
            <a:r>
              <a:rPr lang="es-ES" sz="2400" dirty="0" smtClean="0"/>
              <a:t> of k</a:t>
            </a:r>
            <a:r>
              <a:rPr lang="es-ES" sz="2400" baseline="-25000" dirty="0" smtClean="0">
                <a:latin typeface="Arial Unicode MS"/>
                <a:ea typeface="Arial Unicode MS"/>
                <a:cs typeface="Arial Unicode MS"/>
              </a:rPr>
              <a:t>⊥</a:t>
            </a:r>
            <a:r>
              <a:rPr lang="es-ES" sz="2400" dirty="0" smtClean="0">
                <a:latin typeface="Arial Unicode MS"/>
                <a:ea typeface="Arial Unicode MS"/>
                <a:cs typeface="Arial Unicode MS"/>
              </a:rPr>
              <a:t> </a:t>
            </a:r>
            <a:r>
              <a:rPr lang="es-ES" sz="2400" dirty="0" err="1" smtClean="0"/>
              <a:t>values</a:t>
            </a:r>
            <a:r>
              <a:rPr lang="es-ES" sz="2400" dirty="0" smtClean="0"/>
              <a:t>.</a:t>
            </a:r>
            <a:endParaRPr lang="es-ES" sz="2400" dirty="0"/>
          </a:p>
          <a:p>
            <a:pPr marL="0" indent="0" algn="just">
              <a:buNone/>
            </a:pPr>
            <a:r>
              <a:rPr lang="es-ES" sz="2400" dirty="0" err="1" smtClean="0">
                <a:sym typeface="+mn-ea"/>
              </a:rPr>
              <a:t>Ray</a:t>
            </a:r>
            <a:r>
              <a:rPr lang="es-ES" sz="2400" dirty="0" smtClean="0">
                <a:sym typeface="+mn-ea"/>
              </a:rPr>
              <a:t> </a:t>
            </a:r>
            <a:r>
              <a:rPr lang="es-ES" sz="2400" dirty="0" err="1" smtClean="0">
                <a:sym typeface="+mn-ea"/>
              </a:rPr>
              <a:t>tracing</a:t>
            </a:r>
            <a:r>
              <a:rPr lang="es-ES" sz="2400" dirty="0" smtClean="0">
                <a:sym typeface="+mn-ea"/>
              </a:rPr>
              <a:t> </a:t>
            </a:r>
            <a:r>
              <a:rPr lang="es-ES" sz="2400" dirty="0" err="1" smtClean="0">
                <a:sym typeface="+mn-ea"/>
              </a:rPr>
              <a:t>code</a:t>
            </a:r>
            <a:r>
              <a:rPr lang="es-ES" sz="2400" dirty="0" smtClean="0">
                <a:sym typeface="+mn-ea"/>
              </a:rPr>
              <a:t> TRAVIS has </a:t>
            </a:r>
            <a:r>
              <a:rPr lang="es-ES" sz="2400" dirty="0" err="1" smtClean="0">
                <a:sym typeface="+mn-ea"/>
              </a:rPr>
              <a:t>been</a:t>
            </a:r>
            <a:r>
              <a:rPr lang="es-ES" sz="2400" dirty="0" smtClean="0">
                <a:sym typeface="+mn-ea"/>
              </a:rPr>
              <a:t> </a:t>
            </a:r>
            <a:r>
              <a:rPr lang="es-ES" sz="2400" dirty="0" err="1" smtClean="0">
                <a:sym typeface="+mn-ea"/>
              </a:rPr>
              <a:t>used</a:t>
            </a:r>
            <a:r>
              <a:rPr lang="es-ES" sz="2400" dirty="0" smtClean="0">
                <a:sym typeface="+mn-ea"/>
              </a:rPr>
              <a:t> </a:t>
            </a:r>
            <a:r>
              <a:rPr lang="es-ES" sz="2400" dirty="0" err="1" smtClean="0">
                <a:sym typeface="+mn-ea"/>
              </a:rPr>
              <a:t>to</a:t>
            </a:r>
            <a:r>
              <a:rPr lang="es-ES" sz="2400" dirty="0" smtClean="0">
                <a:sym typeface="+mn-ea"/>
              </a:rPr>
              <a:t> determine </a:t>
            </a:r>
            <a:r>
              <a:rPr lang="es-ES" sz="2400" dirty="0" err="1" smtClean="0">
                <a:sym typeface="+mn-ea"/>
              </a:rPr>
              <a:t>optimal</a:t>
            </a:r>
            <a:r>
              <a:rPr lang="es-ES" sz="2400" dirty="0" smtClean="0">
                <a:sym typeface="+mn-ea"/>
              </a:rPr>
              <a:t> </a:t>
            </a:r>
            <a:r>
              <a:rPr lang="es-ES" sz="2400" dirty="0" err="1" smtClean="0">
                <a:sym typeface="+mn-ea"/>
              </a:rPr>
              <a:t>launching</a:t>
            </a:r>
            <a:r>
              <a:rPr lang="es-ES" sz="2400" dirty="0" smtClean="0">
                <a:sym typeface="+mn-ea"/>
              </a:rPr>
              <a:t> </a:t>
            </a:r>
            <a:r>
              <a:rPr lang="es-ES" sz="2400" dirty="0" err="1" smtClean="0">
                <a:sym typeface="+mn-ea"/>
              </a:rPr>
              <a:t>angles</a:t>
            </a:r>
            <a:r>
              <a:rPr lang="es-ES" sz="2400" dirty="0" smtClean="0">
                <a:sym typeface="+mn-ea"/>
              </a:rPr>
              <a:t> </a:t>
            </a:r>
            <a:r>
              <a:rPr lang="es-ES" sz="2400" dirty="0" err="1" smtClean="0">
                <a:sym typeface="+mn-ea"/>
              </a:rPr>
              <a:t>for</a:t>
            </a:r>
            <a:r>
              <a:rPr lang="es-ES" sz="2400" dirty="0" smtClean="0">
                <a:sym typeface="+mn-ea"/>
              </a:rPr>
              <a:t> </a:t>
            </a:r>
            <a:r>
              <a:rPr lang="es-ES" sz="2400" dirty="0" err="1" smtClean="0">
                <a:sym typeface="+mn-ea"/>
              </a:rPr>
              <a:t>the</a:t>
            </a:r>
            <a:r>
              <a:rPr lang="es-ES" sz="2400" dirty="0" smtClean="0">
                <a:sym typeface="+mn-ea"/>
              </a:rPr>
              <a:t> </a:t>
            </a:r>
            <a:r>
              <a:rPr lang="es-ES" sz="2400" dirty="0" err="1" smtClean="0">
                <a:sym typeface="+mn-ea"/>
              </a:rPr>
              <a:t>proposed</a:t>
            </a:r>
            <a:r>
              <a:rPr lang="es-ES" sz="2400" dirty="0" smtClean="0">
                <a:sym typeface="+mn-ea"/>
              </a:rPr>
              <a:t> </a:t>
            </a:r>
            <a:r>
              <a:rPr lang="es-ES" sz="2400" dirty="0" err="1" smtClean="0">
                <a:sym typeface="+mn-ea"/>
              </a:rPr>
              <a:t>frequency</a:t>
            </a:r>
            <a:r>
              <a:rPr lang="es-ES" sz="2400" dirty="0" smtClean="0">
                <a:sym typeface="+mn-ea"/>
              </a:rPr>
              <a:t> </a:t>
            </a:r>
            <a:r>
              <a:rPr lang="es-ES" sz="2400" dirty="0" err="1" smtClean="0">
                <a:sym typeface="+mn-ea"/>
              </a:rPr>
              <a:t>bands</a:t>
            </a:r>
            <a:r>
              <a:rPr lang="es-ES" sz="2400" dirty="0" smtClean="0">
                <a:sym typeface="+mn-ea"/>
              </a:rPr>
              <a:t>.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t="4846"/>
          <a:stretch>
            <a:fillRect/>
          </a:stretch>
        </p:blipFill>
        <p:spPr bwMode="auto">
          <a:xfrm>
            <a:off x="1457325" y="3111679"/>
            <a:ext cx="8065135" cy="3843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uadro de texto 1"/>
          <p:cNvSpPr txBox="1"/>
          <p:nvPr/>
        </p:nvSpPr>
        <p:spPr>
          <a:xfrm>
            <a:off x="6564630" y="3796030"/>
            <a:ext cx="412750" cy="347980"/>
          </a:xfrm>
          <a:prstGeom prst="rect">
            <a:avLst/>
          </a:prstGeom>
          <a:noFill/>
        </p:spPr>
        <p:txBody>
          <a:bodyPr wrap="none" rtlCol="0" anchor="t">
            <a:spAutoFit/>
          </a:bodyPr>
          <a:lstStyle/>
          <a:p>
            <a:r>
              <a:rPr lang="es-ES" altLang="en-US" b="1">
                <a:solidFill>
                  <a:srgbClr val="FF0000"/>
                </a:solidFill>
                <a:latin typeface="SimSun" panose="02010600030101010101" pitchFamily="2" charset="-122"/>
                <a:ea typeface="SimSun" panose="02010600030101010101" pitchFamily="2" charset="-122"/>
              </a:rPr>
              <a:t>＋</a:t>
            </a:r>
          </a:p>
        </p:txBody>
      </p:sp>
      <p:sp>
        <p:nvSpPr>
          <p:cNvPr id="3" name="Cuadro de texto 2"/>
          <p:cNvSpPr txBox="1"/>
          <p:nvPr/>
        </p:nvSpPr>
        <p:spPr>
          <a:xfrm>
            <a:off x="3646805" y="4842510"/>
            <a:ext cx="412750" cy="347980"/>
          </a:xfrm>
          <a:prstGeom prst="rect">
            <a:avLst/>
          </a:prstGeom>
          <a:noFill/>
        </p:spPr>
        <p:txBody>
          <a:bodyPr wrap="none" rtlCol="0" anchor="t">
            <a:spAutoFit/>
          </a:bodyPr>
          <a:lstStyle/>
          <a:p>
            <a:r>
              <a:rPr lang="es-ES" altLang="en-US" b="1">
                <a:solidFill>
                  <a:srgbClr val="FF0000"/>
                </a:solidFill>
                <a:latin typeface="SimSun" panose="02010600030101010101" pitchFamily="2" charset="-122"/>
                <a:ea typeface="SimSun" panose="02010600030101010101" pitchFamily="2" charset="-122"/>
              </a:rPr>
              <a:t>＋</a:t>
            </a:r>
          </a:p>
        </p:txBody>
      </p:sp>
      <p:sp>
        <p:nvSpPr>
          <p:cNvPr id="4" name="2 Marcador de contenido"/>
          <p:cNvSpPr>
            <a:spLocks noGrp="1"/>
          </p:cNvSpPr>
          <p:nvPr/>
        </p:nvSpPr>
        <p:spPr>
          <a:xfrm>
            <a:off x="1717675" y="2898775"/>
            <a:ext cx="2662555" cy="1972310"/>
          </a:xfrm>
          <a:prstGeom prst="rect">
            <a:avLst/>
          </a:prstGeom>
          <a:noFill/>
          <a:ln>
            <a:noFill/>
          </a:ln>
          <a:effectLst/>
        </p:spPr>
        <p:txBody>
          <a:bodyPr vert="horz" wrap="square" lIns="0" tIns="38520" rIns="0" bIns="0" numCol="1" anchor="t" anchorCtr="0" compatLnSpc="1"/>
          <a:lstStyle>
            <a:lvl1pPr marL="342900" indent="-342900" algn="l" defTabSz="448945" rtl="0" fontAlgn="base" hangingPunct="0">
              <a:lnSpc>
                <a:spcPct val="83000"/>
              </a:lnSpc>
              <a:spcBef>
                <a:spcPct val="0"/>
              </a:spcBef>
              <a:spcAft>
                <a:spcPts val="1425"/>
              </a:spcAft>
              <a:buClr>
                <a:schemeClr val="bg1">
                  <a:lumMod val="50000"/>
                </a:schemeClr>
              </a:buClr>
              <a:buSzPct val="90000"/>
              <a:buFont typeface="Wingdings 2" panose="05020102010507070707" pitchFamily="18" charset="2"/>
              <a:buChar char="¡"/>
              <a:defRPr sz="2000">
                <a:solidFill>
                  <a:srgbClr val="000000"/>
                </a:solidFill>
                <a:latin typeface="+mn-lt"/>
                <a:ea typeface="+mn-ea"/>
                <a:cs typeface="+mn-cs"/>
              </a:defRPr>
            </a:lvl1pPr>
            <a:lvl2pPr marL="742950" indent="-285750" algn="l" defTabSz="448945" rtl="0" fontAlgn="base" hangingPunct="0">
              <a:lnSpc>
                <a:spcPct val="83000"/>
              </a:lnSpc>
              <a:spcBef>
                <a:spcPct val="0"/>
              </a:spcBef>
              <a:spcAft>
                <a:spcPts val="1140"/>
              </a:spcAft>
              <a:buClr>
                <a:srgbClr val="3366FF"/>
              </a:buClr>
              <a:buSzPct val="100000"/>
              <a:buFont typeface="Wingdings" panose="05000000000000000000" pitchFamily="2" charset="2"/>
              <a:buChar char="§"/>
              <a:defRPr sz="2000">
                <a:solidFill>
                  <a:srgbClr val="000000"/>
                </a:solidFill>
                <a:latin typeface="+mn-lt"/>
                <a:ea typeface="+mn-ea"/>
                <a:cs typeface="+mn-cs"/>
              </a:defRPr>
            </a:lvl2pPr>
            <a:lvl3pPr marL="1143000" indent="-228600" algn="l" defTabSz="448945" rtl="0" fontAlgn="base" hangingPunct="0">
              <a:lnSpc>
                <a:spcPct val="83000"/>
              </a:lnSpc>
              <a:spcBef>
                <a:spcPct val="0"/>
              </a:spcBef>
              <a:spcAft>
                <a:spcPts val="850"/>
              </a:spcAft>
              <a:buClr>
                <a:srgbClr val="000000"/>
              </a:buClr>
              <a:buSzPct val="100000"/>
              <a:buFont typeface="Times New Roman" panose="02020603050405020304" pitchFamily="16" charset="0"/>
              <a:defRPr sz="2000">
                <a:solidFill>
                  <a:srgbClr val="000000"/>
                </a:solidFill>
                <a:latin typeface="+mn-lt"/>
                <a:ea typeface="+mn-ea"/>
                <a:cs typeface="+mn-cs"/>
              </a:defRPr>
            </a:lvl3pPr>
            <a:lvl4pPr marL="1600200" indent="-228600" algn="l" defTabSz="448945" rtl="0" fontAlgn="base" hangingPunct="0">
              <a:lnSpc>
                <a:spcPct val="83000"/>
              </a:lnSpc>
              <a:spcBef>
                <a:spcPct val="0"/>
              </a:spcBef>
              <a:spcAft>
                <a:spcPts val="575"/>
              </a:spcAft>
              <a:buClr>
                <a:srgbClr val="000000"/>
              </a:buClr>
              <a:buSzPct val="100000"/>
              <a:buFont typeface="Times New Roman" panose="02020603050405020304" pitchFamily="16" charset="0"/>
              <a:defRPr sz="2000">
                <a:solidFill>
                  <a:srgbClr val="000000"/>
                </a:solidFill>
                <a:latin typeface="+mn-lt"/>
                <a:ea typeface="+mn-ea"/>
                <a:cs typeface="+mn-cs"/>
              </a:defRPr>
            </a:lvl4pPr>
            <a:lvl5pPr marL="2057400" indent="-228600" algn="l" defTabSz="448945" rtl="0" fontAlgn="base" hangingPunct="0">
              <a:lnSpc>
                <a:spcPct val="83000"/>
              </a:lnSpc>
              <a:spcBef>
                <a:spcPct val="0"/>
              </a:spcBef>
              <a:spcAft>
                <a:spcPts val="290"/>
              </a:spcAft>
              <a:buClr>
                <a:srgbClr val="000000"/>
              </a:buClr>
              <a:buSzPct val="100000"/>
              <a:buFont typeface="Times New Roman" panose="02020603050405020304" pitchFamily="16" charset="0"/>
              <a:defRPr sz="2000">
                <a:solidFill>
                  <a:srgbClr val="000000"/>
                </a:solidFill>
                <a:latin typeface="+mn-lt"/>
                <a:ea typeface="+mn-ea"/>
                <a:cs typeface="+mn-cs"/>
              </a:defRPr>
            </a:lvl5pPr>
            <a:lvl6pPr marL="2514600" indent="-228600" algn="l" defTabSz="448945" rtl="0" fontAlgn="base" hangingPunct="0">
              <a:lnSpc>
                <a:spcPct val="83000"/>
              </a:lnSpc>
              <a:spcBef>
                <a:spcPct val="0"/>
              </a:spcBef>
              <a:spcAft>
                <a:spcPts val="290"/>
              </a:spcAft>
              <a:buClr>
                <a:srgbClr val="000000"/>
              </a:buClr>
              <a:buSzPct val="100000"/>
              <a:buFont typeface="Times New Roman" panose="02020603050405020304" pitchFamily="16" charset="0"/>
              <a:defRPr sz="2000">
                <a:solidFill>
                  <a:srgbClr val="000000"/>
                </a:solidFill>
                <a:latin typeface="+mn-lt"/>
                <a:ea typeface="+mn-ea"/>
                <a:cs typeface="+mn-cs"/>
              </a:defRPr>
            </a:lvl6pPr>
            <a:lvl7pPr marL="2971800" indent="-228600" algn="l" defTabSz="448945" rtl="0" fontAlgn="base" hangingPunct="0">
              <a:lnSpc>
                <a:spcPct val="83000"/>
              </a:lnSpc>
              <a:spcBef>
                <a:spcPct val="0"/>
              </a:spcBef>
              <a:spcAft>
                <a:spcPts val="290"/>
              </a:spcAft>
              <a:buClr>
                <a:srgbClr val="000000"/>
              </a:buClr>
              <a:buSzPct val="100000"/>
              <a:buFont typeface="Times New Roman" panose="02020603050405020304" pitchFamily="16" charset="0"/>
              <a:defRPr sz="2000">
                <a:solidFill>
                  <a:srgbClr val="000000"/>
                </a:solidFill>
                <a:latin typeface="+mn-lt"/>
                <a:ea typeface="+mn-ea"/>
                <a:cs typeface="+mn-cs"/>
              </a:defRPr>
            </a:lvl7pPr>
            <a:lvl8pPr marL="3429000" indent="-228600" algn="l" defTabSz="448945" rtl="0" fontAlgn="base" hangingPunct="0">
              <a:lnSpc>
                <a:spcPct val="83000"/>
              </a:lnSpc>
              <a:spcBef>
                <a:spcPct val="0"/>
              </a:spcBef>
              <a:spcAft>
                <a:spcPts val="290"/>
              </a:spcAft>
              <a:buClr>
                <a:srgbClr val="000000"/>
              </a:buClr>
              <a:buSzPct val="100000"/>
              <a:buFont typeface="Times New Roman" panose="02020603050405020304" pitchFamily="16" charset="0"/>
              <a:defRPr sz="2000">
                <a:solidFill>
                  <a:srgbClr val="000000"/>
                </a:solidFill>
                <a:latin typeface="+mn-lt"/>
                <a:ea typeface="+mn-ea"/>
                <a:cs typeface="+mn-cs"/>
              </a:defRPr>
            </a:lvl8pPr>
            <a:lvl9pPr marL="3886200" indent="-228600" algn="l" defTabSz="448945" rtl="0" fontAlgn="base" hangingPunct="0">
              <a:lnSpc>
                <a:spcPct val="83000"/>
              </a:lnSpc>
              <a:spcBef>
                <a:spcPct val="0"/>
              </a:spcBef>
              <a:spcAft>
                <a:spcPts val="290"/>
              </a:spcAft>
              <a:buClr>
                <a:srgbClr val="000000"/>
              </a:buClr>
              <a:buSzPct val="100000"/>
              <a:buFont typeface="Times New Roman" panose="02020603050405020304" pitchFamily="16" charset="0"/>
              <a:defRPr sz="2000">
                <a:solidFill>
                  <a:srgbClr val="000000"/>
                </a:solidFill>
                <a:latin typeface="+mn-lt"/>
                <a:ea typeface="+mn-ea"/>
                <a:cs typeface="+mn-cs"/>
              </a:defRPr>
            </a:lvl9pPr>
          </a:lstStyle>
          <a:p>
            <a:pPr marL="0" indent="0" algn="ctr">
              <a:buNone/>
            </a:pPr>
            <a:r>
              <a:rPr lang="es-ES" sz="1600" b="1" dirty="0" smtClean="0"/>
              <a:t>poloidal </a:t>
            </a:r>
            <a:r>
              <a:rPr lang="es-ES" sz="1600" b="1" dirty="0" err="1" smtClean="0">
                <a:sym typeface="+mn-ea"/>
              </a:rPr>
              <a:t>view</a:t>
            </a:r>
          </a:p>
        </p:txBody>
      </p:sp>
      <p:sp>
        <p:nvSpPr>
          <p:cNvPr id="5" name="2 Marcador de contenido"/>
          <p:cNvSpPr>
            <a:spLocks noGrp="1"/>
          </p:cNvSpPr>
          <p:nvPr/>
        </p:nvSpPr>
        <p:spPr>
          <a:xfrm>
            <a:off x="4707255" y="2891155"/>
            <a:ext cx="4139565" cy="1972310"/>
          </a:xfrm>
          <a:prstGeom prst="rect">
            <a:avLst/>
          </a:prstGeom>
          <a:noFill/>
          <a:ln>
            <a:noFill/>
          </a:ln>
          <a:effectLst/>
        </p:spPr>
        <p:txBody>
          <a:bodyPr vert="horz" wrap="square" lIns="0" tIns="38520" rIns="0" bIns="0" numCol="1" anchor="t" anchorCtr="0" compatLnSpc="1"/>
          <a:lstStyle>
            <a:lvl1pPr marL="342900" indent="-342900" algn="l" defTabSz="448945" rtl="0" fontAlgn="base" hangingPunct="0">
              <a:lnSpc>
                <a:spcPct val="83000"/>
              </a:lnSpc>
              <a:spcBef>
                <a:spcPct val="0"/>
              </a:spcBef>
              <a:spcAft>
                <a:spcPts val="1425"/>
              </a:spcAft>
              <a:buClr>
                <a:schemeClr val="bg1">
                  <a:lumMod val="50000"/>
                </a:schemeClr>
              </a:buClr>
              <a:buSzPct val="90000"/>
              <a:buFont typeface="Wingdings 2" panose="05020102010507070707" pitchFamily="18" charset="2"/>
              <a:buChar char="¡"/>
              <a:defRPr sz="2000">
                <a:solidFill>
                  <a:srgbClr val="000000"/>
                </a:solidFill>
                <a:latin typeface="+mn-lt"/>
                <a:ea typeface="+mn-ea"/>
                <a:cs typeface="+mn-cs"/>
              </a:defRPr>
            </a:lvl1pPr>
            <a:lvl2pPr marL="742950" indent="-285750" algn="l" defTabSz="448945" rtl="0" fontAlgn="base" hangingPunct="0">
              <a:lnSpc>
                <a:spcPct val="83000"/>
              </a:lnSpc>
              <a:spcBef>
                <a:spcPct val="0"/>
              </a:spcBef>
              <a:spcAft>
                <a:spcPts val="1140"/>
              </a:spcAft>
              <a:buClr>
                <a:srgbClr val="3366FF"/>
              </a:buClr>
              <a:buSzPct val="100000"/>
              <a:buFont typeface="Wingdings" panose="05000000000000000000" pitchFamily="2" charset="2"/>
              <a:buChar char="§"/>
              <a:defRPr sz="2000">
                <a:solidFill>
                  <a:srgbClr val="000000"/>
                </a:solidFill>
                <a:latin typeface="+mn-lt"/>
                <a:ea typeface="+mn-ea"/>
                <a:cs typeface="+mn-cs"/>
              </a:defRPr>
            </a:lvl2pPr>
            <a:lvl3pPr marL="1143000" indent="-228600" algn="l" defTabSz="448945" rtl="0" fontAlgn="base" hangingPunct="0">
              <a:lnSpc>
                <a:spcPct val="83000"/>
              </a:lnSpc>
              <a:spcBef>
                <a:spcPct val="0"/>
              </a:spcBef>
              <a:spcAft>
                <a:spcPts val="850"/>
              </a:spcAft>
              <a:buClr>
                <a:srgbClr val="000000"/>
              </a:buClr>
              <a:buSzPct val="100000"/>
              <a:buFont typeface="Times New Roman" panose="02020603050405020304" pitchFamily="16" charset="0"/>
              <a:defRPr sz="2000">
                <a:solidFill>
                  <a:srgbClr val="000000"/>
                </a:solidFill>
                <a:latin typeface="+mn-lt"/>
                <a:ea typeface="+mn-ea"/>
                <a:cs typeface="+mn-cs"/>
              </a:defRPr>
            </a:lvl3pPr>
            <a:lvl4pPr marL="1600200" indent="-228600" algn="l" defTabSz="448945" rtl="0" fontAlgn="base" hangingPunct="0">
              <a:lnSpc>
                <a:spcPct val="83000"/>
              </a:lnSpc>
              <a:spcBef>
                <a:spcPct val="0"/>
              </a:spcBef>
              <a:spcAft>
                <a:spcPts val="575"/>
              </a:spcAft>
              <a:buClr>
                <a:srgbClr val="000000"/>
              </a:buClr>
              <a:buSzPct val="100000"/>
              <a:buFont typeface="Times New Roman" panose="02020603050405020304" pitchFamily="16" charset="0"/>
              <a:defRPr sz="2000">
                <a:solidFill>
                  <a:srgbClr val="000000"/>
                </a:solidFill>
                <a:latin typeface="+mn-lt"/>
                <a:ea typeface="+mn-ea"/>
                <a:cs typeface="+mn-cs"/>
              </a:defRPr>
            </a:lvl4pPr>
            <a:lvl5pPr marL="2057400" indent="-228600" algn="l" defTabSz="448945" rtl="0" fontAlgn="base" hangingPunct="0">
              <a:lnSpc>
                <a:spcPct val="83000"/>
              </a:lnSpc>
              <a:spcBef>
                <a:spcPct val="0"/>
              </a:spcBef>
              <a:spcAft>
                <a:spcPts val="290"/>
              </a:spcAft>
              <a:buClr>
                <a:srgbClr val="000000"/>
              </a:buClr>
              <a:buSzPct val="100000"/>
              <a:buFont typeface="Times New Roman" panose="02020603050405020304" pitchFamily="16" charset="0"/>
              <a:defRPr sz="2000">
                <a:solidFill>
                  <a:srgbClr val="000000"/>
                </a:solidFill>
                <a:latin typeface="+mn-lt"/>
                <a:ea typeface="+mn-ea"/>
                <a:cs typeface="+mn-cs"/>
              </a:defRPr>
            </a:lvl5pPr>
            <a:lvl6pPr marL="2514600" indent="-228600" algn="l" defTabSz="448945" rtl="0" fontAlgn="base" hangingPunct="0">
              <a:lnSpc>
                <a:spcPct val="83000"/>
              </a:lnSpc>
              <a:spcBef>
                <a:spcPct val="0"/>
              </a:spcBef>
              <a:spcAft>
                <a:spcPts val="290"/>
              </a:spcAft>
              <a:buClr>
                <a:srgbClr val="000000"/>
              </a:buClr>
              <a:buSzPct val="100000"/>
              <a:buFont typeface="Times New Roman" panose="02020603050405020304" pitchFamily="16" charset="0"/>
              <a:defRPr sz="2000">
                <a:solidFill>
                  <a:srgbClr val="000000"/>
                </a:solidFill>
                <a:latin typeface="+mn-lt"/>
                <a:ea typeface="+mn-ea"/>
                <a:cs typeface="+mn-cs"/>
              </a:defRPr>
            </a:lvl6pPr>
            <a:lvl7pPr marL="2971800" indent="-228600" algn="l" defTabSz="448945" rtl="0" fontAlgn="base" hangingPunct="0">
              <a:lnSpc>
                <a:spcPct val="83000"/>
              </a:lnSpc>
              <a:spcBef>
                <a:spcPct val="0"/>
              </a:spcBef>
              <a:spcAft>
                <a:spcPts val="290"/>
              </a:spcAft>
              <a:buClr>
                <a:srgbClr val="000000"/>
              </a:buClr>
              <a:buSzPct val="100000"/>
              <a:buFont typeface="Times New Roman" panose="02020603050405020304" pitchFamily="16" charset="0"/>
              <a:defRPr sz="2000">
                <a:solidFill>
                  <a:srgbClr val="000000"/>
                </a:solidFill>
                <a:latin typeface="+mn-lt"/>
                <a:ea typeface="+mn-ea"/>
                <a:cs typeface="+mn-cs"/>
              </a:defRPr>
            </a:lvl7pPr>
            <a:lvl8pPr marL="3429000" indent="-228600" algn="l" defTabSz="448945" rtl="0" fontAlgn="base" hangingPunct="0">
              <a:lnSpc>
                <a:spcPct val="83000"/>
              </a:lnSpc>
              <a:spcBef>
                <a:spcPct val="0"/>
              </a:spcBef>
              <a:spcAft>
                <a:spcPts val="290"/>
              </a:spcAft>
              <a:buClr>
                <a:srgbClr val="000000"/>
              </a:buClr>
              <a:buSzPct val="100000"/>
              <a:buFont typeface="Times New Roman" panose="02020603050405020304" pitchFamily="16" charset="0"/>
              <a:defRPr sz="2000">
                <a:solidFill>
                  <a:srgbClr val="000000"/>
                </a:solidFill>
                <a:latin typeface="+mn-lt"/>
                <a:ea typeface="+mn-ea"/>
                <a:cs typeface="+mn-cs"/>
              </a:defRPr>
            </a:lvl8pPr>
            <a:lvl9pPr marL="3886200" indent="-228600" algn="l" defTabSz="448945" rtl="0" fontAlgn="base" hangingPunct="0">
              <a:lnSpc>
                <a:spcPct val="83000"/>
              </a:lnSpc>
              <a:spcBef>
                <a:spcPct val="0"/>
              </a:spcBef>
              <a:spcAft>
                <a:spcPts val="290"/>
              </a:spcAft>
              <a:buClr>
                <a:srgbClr val="000000"/>
              </a:buClr>
              <a:buSzPct val="100000"/>
              <a:buFont typeface="Times New Roman" panose="02020603050405020304" pitchFamily="16" charset="0"/>
              <a:defRPr sz="2000">
                <a:solidFill>
                  <a:srgbClr val="000000"/>
                </a:solidFill>
                <a:latin typeface="+mn-lt"/>
                <a:ea typeface="+mn-ea"/>
                <a:cs typeface="+mn-cs"/>
              </a:defRPr>
            </a:lvl9pPr>
          </a:lstStyle>
          <a:p>
            <a:pPr marL="0" indent="0" algn="ctr">
              <a:buNone/>
            </a:pPr>
            <a:r>
              <a:rPr lang="es-ES" sz="1600" b="1" dirty="0" smtClean="0"/>
              <a:t>top </a:t>
            </a:r>
            <a:r>
              <a:rPr lang="es-ES" sz="1600" b="1" dirty="0" err="1" smtClean="0">
                <a:sym typeface="+mn-ea"/>
              </a:rPr>
              <a:t>view</a:t>
            </a:r>
          </a:p>
        </p:txBody>
      </p:sp>
      <p:sp>
        <p:nvSpPr>
          <p:cNvPr id="10" name="Rectangle 5"/>
          <p:cNvSpPr>
            <a:spLocks noChangeArrowheads="1"/>
          </p:cNvSpPr>
          <p:nvPr/>
        </p:nvSpPr>
        <p:spPr bwMode="auto">
          <a:xfrm>
            <a:off x="8439785" y="7197408"/>
            <a:ext cx="1789187"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1pPr>
            <a:lvl2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2pPr>
            <a:lvl3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3pPr>
            <a:lvl4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4pPr>
            <a:lvl5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5pPr>
            <a:lvl6pPr marL="25146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6pPr>
            <a:lvl7pPr marL="29718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7pPr>
            <a:lvl8pPr marL="34290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8pPr>
            <a:lvl9pPr marL="38862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9pPr>
          </a:lstStyle>
          <a:p>
            <a:pPr algn="r">
              <a:lnSpc>
                <a:spcPct val="100000"/>
              </a:lnSpc>
              <a:buClrTx/>
              <a:buFontTx/>
              <a:buNone/>
            </a:pPr>
            <a:r>
              <a:rPr lang="es-ES" altLang="de-DE" sz="1400" dirty="0" smtClean="0">
                <a:ea typeface="msgothic" charset="0"/>
                <a:cs typeface="msgothic" charset="0"/>
              </a:rPr>
              <a:t>9 / 14</a:t>
            </a:r>
            <a:endParaRPr lang="de-DE" altLang="de-DE" sz="1400" dirty="0">
              <a:ea typeface="msgothic" charset="0"/>
              <a:cs typeface="msgothic" charset="0"/>
            </a:endParaRPr>
          </a:p>
        </p:txBody>
      </p:sp>
      <p:sp>
        <p:nvSpPr>
          <p:cNvPr id="12" name="Título 4"/>
          <p:cNvSpPr txBox="1">
            <a:spLocks/>
          </p:cNvSpPr>
          <p:nvPr/>
        </p:nvSpPr>
        <p:spPr>
          <a:xfrm>
            <a:off x="308635" y="291370"/>
            <a:ext cx="8064896" cy="679649"/>
          </a:xfrm>
          <a:prstGeom prst="rect">
            <a:avLst/>
          </a:prstGeom>
        </p:spPr>
        <p:txBody>
          <a:bodyPr/>
          <a:lstStyle>
            <a:lvl1pPr algn="l" defTabSz="448945" rtl="0" fontAlgn="base">
              <a:lnSpc>
                <a:spcPct val="83000"/>
              </a:lnSpc>
              <a:spcBef>
                <a:spcPct val="0"/>
              </a:spcBef>
              <a:spcAft>
                <a:spcPct val="0"/>
              </a:spcAft>
              <a:buClr>
                <a:srgbClr val="000000"/>
              </a:buClr>
              <a:buSzPct val="100000"/>
              <a:buFont typeface="Times New Roman" panose="02020603050405020304" pitchFamily="16" charset="0"/>
              <a:defRPr sz="2400" b="1">
                <a:solidFill>
                  <a:srgbClr val="000000"/>
                </a:solidFill>
                <a:latin typeface="+mj-lt"/>
                <a:ea typeface="+mj-ea"/>
                <a:cs typeface="+mj-cs"/>
              </a:defRPr>
            </a:lvl1pPr>
            <a:lvl2pPr marL="742950" indent="-285750" algn="l" defTabSz="448945" rtl="0" fontAlgn="base">
              <a:lnSpc>
                <a:spcPct val="83000"/>
              </a:lnSpc>
              <a:spcBef>
                <a:spcPct val="0"/>
              </a:spcBef>
              <a:spcAft>
                <a:spcPct val="0"/>
              </a:spcAft>
              <a:buClr>
                <a:srgbClr val="000000"/>
              </a:buClr>
              <a:buSzPct val="100000"/>
              <a:buFont typeface="Times New Roman" panose="02020603050405020304" pitchFamily="16" charset="0"/>
              <a:defRPr>
                <a:solidFill>
                  <a:srgbClr val="000000"/>
                </a:solidFill>
                <a:latin typeface="Calibri" panose="020F0502020204030204" charset="0"/>
                <a:ea typeface="msgothic" charset="0"/>
                <a:cs typeface="msgothic" charset="0"/>
              </a:defRPr>
            </a:lvl2pPr>
            <a:lvl3pPr marL="1143000" indent="-228600" algn="l" defTabSz="448945" rtl="0" fontAlgn="base">
              <a:lnSpc>
                <a:spcPct val="83000"/>
              </a:lnSpc>
              <a:spcBef>
                <a:spcPct val="0"/>
              </a:spcBef>
              <a:spcAft>
                <a:spcPct val="0"/>
              </a:spcAft>
              <a:buClr>
                <a:srgbClr val="000000"/>
              </a:buClr>
              <a:buSzPct val="100000"/>
              <a:buFont typeface="Times New Roman" panose="02020603050405020304" pitchFamily="16" charset="0"/>
              <a:defRPr>
                <a:solidFill>
                  <a:srgbClr val="000000"/>
                </a:solidFill>
                <a:latin typeface="Calibri" panose="020F0502020204030204" charset="0"/>
                <a:ea typeface="msgothic" charset="0"/>
                <a:cs typeface="msgothic" charset="0"/>
              </a:defRPr>
            </a:lvl3pPr>
            <a:lvl4pPr marL="1600200" indent="-228600" algn="l" defTabSz="448945" rtl="0" fontAlgn="base">
              <a:lnSpc>
                <a:spcPct val="83000"/>
              </a:lnSpc>
              <a:spcBef>
                <a:spcPct val="0"/>
              </a:spcBef>
              <a:spcAft>
                <a:spcPct val="0"/>
              </a:spcAft>
              <a:buClr>
                <a:srgbClr val="000000"/>
              </a:buClr>
              <a:buSzPct val="100000"/>
              <a:buFont typeface="Times New Roman" panose="02020603050405020304" pitchFamily="16" charset="0"/>
              <a:defRPr>
                <a:solidFill>
                  <a:srgbClr val="000000"/>
                </a:solidFill>
                <a:latin typeface="Calibri" panose="020F0502020204030204" charset="0"/>
                <a:ea typeface="msgothic" charset="0"/>
                <a:cs typeface="msgothic" charset="0"/>
              </a:defRPr>
            </a:lvl4pPr>
            <a:lvl5pPr marL="2057400" indent="-228600" algn="l" defTabSz="448945" rtl="0" fontAlgn="base">
              <a:lnSpc>
                <a:spcPct val="83000"/>
              </a:lnSpc>
              <a:spcBef>
                <a:spcPct val="0"/>
              </a:spcBef>
              <a:spcAft>
                <a:spcPct val="0"/>
              </a:spcAft>
              <a:buClr>
                <a:srgbClr val="000000"/>
              </a:buClr>
              <a:buSzPct val="100000"/>
              <a:buFont typeface="Times New Roman" panose="02020603050405020304" pitchFamily="16" charset="0"/>
              <a:defRPr>
                <a:solidFill>
                  <a:srgbClr val="000000"/>
                </a:solidFill>
                <a:latin typeface="Calibri" panose="020F0502020204030204" charset="0"/>
                <a:ea typeface="msgothic" charset="0"/>
                <a:cs typeface="msgothic" charset="0"/>
              </a:defRPr>
            </a:lvl5pPr>
            <a:lvl6pPr marL="2514600" indent="-228600" algn="l" defTabSz="448945" rtl="0" fontAlgn="base">
              <a:lnSpc>
                <a:spcPct val="83000"/>
              </a:lnSpc>
              <a:spcBef>
                <a:spcPct val="0"/>
              </a:spcBef>
              <a:spcAft>
                <a:spcPct val="0"/>
              </a:spcAft>
              <a:buClr>
                <a:srgbClr val="000000"/>
              </a:buClr>
              <a:buSzPct val="100000"/>
              <a:buFont typeface="Times New Roman" panose="02020603050405020304" pitchFamily="16" charset="0"/>
              <a:defRPr>
                <a:solidFill>
                  <a:srgbClr val="000000"/>
                </a:solidFill>
                <a:latin typeface="Calibri" panose="020F0502020204030204" charset="0"/>
                <a:ea typeface="msgothic" charset="0"/>
                <a:cs typeface="msgothic" charset="0"/>
              </a:defRPr>
            </a:lvl6pPr>
            <a:lvl7pPr marL="2971800" indent="-228600" algn="l" defTabSz="448945" rtl="0" fontAlgn="base">
              <a:lnSpc>
                <a:spcPct val="83000"/>
              </a:lnSpc>
              <a:spcBef>
                <a:spcPct val="0"/>
              </a:spcBef>
              <a:spcAft>
                <a:spcPct val="0"/>
              </a:spcAft>
              <a:buClr>
                <a:srgbClr val="000000"/>
              </a:buClr>
              <a:buSzPct val="100000"/>
              <a:buFont typeface="Times New Roman" panose="02020603050405020304" pitchFamily="16" charset="0"/>
              <a:defRPr>
                <a:solidFill>
                  <a:srgbClr val="000000"/>
                </a:solidFill>
                <a:latin typeface="Calibri" panose="020F0502020204030204" charset="0"/>
                <a:ea typeface="msgothic" charset="0"/>
                <a:cs typeface="msgothic" charset="0"/>
              </a:defRPr>
            </a:lvl7pPr>
            <a:lvl8pPr marL="3429000" indent="-228600" algn="l" defTabSz="448945" rtl="0" fontAlgn="base">
              <a:lnSpc>
                <a:spcPct val="83000"/>
              </a:lnSpc>
              <a:spcBef>
                <a:spcPct val="0"/>
              </a:spcBef>
              <a:spcAft>
                <a:spcPct val="0"/>
              </a:spcAft>
              <a:buClr>
                <a:srgbClr val="000000"/>
              </a:buClr>
              <a:buSzPct val="100000"/>
              <a:buFont typeface="Times New Roman" panose="02020603050405020304" pitchFamily="16" charset="0"/>
              <a:defRPr>
                <a:solidFill>
                  <a:srgbClr val="000000"/>
                </a:solidFill>
                <a:latin typeface="Calibri" panose="020F0502020204030204" charset="0"/>
                <a:ea typeface="msgothic" charset="0"/>
                <a:cs typeface="msgothic" charset="0"/>
              </a:defRPr>
            </a:lvl8pPr>
            <a:lvl9pPr marL="3886200" indent="-228600" algn="l" defTabSz="448945" rtl="0" fontAlgn="base">
              <a:lnSpc>
                <a:spcPct val="83000"/>
              </a:lnSpc>
              <a:spcBef>
                <a:spcPct val="0"/>
              </a:spcBef>
              <a:spcAft>
                <a:spcPct val="0"/>
              </a:spcAft>
              <a:buClr>
                <a:srgbClr val="000000"/>
              </a:buClr>
              <a:buSzPct val="100000"/>
              <a:buFont typeface="Times New Roman" panose="02020603050405020304" pitchFamily="16" charset="0"/>
              <a:defRPr>
                <a:solidFill>
                  <a:srgbClr val="000000"/>
                </a:solidFill>
                <a:latin typeface="Calibri" panose="020F0502020204030204" charset="0"/>
                <a:ea typeface="msgothic" charset="0"/>
                <a:cs typeface="msgothic" charset="0"/>
              </a:defRPr>
            </a:lvl9pPr>
          </a:lstStyle>
          <a:p>
            <a:r>
              <a:rPr lang="es-ES" altLang="en-US" smtClean="0"/>
              <a:t>Feasibility study: Ray tracing</a:t>
            </a:r>
            <a:endParaRPr lang="es-ES" altLang="en-US" dirty="0"/>
          </a:p>
        </p:txBody>
      </p:sp>
    </p:spTree>
    <p:extLst>
      <p:ext uri="{BB962C8B-B14F-4D97-AF65-F5344CB8AC3E}">
        <p14:creationId xmlns:p14="http://schemas.microsoft.com/office/powerpoint/2010/main" val="42653765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a:stretch>
            <a:fillRect/>
          </a:stretch>
        </p:blipFill>
        <p:spPr>
          <a:xfrm>
            <a:off x="5805805" y="3794760"/>
            <a:ext cx="4438650" cy="3217545"/>
          </a:xfrm>
          <a:prstGeom prst="rect">
            <a:avLst/>
          </a:prstGeom>
        </p:spPr>
      </p:pic>
      <p:sp>
        <p:nvSpPr>
          <p:cNvPr id="5" name="Título 4"/>
          <p:cNvSpPr>
            <a:spLocks noGrp="1"/>
          </p:cNvSpPr>
          <p:nvPr>
            <p:ph type="title"/>
          </p:nvPr>
        </p:nvSpPr>
        <p:spPr>
          <a:xfrm>
            <a:off x="308635" y="291370"/>
            <a:ext cx="8064896" cy="679649"/>
          </a:xfrm>
        </p:spPr>
        <p:txBody>
          <a:bodyPr/>
          <a:lstStyle/>
          <a:p>
            <a:pPr>
              <a:lnSpc>
                <a:spcPct val="83000"/>
              </a:lnSpc>
            </a:pPr>
            <a:r>
              <a:rPr lang="en-US" dirty="0" smtClean="0">
                <a:sym typeface="+mn-ea"/>
              </a:rPr>
              <a:t>Turbulence-GK simulation comparison </a:t>
            </a:r>
            <a:endParaRPr lang="en-US" altLang="en-US" dirty="0"/>
          </a:p>
        </p:txBody>
      </p:sp>
      <p:pic>
        <p:nvPicPr>
          <p:cNvPr id="2" name="Imagen 1"/>
          <p:cNvPicPr>
            <a:picLocks noChangeAspect="1"/>
          </p:cNvPicPr>
          <p:nvPr/>
        </p:nvPicPr>
        <p:blipFill>
          <a:blip r:embed="rId4"/>
          <a:stretch>
            <a:fillRect/>
          </a:stretch>
        </p:blipFill>
        <p:spPr>
          <a:xfrm>
            <a:off x="129540" y="967105"/>
            <a:ext cx="5372100" cy="5825490"/>
          </a:xfrm>
          <a:prstGeom prst="rect">
            <a:avLst/>
          </a:prstGeom>
        </p:spPr>
      </p:pic>
      <p:sp>
        <p:nvSpPr>
          <p:cNvPr id="22" name="2 Marcador de contenido"/>
          <p:cNvSpPr>
            <a:spLocks noGrp="1"/>
          </p:cNvSpPr>
          <p:nvPr/>
        </p:nvSpPr>
        <p:spPr>
          <a:xfrm>
            <a:off x="350520" y="6866890"/>
            <a:ext cx="6507554" cy="313055"/>
          </a:xfrm>
          <a:prstGeom prst="rect">
            <a:avLst/>
          </a:prstGeom>
          <a:noFill/>
          <a:ln>
            <a:noFill/>
          </a:ln>
          <a:effectLst/>
        </p:spPr>
        <p:txBody>
          <a:bodyPr vert="horz" wrap="square" lIns="0" tIns="38520" rIns="0" bIns="0" numCol="1" anchor="t" anchorCtr="0" compatLnSpc="1"/>
          <a:lstStyle>
            <a:lvl1pPr marL="342900" indent="-342900" algn="l" defTabSz="448945" rtl="0" fontAlgn="base" hangingPunct="0">
              <a:lnSpc>
                <a:spcPct val="83000"/>
              </a:lnSpc>
              <a:spcBef>
                <a:spcPct val="0"/>
              </a:spcBef>
              <a:spcAft>
                <a:spcPts val="1425"/>
              </a:spcAft>
              <a:buClr>
                <a:schemeClr val="bg1">
                  <a:lumMod val="50000"/>
                </a:schemeClr>
              </a:buClr>
              <a:buSzPct val="90000"/>
              <a:buFont typeface="Wingdings 2" panose="05020102010507070707" pitchFamily="18" charset="2"/>
              <a:buChar char="¡"/>
              <a:defRPr sz="2000">
                <a:solidFill>
                  <a:srgbClr val="000000"/>
                </a:solidFill>
                <a:latin typeface="+mn-lt"/>
                <a:ea typeface="+mn-ea"/>
                <a:cs typeface="+mn-cs"/>
              </a:defRPr>
            </a:lvl1pPr>
            <a:lvl2pPr marL="742950" indent="-285750" algn="l" defTabSz="448945" rtl="0" fontAlgn="base" hangingPunct="0">
              <a:lnSpc>
                <a:spcPct val="83000"/>
              </a:lnSpc>
              <a:spcBef>
                <a:spcPct val="0"/>
              </a:spcBef>
              <a:spcAft>
                <a:spcPts val="1140"/>
              </a:spcAft>
              <a:buClr>
                <a:srgbClr val="3366FF"/>
              </a:buClr>
              <a:buSzPct val="100000"/>
              <a:buFont typeface="Wingdings" panose="05000000000000000000" pitchFamily="2" charset="2"/>
              <a:buChar char="§"/>
              <a:defRPr sz="2000">
                <a:solidFill>
                  <a:srgbClr val="000000"/>
                </a:solidFill>
                <a:latin typeface="+mn-lt"/>
                <a:ea typeface="+mn-ea"/>
                <a:cs typeface="+mn-cs"/>
              </a:defRPr>
            </a:lvl2pPr>
            <a:lvl3pPr marL="1143000" indent="-228600" algn="l" defTabSz="448945" rtl="0" fontAlgn="base" hangingPunct="0">
              <a:lnSpc>
                <a:spcPct val="83000"/>
              </a:lnSpc>
              <a:spcBef>
                <a:spcPct val="0"/>
              </a:spcBef>
              <a:spcAft>
                <a:spcPts val="850"/>
              </a:spcAft>
              <a:buClr>
                <a:srgbClr val="000000"/>
              </a:buClr>
              <a:buSzPct val="100000"/>
              <a:buFont typeface="Times New Roman" panose="02020603050405020304" pitchFamily="16" charset="0"/>
              <a:defRPr sz="2000">
                <a:solidFill>
                  <a:srgbClr val="000000"/>
                </a:solidFill>
                <a:latin typeface="+mn-lt"/>
                <a:ea typeface="+mn-ea"/>
                <a:cs typeface="+mn-cs"/>
              </a:defRPr>
            </a:lvl3pPr>
            <a:lvl4pPr marL="1600200" indent="-228600" algn="l" defTabSz="448945" rtl="0" fontAlgn="base" hangingPunct="0">
              <a:lnSpc>
                <a:spcPct val="83000"/>
              </a:lnSpc>
              <a:spcBef>
                <a:spcPct val="0"/>
              </a:spcBef>
              <a:spcAft>
                <a:spcPts val="575"/>
              </a:spcAft>
              <a:buClr>
                <a:srgbClr val="000000"/>
              </a:buClr>
              <a:buSzPct val="100000"/>
              <a:buFont typeface="Times New Roman" panose="02020603050405020304" pitchFamily="16" charset="0"/>
              <a:defRPr sz="2000">
                <a:solidFill>
                  <a:srgbClr val="000000"/>
                </a:solidFill>
                <a:latin typeface="+mn-lt"/>
                <a:ea typeface="+mn-ea"/>
                <a:cs typeface="+mn-cs"/>
              </a:defRPr>
            </a:lvl4pPr>
            <a:lvl5pPr marL="2057400" indent="-228600" algn="l" defTabSz="448945" rtl="0" fontAlgn="base" hangingPunct="0">
              <a:lnSpc>
                <a:spcPct val="83000"/>
              </a:lnSpc>
              <a:spcBef>
                <a:spcPct val="0"/>
              </a:spcBef>
              <a:spcAft>
                <a:spcPts val="290"/>
              </a:spcAft>
              <a:buClr>
                <a:srgbClr val="000000"/>
              </a:buClr>
              <a:buSzPct val="100000"/>
              <a:buFont typeface="Times New Roman" panose="02020603050405020304" pitchFamily="16" charset="0"/>
              <a:defRPr sz="2000">
                <a:solidFill>
                  <a:srgbClr val="000000"/>
                </a:solidFill>
                <a:latin typeface="+mn-lt"/>
                <a:ea typeface="+mn-ea"/>
                <a:cs typeface="+mn-cs"/>
              </a:defRPr>
            </a:lvl5pPr>
            <a:lvl6pPr marL="2514600" indent="-228600" algn="l" defTabSz="448945" rtl="0" fontAlgn="base" hangingPunct="0">
              <a:lnSpc>
                <a:spcPct val="83000"/>
              </a:lnSpc>
              <a:spcBef>
                <a:spcPct val="0"/>
              </a:spcBef>
              <a:spcAft>
                <a:spcPts val="290"/>
              </a:spcAft>
              <a:buClr>
                <a:srgbClr val="000000"/>
              </a:buClr>
              <a:buSzPct val="100000"/>
              <a:buFont typeface="Times New Roman" panose="02020603050405020304" pitchFamily="16" charset="0"/>
              <a:defRPr sz="2000">
                <a:solidFill>
                  <a:srgbClr val="000000"/>
                </a:solidFill>
                <a:latin typeface="+mn-lt"/>
                <a:ea typeface="+mn-ea"/>
                <a:cs typeface="+mn-cs"/>
              </a:defRPr>
            </a:lvl6pPr>
            <a:lvl7pPr marL="2971800" indent="-228600" algn="l" defTabSz="448945" rtl="0" fontAlgn="base" hangingPunct="0">
              <a:lnSpc>
                <a:spcPct val="83000"/>
              </a:lnSpc>
              <a:spcBef>
                <a:spcPct val="0"/>
              </a:spcBef>
              <a:spcAft>
                <a:spcPts val="290"/>
              </a:spcAft>
              <a:buClr>
                <a:srgbClr val="000000"/>
              </a:buClr>
              <a:buSzPct val="100000"/>
              <a:buFont typeface="Times New Roman" panose="02020603050405020304" pitchFamily="16" charset="0"/>
              <a:defRPr sz="2000">
                <a:solidFill>
                  <a:srgbClr val="000000"/>
                </a:solidFill>
                <a:latin typeface="+mn-lt"/>
                <a:ea typeface="+mn-ea"/>
                <a:cs typeface="+mn-cs"/>
              </a:defRPr>
            </a:lvl7pPr>
            <a:lvl8pPr marL="3429000" indent="-228600" algn="l" defTabSz="448945" rtl="0" fontAlgn="base" hangingPunct="0">
              <a:lnSpc>
                <a:spcPct val="83000"/>
              </a:lnSpc>
              <a:spcBef>
                <a:spcPct val="0"/>
              </a:spcBef>
              <a:spcAft>
                <a:spcPts val="290"/>
              </a:spcAft>
              <a:buClr>
                <a:srgbClr val="000000"/>
              </a:buClr>
              <a:buSzPct val="100000"/>
              <a:buFont typeface="Times New Roman" panose="02020603050405020304" pitchFamily="16" charset="0"/>
              <a:defRPr sz="2000">
                <a:solidFill>
                  <a:srgbClr val="000000"/>
                </a:solidFill>
                <a:latin typeface="+mn-lt"/>
                <a:ea typeface="+mn-ea"/>
                <a:cs typeface="+mn-cs"/>
              </a:defRPr>
            </a:lvl8pPr>
            <a:lvl9pPr marL="3886200" indent="-228600" algn="l" defTabSz="448945" rtl="0" fontAlgn="base" hangingPunct="0">
              <a:lnSpc>
                <a:spcPct val="83000"/>
              </a:lnSpc>
              <a:spcBef>
                <a:spcPct val="0"/>
              </a:spcBef>
              <a:spcAft>
                <a:spcPts val="290"/>
              </a:spcAft>
              <a:buClr>
                <a:srgbClr val="000000"/>
              </a:buClr>
              <a:buSzPct val="100000"/>
              <a:buFont typeface="Times New Roman" panose="02020603050405020304" pitchFamily="16" charset="0"/>
              <a:defRPr sz="2000">
                <a:solidFill>
                  <a:srgbClr val="000000"/>
                </a:solidFill>
                <a:latin typeface="+mn-lt"/>
                <a:ea typeface="+mn-ea"/>
                <a:cs typeface="+mn-cs"/>
              </a:defRPr>
            </a:lvl9pPr>
          </a:lstStyle>
          <a:p>
            <a:pPr marL="0" indent="0" algn="l">
              <a:buNone/>
            </a:pPr>
            <a:r>
              <a:rPr lang="en-US" sz="1600" i="1" dirty="0" smtClean="0"/>
              <a:t>T. </a:t>
            </a:r>
            <a:r>
              <a:rPr lang="en-US" sz="1600" i="1" dirty="0" err="1" smtClean="0"/>
              <a:t>Happel</a:t>
            </a:r>
            <a:r>
              <a:rPr lang="en-US" sz="1600" i="1" dirty="0" smtClean="0"/>
              <a:t> et al., 13th Int. Reflect. Workshop, 2017 &amp; T. </a:t>
            </a:r>
            <a:r>
              <a:rPr lang="en-US" sz="1600" i="1" dirty="0" err="1" smtClean="0"/>
              <a:t>Happel</a:t>
            </a:r>
            <a:r>
              <a:rPr lang="en-US" sz="1600" i="1" dirty="0" smtClean="0"/>
              <a:t> et al., PPCF 2017</a:t>
            </a:r>
          </a:p>
        </p:txBody>
      </p:sp>
      <p:sp>
        <p:nvSpPr>
          <p:cNvPr id="4" name="Cuadro de texto 3"/>
          <p:cNvSpPr txBox="1"/>
          <p:nvPr/>
        </p:nvSpPr>
        <p:spPr>
          <a:xfrm>
            <a:off x="5612765" y="1134745"/>
            <a:ext cx="4631690" cy="2919730"/>
          </a:xfrm>
          <a:prstGeom prst="rect">
            <a:avLst/>
          </a:prstGeom>
          <a:noFill/>
        </p:spPr>
        <p:txBody>
          <a:bodyPr wrap="square" rtlCol="0" anchor="t">
            <a:spAutoFit/>
          </a:bodyPr>
          <a:lstStyle/>
          <a:p>
            <a:pPr algn="just"/>
            <a:r>
              <a:rPr lang="en-US" altLang="en-US" dirty="0" smtClean="0">
                <a:solidFill>
                  <a:schemeClr val="tx1"/>
                </a:solidFill>
                <a:latin typeface="+mj-lt"/>
              </a:rPr>
              <a:t>In AUG, the turbulence field has been calculated using </a:t>
            </a:r>
            <a:r>
              <a:rPr lang="en-US" altLang="en-US" b="1" dirty="0" smtClean="0">
                <a:solidFill>
                  <a:schemeClr val="tx1"/>
                </a:solidFill>
                <a:latin typeface="+mj-lt"/>
              </a:rPr>
              <a:t>flux-tube,</a:t>
            </a:r>
            <a:r>
              <a:rPr lang="en-US" altLang="en-US" dirty="0" smtClean="0">
                <a:solidFill>
                  <a:schemeClr val="tx1"/>
                </a:solidFill>
                <a:latin typeface="+mj-lt"/>
              </a:rPr>
              <a:t> </a:t>
            </a:r>
            <a:r>
              <a:rPr lang="en-US" altLang="en-US" b="1" dirty="0" smtClean="0">
                <a:solidFill>
                  <a:schemeClr val="tx1"/>
                </a:solidFill>
                <a:latin typeface="+mj-lt"/>
              </a:rPr>
              <a:t>non-linear</a:t>
            </a:r>
            <a:r>
              <a:rPr lang="en-US" altLang="en-US" dirty="0" smtClean="0">
                <a:solidFill>
                  <a:schemeClr val="tx1"/>
                </a:solidFill>
                <a:latin typeface="+mj-lt"/>
              </a:rPr>
              <a:t> GENE simulations.</a:t>
            </a:r>
          </a:p>
          <a:p>
            <a:pPr algn="just"/>
            <a:endParaRPr lang="en-US" altLang="en-US" dirty="0" smtClean="0">
              <a:solidFill>
                <a:schemeClr val="tx1"/>
              </a:solidFill>
              <a:latin typeface="+mj-lt"/>
            </a:endParaRPr>
          </a:p>
          <a:p>
            <a:pPr algn="just"/>
            <a:r>
              <a:rPr lang="en-US" altLang="en-US" dirty="0" smtClean="0">
                <a:solidFill>
                  <a:schemeClr val="tx1"/>
                </a:solidFill>
                <a:latin typeface="+mj-lt"/>
              </a:rPr>
              <a:t>Using said field as an input for 2DFW code, a synthetic DR output is obtained.</a:t>
            </a:r>
          </a:p>
          <a:p>
            <a:pPr algn="just"/>
            <a:endParaRPr lang="en-US" altLang="en-US" dirty="0" smtClean="0">
              <a:solidFill>
                <a:schemeClr val="tx1"/>
              </a:solidFill>
              <a:latin typeface="+mj-lt"/>
            </a:endParaRPr>
          </a:p>
          <a:p>
            <a:pPr algn="just"/>
            <a:r>
              <a:rPr lang="en-US" altLang="en-US" dirty="0" smtClean="0">
                <a:solidFill>
                  <a:schemeClr val="tx1"/>
                </a:solidFill>
                <a:latin typeface="+mj-lt"/>
              </a:rPr>
              <a:t>This allows for a </a:t>
            </a:r>
            <a:r>
              <a:rPr lang="en-US" altLang="en-US" b="1" dirty="0" smtClean="0">
                <a:solidFill>
                  <a:schemeClr val="tx1"/>
                </a:solidFill>
                <a:latin typeface="+mj-lt"/>
              </a:rPr>
              <a:t>direct comparison of DR output and GK turbulence predictions</a:t>
            </a:r>
            <a:r>
              <a:rPr lang="en-US" altLang="en-US" dirty="0" smtClean="0">
                <a:solidFill>
                  <a:schemeClr val="tx1"/>
                </a:solidFill>
                <a:latin typeface="+mj-lt"/>
              </a:rPr>
              <a:t>.</a:t>
            </a:r>
          </a:p>
          <a:p>
            <a:endParaRPr lang="en-US" altLang="en-US" dirty="0" smtClean="0">
              <a:solidFill>
                <a:schemeClr val="tx1"/>
              </a:solidFill>
            </a:endParaRPr>
          </a:p>
          <a:p>
            <a:endParaRPr lang="en-US" altLang="en-US" dirty="0">
              <a:solidFill>
                <a:schemeClr val="tx1"/>
              </a:solidFill>
            </a:endParaRPr>
          </a:p>
        </p:txBody>
      </p:sp>
      <p:sp>
        <p:nvSpPr>
          <p:cNvPr id="8" name="Rectangle 5"/>
          <p:cNvSpPr>
            <a:spLocks noChangeArrowheads="1"/>
          </p:cNvSpPr>
          <p:nvPr/>
        </p:nvSpPr>
        <p:spPr bwMode="auto">
          <a:xfrm>
            <a:off x="8439785" y="7197408"/>
            <a:ext cx="1789187"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1pPr>
            <a:lvl2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2pPr>
            <a:lvl3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3pPr>
            <a:lvl4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4pPr>
            <a:lvl5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5pPr>
            <a:lvl6pPr marL="25146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6pPr>
            <a:lvl7pPr marL="29718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7pPr>
            <a:lvl8pPr marL="34290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8pPr>
            <a:lvl9pPr marL="38862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9pPr>
          </a:lstStyle>
          <a:p>
            <a:pPr algn="r">
              <a:lnSpc>
                <a:spcPct val="100000"/>
              </a:lnSpc>
              <a:buClrTx/>
              <a:buFontTx/>
              <a:buNone/>
            </a:pPr>
            <a:r>
              <a:rPr lang="es-ES" altLang="de-DE" sz="1400" dirty="0" smtClean="0">
                <a:ea typeface="msgothic" charset="0"/>
                <a:cs typeface="msgothic" charset="0"/>
              </a:rPr>
              <a:t>3 </a:t>
            </a:r>
            <a:r>
              <a:rPr lang="es-ES" altLang="de-DE" sz="1400" dirty="0">
                <a:ea typeface="msgothic" charset="0"/>
                <a:cs typeface="msgothic" charset="0"/>
              </a:rPr>
              <a:t>/ </a:t>
            </a:r>
            <a:r>
              <a:rPr lang="es-ES" altLang="de-DE" sz="1400" dirty="0" smtClean="0">
                <a:ea typeface="msgothic" charset="0"/>
                <a:cs typeface="msgothic" charset="0"/>
              </a:rPr>
              <a:t>14</a:t>
            </a:r>
            <a:endParaRPr lang="de-DE" altLang="de-DE" sz="1400" dirty="0">
              <a:ea typeface="msgothic" charset="0"/>
              <a:cs typeface="msgothic" charset="0"/>
            </a:endParaRPr>
          </a:p>
        </p:txBody>
      </p:sp>
    </p:spTree>
    <p:extLst>
      <p:ext uri="{BB962C8B-B14F-4D97-AF65-F5344CB8AC3E}">
        <p14:creationId xmlns:p14="http://schemas.microsoft.com/office/powerpoint/2010/main" val="2013263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308635" y="291370"/>
            <a:ext cx="8064896" cy="679649"/>
          </a:xfrm>
        </p:spPr>
        <p:txBody>
          <a:bodyPr/>
          <a:lstStyle/>
          <a:p>
            <a:pPr>
              <a:lnSpc>
                <a:spcPct val="83000"/>
              </a:lnSpc>
            </a:pPr>
            <a:r>
              <a:rPr lang="es-ES" altLang="en-US" dirty="0" err="1" smtClean="0"/>
              <a:t>Rotation and NTV</a:t>
            </a:r>
            <a:r>
              <a:rPr lang="es-ES" altLang="en-US" dirty="0" smtClean="0"/>
              <a:t/>
            </a:r>
            <a:br>
              <a:rPr lang="es-ES" altLang="en-US" dirty="0" smtClean="0"/>
            </a:br>
            <a:endParaRPr lang="es-ES" altLang="en-US" dirty="0"/>
          </a:p>
        </p:txBody>
      </p:sp>
      <p:sp>
        <p:nvSpPr>
          <p:cNvPr id="3" name="TextBox 12"/>
          <p:cNvSpPr txBox="1"/>
          <p:nvPr/>
        </p:nvSpPr>
        <p:spPr>
          <a:xfrm>
            <a:off x="308610" y="1043940"/>
            <a:ext cx="4612005" cy="5387757"/>
          </a:xfrm>
          <a:prstGeom prst="rect">
            <a:avLst/>
          </a:prstGeom>
          <a:noFill/>
        </p:spPr>
        <p:txBody>
          <a:bodyPr wrap="square" rtlCol="0">
            <a:spAutoFit/>
          </a:bodyPr>
          <a:lstStyle/>
          <a:p>
            <a:pPr algn="just"/>
            <a:r>
              <a:rPr lang="es-ES" altLang="en-US" sz="2200" dirty="0" smtClean="0">
                <a:solidFill>
                  <a:schemeClr val="tx1"/>
                </a:solidFill>
                <a:latin typeface="+mj-lt"/>
              </a:rPr>
              <a:t>Suficient rotation is required for high-</a:t>
            </a:r>
            <a:r>
              <a:rPr lang="es-ES" altLang="en-US" sz="2200" dirty="0" smtClean="0">
                <a:solidFill>
                  <a:schemeClr val="tx1"/>
                </a:solidFill>
                <a:latin typeface="Symbol" panose="05050102010706020507" pitchFamily="18" charset="2"/>
              </a:rPr>
              <a:t>b</a:t>
            </a:r>
            <a:r>
              <a:rPr lang="es-ES" altLang="en-US" sz="2200" dirty="0" smtClean="0">
                <a:solidFill>
                  <a:schemeClr val="tx1"/>
                </a:solidFill>
                <a:latin typeface="+mj-lt"/>
              </a:rPr>
              <a:t> MHD stability. </a:t>
            </a:r>
            <a:endParaRPr lang="es-ES" altLang="en-US" sz="1600" dirty="0" smtClean="0">
              <a:solidFill>
                <a:schemeClr val="tx1"/>
              </a:solidFill>
              <a:latin typeface="+mj-lt"/>
            </a:endParaRPr>
          </a:p>
          <a:p>
            <a:pPr algn="just"/>
            <a:endParaRPr lang="en-US" sz="1600" dirty="0" smtClean="0">
              <a:solidFill>
                <a:schemeClr val="tx1"/>
              </a:solidFill>
              <a:latin typeface="+mj-lt"/>
            </a:endParaRPr>
          </a:p>
          <a:p>
            <a:pPr marL="342900" indent="-342900" algn="just">
              <a:buFont typeface="Arial" panose="020B0604020202020204" pitchFamily="34" charset="0"/>
              <a:buChar char="•"/>
            </a:pPr>
            <a:r>
              <a:rPr lang="en-US" dirty="0" smtClean="0">
                <a:solidFill>
                  <a:schemeClr val="tx1"/>
                </a:solidFill>
                <a:latin typeface="+mj-lt"/>
              </a:rPr>
              <a:t>Predictive simulations show that </a:t>
            </a:r>
            <a:r>
              <a:rPr lang="es-ES" altLang="en-US" dirty="0" smtClean="0">
                <a:solidFill>
                  <a:schemeClr val="tx1"/>
                </a:solidFill>
                <a:latin typeface="+mj-lt"/>
              </a:rPr>
              <a:t>NTV </a:t>
            </a:r>
            <a:r>
              <a:rPr lang="en-US" dirty="0" smtClean="0">
                <a:solidFill>
                  <a:schemeClr val="tx1"/>
                </a:solidFill>
                <a:latin typeface="+mj-lt"/>
              </a:rPr>
              <a:t>torque may be equivalent to that of NBI drive when </a:t>
            </a:r>
            <a:r>
              <a:rPr lang="en-US" dirty="0" err="1" smtClean="0">
                <a:solidFill>
                  <a:schemeClr val="tx1"/>
                </a:solidFill>
                <a:latin typeface="+mj-lt"/>
              </a:rPr>
              <a:t>axisymmetry</a:t>
            </a:r>
            <a:r>
              <a:rPr lang="en-US" dirty="0" smtClean="0">
                <a:solidFill>
                  <a:schemeClr val="tx1"/>
                </a:solidFill>
                <a:latin typeface="+mj-lt"/>
              </a:rPr>
              <a:t> is lost.</a:t>
            </a:r>
          </a:p>
          <a:p>
            <a:pPr algn="just"/>
            <a:endParaRPr lang="en-US" sz="1600" dirty="0" smtClean="0">
              <a:solidFill>
                <a:schemeClr val="tx1"/>
              </a:solidFill>
              <a:latin typeface="+mj-lt"/>
            </a:endParaRPr>
          </a:p>
          <a:p>
            <a:pPr marL="342900" indent="-342900" algn="just">
              <a:buFont typeface="Arial" panose="020B0604020202020204" pitchFamily="34" charset="0"/>
              <a:buChar char="•"/>
            </a:pPr>
            <a:r>
              <a:rPr lang="es-ES" altLang="en-US" dirty="0" smtClean="0">
                <a:solidFill>
                  <a:schemeClr val="tx1"/>
                </a:solidFill>
                <a:latin typeface="+mj-lt"/>
              </a:rPr>
              <a:t>Strong impact in rotation, which will be substantially reduced.</a:t>
            </a:r>
          </a:p>
          <a:p>
            <a:pPr algn="just"/>
            <a:endParaRPr lang="es-ES" altLang="en-US" sz="1600" dirty="0" smtClean="0">
              <a:solidFill>
                <a:schemeClr val="tx1"/>
              </a:solidFill>
              <a:latin typeface="+mj-lt"/>
            </a:endParaRPr>
          </a:p>
          <a:p>
            <a:pPr marL="342900" indent="-342900" algn="just">
              <a:buFont typeface="Arial" panose="020B0604020202020204" pitchFamily="34" charset="0"/>
              <a:buChar char="•"/>
            </a:pPr>
            <a:r>
              <a:rPr lang="es-ES" altLang="en-US" dirty="0" smtClean="0">
                <a:solidFill>
                  <a:schemeClr val="tx1"/>
                </a:solidFill>
                <a:latin typeface="+mj-lt"/>
              </a:rPr>
              <a:t>Simulation-experiment comparisons are required to validate models.</a:t>
            </a:r>
            <a:endParaRPr lang="en-US" dirty="0" smtClean="0">
              <a:solidFill>
                <a:schemeClr val="tx1"/>
              </a:solidFill>
              <a:latin typeface="+mj-lt"/>
            </a:endParaRPr>
          </a:p>
          <a:p>
            <a:pPr algn="just"/>
            <a:endParaRPr lang="en-US" sz="2000" dirty="0">
              <a:solidFill>
                <a:schemeClr val="tx1"/>
              </a:solidFill>
              <a:latin typeface="+mj-lt"/>
            </a:endParaRPr>
          </a:p>
          <a:p>
            <a:pPr algn="just"/>
            <a:r>
              <a:rPr lang="en-US" sz="2200" dirty="0" err="1" smtClean="0">
                <a:solidFill>
                  <a:schemeClr val="tx1"/>
                </a:solidFill>
                <a:latin typeface="+mj-lt"/>
              </a:rPr>
              <a:t>E</a:t>
            </a:r>
            <a:r>
              <a:rPr lang="en-US" sz="2200" baseline="-25000" dirty="0" err="1" smtClean="0">
                <a:solidFill>
                  <a:schemeClr val="tx1"/>
                </a:solidFill>
                <a:latin typeface="+mj-lt"/>
              </a:rPr>
              <a:t>r</a:t>
            </a:r>
            <a:r>
              <a:rPr lang="en-US" sz="2200" baseline="-25000" dirty="0" smtClean="0">
                <a:solidFill>
                  <a:schemeClr val="tx1"/>
                </a:solidFill>
                <a:latin typeface="+mj-lt"/>
              </a:rPr>
              <a:t> </a:t>
            </a:r>
            <a:r>
              <a:rPr lang="en-US" sz="2200" dirty="0" smtClean="0">
                <a:solidFill>
                  <a:schemeClr val="tx1"/>
                </a:solidFill>
                <a:latin typeface="+mj-lt"/>
              </a:rPr>
              <a:t>may </a:t>
            </a:r>
            <a:r>
              <a:rPr lang="es-ES" altLang="en-US" sz="2200" dirty="0" err="1" smtClean="0">
                <a:solidFill>
                  <a:schemeClr val="tx1"/>
                </a:solidFill>
                <a:latin typeface="+mj-lt"/>
              </a:rPr>
              <a:t>also</a:t>
            </a:r>
            <a:r>
              <a:rPr lang="es-ES" altLang="en-US" sz="2200" dirty="0" smtClean="0">
                <a:solidFill>
                  <a:schemeClr val="tx1"/>
                </a:solidFill>
                <a:latin typeface="+mj-lt"/>
              </a:rPr>
              <a:t> be relevant for</a:t>
            </a:r>
            <a:r>
              <a:rPr lang="en-US" sz="2200" dirty="0" smtClean="0">
                <a:solidFill>
                  <a:schemeClr val="tx1"/>
                </a:solidFill>
                <a:latin typeface="+mj-lt"/>
              </a:rPr>
              <a:t> </a:t>
            </a:r>
            <a:r>
              <a:rPr lang="es-ES" altLang="en-US" sz="2200" dirty="0" smtClean="0">
                <a:solidFill>
                  <a:schemeClr val="tx1"/>
                </a:solidFill>
                <a:latin typeface="+mj-lt"/>
              </a:rPr>
              <a:t>i</a:t>
            </a:r>
            <a:r>
              <a:rPr lang="en-US" sz="2200" dirty="0" smtClean="0">
                <a:solidFill>
                  <a:schemeClr val="tx1"/>
                </a:solidFill>
                <a:latin typeface="+mj-lt"/>
              </a:rPr>
              <a:t>mpurity </a:t>
            </a:r>
            <a:r>
              <a:rPr lang="en-US" sz="2200" dirty="0">
                <a:solidFill>
                  <a:schemeClr val="tx1"/>
                </a:solidFill>
                <a:latin typeface="+mj-lt"/>
              </a:rPr>
              <a:t>transport</a:t>
            </a:r>
            <a:endParaRPr lang="en-US" sz="1600" dirty="0">
              <a:solidFill>
                <a:schemeClr val="tx1"/>
              </a:solidFill>
              <a:latin typeface="+mj-lt"/>
            </a:endParaRPr>
          </a:p>
          <a:p>
            <a:pPr algn="just"/>
            <a:r>
              <a:rPr lang="en-US" sz="1600" dirty="0">
                <a:solidFill>
                  <a:schemeClr val="tx1"/>
                </a:solidFill>
                <a:latin typeface="+mj-lt"/>
              </a:rPr>
              <a:t> </a:t>
            </a:r>
          </a:p>
          <a:p>
            <a:pPr marL="285750" indent="-285750" algn="just">
              <a:buFont typeface="Arial" panose="020B0604020202020204" pitchFamily="34" charset="0"/>
              <a:buChar char="•"/>
            </a:pPr>
            <a:r>
              <a:rPr lang="en-US" dirty="0">
                <a:solidFill>
                  <a:schemeClr val="tx1"/>
                </a:solidFill>
                <a:latin typeface="+mj-lt"/>
              </a:rPr>
              <a:t>For large enough deviation of </a:t>
            </a:r>
            <a:r>
              <a:rPr lang="en-US" dirty="0" err="1">
                <a:solidFill>
                  <a:schemeClr val="tx1"/>
                </a:solidFill>
                <a:latin typeface="+mj-lt"/>
              </a:rPr>
              <a:t>axisymmetry</a:t>
            </a:r>
            <a:r>
              <a:rPr lang="en-US" dirty="0">
                <a:solidFill>
                  <a:schemeClr val="tx1"/>
                </a:solidFill>
                <a:latin typeface="+mj-lt"/>
              </a:rPr>
              <a:t>, impurity transport might become driven by </a:t>
            </a:r>
            <a:r>
              <a:rPr lang="en-US" dirty="0" err="1">
                <a:solidFill>
                  <a:schemeClr val="tx1"/>
                </a:solidFill>
                <a:latin typeface="+mj-lt"/>
              </a:rPr>
              <a:t>E</a:t>
            </a:r>
            <a:r>
              <a:rPr lang="en-US" baseline="-25000" dirty="0" err="1">
                <a:solidFill>
                  <a:schemeClr val="tx1"/>
                </a:solidFill>
                <a:latin typeface="+mj-lt"/>
              </a:rPr>
              <a:t>r</a:t>
            </a:r>
            <a:r>
              <a:rPr lang="en-US" dirty="0">
                <a:solidFill>
                  <a:schemeClr val="tx1"/>
                </a:solidFill>
                <a:latin typeface="+mj-lt"/>
              </a:rPr>
              <a:t>, as typically in </a:t>
            </a:r>
            <a:r>
              <a:rPr lang="en-US" dirty="0" err="1" smtClean="0">
                <a:solidFill>
                  <a:schemeClr val="tx1"/>
                </a:solidFill>
                <a:latin typeface="+mj-lt"/>
              </a:rPr>
              <a:t>stellarators</a:t>
            </a:r>
            <a:r>
              <a:rPr lang="en-US" dirty="0" smtClean="0">
                <a:solidFill>
                  <a:schemeClr val="tx1"/>
                </a:solidFill>
                <a:latin typeface="+mj-lt"/>
              </a:rPr>
              <a:t>.</a:t>
            </a:r>
          </a:p>
          <a:p>
            <a:pPr marL="285750" indent="-285750" algn="just">
              <a:buFont typeface="Arial" panose="020B0604020202020204" pitchFamily="34" charset="0"/>
              <a:buChar char="•"/>
            </a:pPr>
            <a:endParaRPr lang="es-ES" altLang="en-US" dirty="0">
              <a:solidFill>
                <a:schemeClr val="tx1"/>
              </a:solidFill>
            </a:endParaRPr>
          </a:p>
        </p:txBody>
      </p:sp>
      <p:sp>
        <p:nvSpPr>
          <p:cNvPr id="6" name="2 Marcador de contenido"/>
          <p:cNvSpPr>
            <a:spLocks noGrp="1"/>
          </p:cNvSpPr>
          <p:nvPr/>
        </p:nvSpPr>
        <p:spPr>
          <a:xfrm>
            <a:off x="6801509" y="3826822"/>
            <a:ext cx="3656965" cy="313055"/>
          </a:xfrm>
          <a:prstGeom prst="rect">
            <a:avLst/>
          </a:prstGeom>
          <a:noFill/>
          <a:ln>
            <a:noFill/>
          </a:ln>
          <a:effectLst/>
        </p:spPr>
        <p:txBody>
          <a:bodyPr vert="horz" wrap="square" lIns="0" tIns="38520" rIns="0" bIns="0" numCol="1" anchor="t" anchorCtr="0" compatLnSpc="1"/>
          <a:lstStyle>
            <a:lvl1pPr marL="342900" indent="-342900" algn="l" defTabSz="448945" rtl="0" fontAlgn="base" hangingPunct="0">
              <a:lnSpc>
                <a:spcPct val="83000"/>
              </a:lnSpc>
              <a:spcBef>
                <a:spcPct val="0"/>
              </a:spcBef>
              <a:spcAft>
                <a:spcPts val="1425"/>
              </a:spcAft>
              <a:buClr>
                <a:schemeClr val="bg1">
                  <a:lumMod val="50000"/>
                </a:schemeClr>
              </a:buClr>
              <a:buSzPct val="90000"/>
              <a:buFont typeface="Wingdings 2" panose="05020102010507070707" pitchFamily="18" charset="2"/>
              <a:buChar char="¡"/>
              <a:defRPr sz="2000">
                <a:solidFill>
                  <a:srgbClr val="000000"/>
                </a:solidFill>
                <a:latin typeface="+mn-lt"/>
                <a:ea typeface="+mn-ea"/>
                <a:cs typeface="+mn-cs"/>
              </a:defRPr>
            </a:lvl1pPr>
            <a:lvl2pPr marL="742950" indent="-285750" algn="l" defTabSz="448945" rtl="0" fontAlgn="base" hangingPunct="0">
              <a:lnSpc>
                <a:spcPct val="83000"/>
              </a:lnSpc>
              <a:spcBef>
                <a:spcPct val="0"/>
              </a:spcBef>
              <a:spcAft>
                <a:spcPts val="1140"/>
              </a:spcAft>
              <a:buClr>
                <a:srgbClr val="3366FF"/>
              </a:buClr>
              <a:buSzPct val="100000"/>
              <a:buFont typeface="Wingdings" panose="05000000000000000000" pitchFamily="2" charset="2"/>
              <a:buChar char="§"/>
              <a:defRPr sz="2000">
                <a:solidFill>
                  <a:srgbClr val="000000"/>
                </a:solidFill>
                <a:latin typeface="+mn-lt"/>
                <a:ea typeface="+mn-ea"/>
                <a:cs typeface="+mn-cs"/>
              </a:defRPr>
            </a:lvl2pPr>
            <a:lvl3pPr marL="1143000" indent="-228600" algn="l" defTabSz="448945" rtl="0" fontAlgn="base" hangingPunct="0">
              <a:lnSpc>
                <a:spcPct val="83000"/>
              </a:lnSpc>
              <a:spcBef>
                <a:spcPct val="0"/>
              </a:spcBef>
              <a:spcAft>
                <a:spcPts val="850"/>
              </a:spcAft>
              <a:buClr>
                <a:srgbClr val="000000"/>
              </a:buClr>
              <a:buSzPct val="100000"/>
              <a:buFont typeface="Times New Roman" panose="02020603050405020304" pitchFamily="16" charset="0"/>
              <a:defRPr sz="2000">
                <a:solidFill>
                  <a:srgbClr val="000000"/>
                </a:solidFill>
                <a:latin typeface="+mn-lt"/>
                <a:ea typeface="+mn-ea"/>
                <a:cs typeface="+mn-cs"/>
              </a:defRPr>
            </a:lvl3pPr>
            <a:lvl4pPr marL="1600200" indent="-228600" algn="l" defTabSz="448945" rtl="0" fontAlgn="base" hangingPunct="0">
              <a:lnSpc>
                <a:spcPct val="83000"/>
              </a:lnSpc>
              <a:spcBef>
                <a:spcPct val="0"/>
              </a:spcBef>
              <a:spcAft>
                <a:spcPts val="575"/>
              </a:spcAft>
              <a:buClr>
                <a:srgbClr val="000000"/>
              </a:buClr>
              <a:buSzPct val="100000"/>
              <a:buFont typeface="Times New Roman" panose="02020603050405020304" pitchFamily="16" charset="0"/>
              <a:defRPr sz="2000">
                <a:solidFill>
                  <a:srgbClr val="000000"/>
                </a:solidFill>
                <a:latin typeface="+mn-lt"/>
                <a:ea typeface="+mn-ea"/>
                <a:cs typeface="+mn-cs"/>
              </a:defRPr>
            </a:lvl4pPr>
            <a:lvl5pPr marL="2057400" indent="-228600" algn="l" defTabSz="448945" rtl="0" fontAlgn="base" hangingPunct="0">
              <a:lnSpc>
                <a:spcPct val="83000"/>
              </a:lnSpc>
              <a:spcBef>
                <a:spcPct val="0"/>
              </a:spcBef>
              <a:spcAft>
                <a:spcPts val="290"/>
              </a:spcAft>
              <a:buClr>
                <a:srgbClr val="000000"/>
              </a:buClr>
              <a:buSzPct val="100000"/>
              <a:buFont typeface="Times New Roman" panose="02020603050405020304" pitchFamily="16" charset="0"/>
              <a:defRPr sz="2000">
                <a:solidFill>
                  <a:srgbClr val="000000"/>
                </a:solidFill>
                <a:latin typeface="+mn-lt"/>
                <a:ea typeface="+mn-ea"/>
                <a:cs typeface="+mn-cs"/>
              </a:defRPr>
            </a:lvl5pPr>
            <a:lvl6pPr marL="2514600" indent="-228600" algn="l" defTabSz="448945" rtl="0" fontAlgn="base" hangingPunct="0">
              <a:lnSpc>
                <a:spcPct val="83000"/>
              </a:lnSpc>
              <a:spcBef>
                <a:spcPct val="0"/>
              </a:spcBef>
              <a:spcAft>
                <a:spcPts val="290"/>
              </a:spcAft>
              <a:buClr>
                <a:srgbClr val="000000"/>
              </a:buClr>
              <a:buSzPct val="100000"/>
              <a:buFont typeface="Times New Roman" panose="02020603050405020304" pitchFamily="16" charset="0"/>
              <a:defRPr sz="2000">
                <a:solidFill>
                  <a:srgbClr val="000000"/>
                </a:solidFill>
                <a:latin typeface="+mn-lt"/>
                <a:ea typeface="+mn-ea"/>
                <a:cs typeface="+mn-cs"/>
              </a:defRPr>
            </a:lvl6pPr>
            <a:lvl7pPr marL="2971800" indent="-228600" algn="l" defTabSz="448945" rtl="0" fontAlgn="base" hangingPunct="0">
              <a:lnSpc>
                <a:spcPct val="83000"/>
              </a:lnSpc>
              <a:spcBef>
                <a:spcPct val="0"/>
              </a:spcBef>
              <a:spcAft>
                <a:spcPts val="290"/>
              </a:spcAft>
              <a:buClr>
                <a:srgbClr val="000000"/>
              </a:buClr>
              <a:buSzPct val="100000"/>
              <a:buFont typeface="Times New Roman" panose="02020603050405020304" pitchFamily="16" charset="0"/>
              <a:defRPr sz="2000">
                <a:solidFill>
                  <a:srgbClr val="000000"/>
                </a:solidFill>
                <a:latin typeface="+mn-lt"/>
                <a:ea typeface="+mn-ea"/>
                <a:cs typeface="+mn-cs"/>
              </a:defRPr>
            </a:lvl7pPr>
            <a:lvl8pPr marL="3429000" indent="-228600" algn="l" defTabSz="448945" rtl="0" fontAlgn="base" hangingPunct="0">
              <a:lnSpc>
                <a:spcPct val="83000"/>
              </a:lnSpc>
              <a:spcBef>
                <a:spcPct val="0"/>
              </a:spcBef>
              <a:spcAft>
                <a:spcPts val="290"/>
              </a:spcAft>
              <a:buClr>
                <a:srgbClr val="000000"/>
              </a:buClr>
              <a:buSzPct val="100000"/>
              <a:buFont typeface="Times New Roman" panose="02020603050405020304" pitchFamily="16" charset="0"/>
              <a:defRPr sz="2000">
                <a:solidFill>
                  <a:srgbClr val="000000"/>
                </a:solidFill>
                <a:latin typeface="+mn-lt"/>
                <a:ea typeface="+mn-ea"/>
                <a:cs typeface="+mn-cs"/>
              </a:defRPr>
            </a:lvl8pPr>
            <a:lvl9pPr marL="3886200" indent="-228600" algn="l" defTabSz="448945" rtl="0" fontAlgn="base" hangingPunct="0">
              <a:lnSpc>
                <a:spcPct val="83000"/>
              </a:lnSpc>
              <a:spcBef>
                <a:spcPct val="0"/>
              </a:spcBef>
              <a:spcAft>
                <a:spcPts val="290"/>
              </a:spcAft>
              <a:buClr>
                <a:srgbClr val="000000"/>
              </a:buClr>
              <a:buSzPct val="100000"/>
              <a:buFont typeface="Times New Roman" panose="02020603050405020304" pitchFamily="16" charset="0"/>
              <a:defRPr sz="2000">
                <a:solidFill>
                  <a:srgbClr val="000000"/>
                </a:solidFill>
                <a:latin typeface="+mn-lt"/>
                <a:ea typeface="+mn-ea"/>
                <a:cs typeface="+mn-cs"/>
              </a:defRPr>
            </a:lvl9pPr>
          </a:lstStyle>
          <a:p>
            <a:pPr marL="0" indent="0" algn="r">
              <a:buNone/>
            </a:pPr>
            <a:r>
              <a:rPr lang="es-ES" sz="1600" i="1" dirty="0"/>
              <a:t>M</a:t>
            </a:r>
            <a:r>
              <a:rPr lang="es-ES" sz="1600" i="1" dirty="0" smtClean="0"/>
              <a:t>. Honda et al, NF, 2014</a:t>
            </a:r>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1822" y="1331565"/>
            <a:ext cx="5689992"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8973" y="4139877"/>
            <a:ext cx="3115689" cy="2753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2 Marcador de contenido"/>
          <p:cNvSpPr>
            <a:spLocks noGrp="1"/>
          </p:cNvSpPr>
          <p:nvPr/>
        </p:nvSpPr>
        <p:spPr>
          <a:xfrm>
            <a:off x="6814209" y="6851158"/>
            <a:ext cx="3656965" cy="313055"/>
          </a:xfrm>
          <a:prstGeom prst="rect">
            <a:avLst/>
          </a:prstGeom>
          <a:noFill/>
          <a:ln>
            <a:noFill/>
          </a:ln>
          <a:effectLst/>
        </p:spPr>
        <p:txBody>
          <a:bodyPr vert="horz" wrap="square" lIns="0" tIns="38520" rIns="0" bIns="0" numCol="1" anchor="t" anchorCtr="0" compatLnSpc="1"/>
          <a:lstStyle>
            <a:lvl1pPr marL="342900" indent="-342900" algn="l" defTabSz="448945" rtl="0" fontAlgn="base" hangingPunct="0">
              <a:lnSpc>
                <a:spcPct val="83000"/>
              </a:lnSpc>
              <a:spcBef>
                <a:spcPct val="0"/>
              </a:spcBef>
              <a:spcAft>
                <a:spcPts val="1425"/>
              </a:spcAft>
              <a:buClr>
                <a:schemeClr val="bg1">
                  <a:lumMod val="50000"/>
                </a:schemeClr>
              </a:buClr>
              <a:buSzPct val="90000"/>
              <a:buFont typeface="Wingdings 2" panose="05020102010507070707" pitchFamily="18" charset="2"/>
              <a:buChar char="¡"/>
              <a:defRPr sz="2000">
                <a:solidFill>
                  <a:srgbClr val="000000"/>
                </a:solidFill>
                <a:latin typeface="+mn-lt"/>
                <a:ea typeface="+mn-ea"/>
                <a:cs typeface="+mn-cs"/>
              </a:defRPr>
            </a:lvl1pPr>
            <a:lvl2pPr marL="742950" indent="-285750" algn="l" defTabSz="448945" rtl="0" fontAlgn="base" hangingPunct="0">
              <a:lnSpc>
                <a:spcPct val="83000"/>
              </a:lnSpc>
              <a:spcBef>
                <a:spcPct val="0"/>
              </a:spcBef>
              <a:spcAft>
                <a:spcPts val="1140"/>
              </a:spcAft>
              <a:buClr>
                <a:srgbClr val="3366FF"/>
              </a:buClr>
              <a:buSzPct val="100000"/>
              <a:buFont typeface="Wingdings" panose="05000000000000000000" pitchFamily="2" charset="2"/>
              <a:buChar char="§"/>
              <a:defRPr sz="2000">
                <a:solidFill>
                  <a:srgbClr val="000000"/>
                </a:solidFill>
                <a:latin typeface="+mn-lt"/>
                <a:ea typeface="+mn-ea"/>
                <a:cs typeface="+mn-cs"/>
              </a:defRPr>
            </a:lvl2pPr>
            <a:lvl3pPr marL="1143000" indent="-228600" algn="l" defTabSz="448945" rtl="0" fontAlgn="base" hangingPunct="0">
              <a:lnSpc>
                <a:spcPct val="83000"/>
              </a:lnSpc>
              <a:spcBef>
                <a:spcPct val="0"/>
              </a:spcBef>
              <a:spcAft>
                <a:spcPts val="850"/>
              </a:spcAft>
              <a:buClr>
                <a:srgbClr val="000000"/>
              </a:buClr>
              <a:buSzPct val="100000"/>
              <a:buFont typeface="Times New Roman" panose="02020603050405020304" pitchFamily="16" charset="0"/>
              <a:defRPr sz="2000">
                <a:solidFill>
                  <a:srgbClr val="000000"/>
                </a:solidFill>
                <a:latin typeface="+mn-lt"/>
                <a:ea typeface="+mn-ea"/>
                <a:cs typeface="+mn-cs"/>
              </a:defRPr>
            </a:lvl3pPr>
            <a:lvl4pPr marL="1600200" indent="-228600" algn="l" defTabSz="448945" rtl="0" fontAlgn="base" hangingPunct="0">
              <a:lnSpc>
                <a:spcPct val="83000"/>
              </a:lnSpc>
              <a:spcBef>
                <a:spcPct val="0"/>
              </a:spcBef>
              <a:spcAft>
                <a:spcPts val="575"/>
              </a:spcAft>
              <a:buClr>
                <a:srgbClr val="000000"/>
              </a:buClr>
              <a:buSzPct val="100000"/>
              <a:buFont typeface="Times New Roman" panose="02020603050405020304" pitchFamily="16" charset="0"/>
              <a:defRPr sz="2000">
                <a:solidFill>
                  <a:srgbClr val="000000"/>
                </a:solidFill>
                <a:latin typeface="+mn-lt"/>
                <a:ea typeface="+mn-ea"/>
                <a:cs typeface="+mn-cs"/>
              </a:defRPr>
            </a:lvl4pPr>
            <a:lvl5pPr marL="2057400" indent="-228600" algn="l" defTabSz="448945" rtl="0" fontAlgn="base" hangingPunct="0">
              <a:lnSpc>
                <a:spcPct val="83000"/>
              </a:lnSpc>
              <a:spcBef>
                <a:spcPct val="0"/>
              </a:spcBef>
              <a:spcAft>
                <a:spcPts val="290"/>
              </a:spcAft>
              <a:buClr>
                <a:srgbClr val="000000"/>
              </a:buClr>
              <a:buSzPct val="100000"/>
              <a:buFont typeface="Times New Roman" panose="02020603050405020304" pitchFamily="16" charset="0"/>
              <a:defRPr sz="2000">
                <a:solidFill>
                  <a:srgbClr val="000000"/>
                </a:solidFill>
                <a:latin typeface="+mn-lt"/>
                <a:ea typeface="+mn-ea"/>
                <a:cs typeface="+mn-cs"/>
              </a:defRPr>
            </a:lvl5pPr>
            <a:lvl6pPr marL="2514600" indent="-228600" algn="l" defTabSz="448945" rtl="0" fontAlgn="base" hangingPunct="0">
              <a:lnSpc>
                <a:spcPct val="83000"/>
              </a:lnSpc>
              <a:spcBef>
                <a:spcPct val="0"/>
              </a:spcBef>
              <a:spcAft>
                <a:spcPts val="290"/>
              </a:spcAft>
              <a:buClr>
                <a:srgbClr val="000000"/>
              </a:buClr>
              <a:buSzPct val="100000"/>
              <a:buFont typeface="Times New Roman" panose="02020603050405020304" pitchFamily="16" charset="0"/>
              <a:defRPr sz="2000">
                <a:solidFill>
                  <a:srgbClr val="000000"/>
                </a:solidFill>
                <a:latin typeface="+mn-lt"/>
                <a:ea typeface="+mn-ea"/>
                <a:cs typeface="+mn-cs"/>
              </a:defRPr>
            </a:lvl6pPr>
            <a:lvl7pPr marL="2971800" indent="-228600" algn="l" defTabSz="448945" rtl="0" fontAlgn="base" hangingPunct="0">
              <a:lnSpc>
                <a:spcPct val="83000"/>
              </a:lnSpc>
              <a:spcBef>
                <a:spcPct val="0"/>
              </a:spcBef>
              <a:spcAft>
                <a:spcPts val="290"/>
              </a:spcAft>
              <a:buClr>
                <a:srgbClr val="000000"/>
              </a:buClr>
              <a:buSzPct val="100000"/>
              <a:buFont typeface="Times New Roman" panose="02020603050405020304" pitchFamily="16" charset="0"/>
              <a:defRPr sz="2000">
                <a:solidFill>
                  <a:srgbClr val="000000"/>
                </a:solidFill>
                <a:latin typeface="+mn-lt"/>
                <a:ea typeface="+mn-ea"/>
                <a:cs typeface="+mn-cs"/>
              </a:defRPr>
            </a:lvl7pPr>
            <a:lvl8pPr marL="3429000" indent="-228600" algn="l" defTabSz="448945" rtl="0" fontAlgn="base" hangingPunct="0">
              <a:lnSpc>
                <a:spcPct val="83000"/>
              </a:lnSpc>
              <a:spcBef>
                <a:spcPct val="0"/>
              </a:spcBef>
              <a:spcAft>
                <a:spcPts val="290"/>
              </a:spcAft>
              <a:buClr>
                <a:srgbClr val="000000"/>
              </a:buClr>
              <a:buSzPct val="100000"/>
              <a:buFont typeface="Times New Roman" panose="02020603050405020304" pitchFamily="16" charset="0"/>
              <a:defRPr sz="2000">
                <a:solidFill>
                  <a:srgbClr val="000000"/>
                </a:solidFill>
                <a:latin typeface="+mn-lt"/>
                <a:ea typeface="+mn-ea"/>
                <a:cs typeface="+mn-cs"/>
              </a:defRPr>
            </a:lvl8pPr>
            <a:lvl9pPr marL="3886200" indent="-228600" algn="l" defTabSz="448945" rtl="0" fontAlgn="base" hangingPunct="0">
              <a:lnSpc>
                <a:spcPct val="83000"/>
              </a:lnSpc>
              <a:spcBef>
                <a:spcPct val="0"/>
              </a:spcBef>
              <a:spcAft>
                <a:spcPts val="290"/>
              </a:spcAft>
              <a:buClr>
                <a:srgbClr val="000000"/>
              </a:buClr>
              <a:buSzPct val="100000"/>
              <a:buFont typeface="Times New Roman" panose="02020603050405020304" pitchFamily="16" charset="0"/>
              <a:defRPr sz="2000">
                <a:solidFill>
                  <a:srgbClr val="000000"/>
                </a:solidFill>
                <a:latin typeface="+mn-lt"/>
                <a:ea typeface="+mn-ea"/>
                <a:cs typeface="+mn-cs"/>
              </a:defRPr>
            </a:lvl9pPr>
          </a:lstStyle>
          <a:p>
            <a:pPr marL="0" indent="0" algn="r">
              <a:buNone/>
            </a:pPr>
            <a:r>
              <a:rPr lang="es-ES" sz="1600" i="1" dirty="0" smtClean="0"/>
              <a:t>A. J. Cole et al, NF, 2011</a:t>
            </a:r>
          </a:p>
        </p:txBody>
      </p:sp>
      <p:sp>
        <p:nvSpPr>
          <p:cNvPr id="10" name="2 Marcador de contenido"/>
          <p:cNvSpPr>
            <a:spLocks noGrp="1"/>
          </p:cNvSpPr>
          <p:nvPr/>
        </p:nvSpPr>
        <p:spPr>
          <a:xfrm>
            <a:off x="6762437" y="3923853"/>
            <a:ext cx="743709" cy="313055"/>
          </a:xfrm>
          <a:prstGeom prst="rect">
            <a:avLst/>
          </a:prstGeom>
          <a:noFill/>
          <a:ln>
            <a:noFill/>
          </a:ln>
          <a:effectLst/>
        </p:spPr>
        <p:txBody>
          <a:bodyPr vert="horz" wrap="square" lIns="0" tIns="38520" rIns="0" bIns="0" numCol="1" anchor="t" anchorCtr="0" compatLnSpc="1"/>
          <a:lstStyle>
            <a:lvl1pPr marL="342900" indent="-342900" algn="l" defTabSz="448945" rtl="0" fontAlgn="base" hangingPunct="0">
              <a:lnSpc>
                <a:spcPct val="83000"/>
              </a:lnSpc>
              <a:spcBef>
                <a:spcPct val="0"/>
              </a:spcBef>
              <a:spcAft>
                <a:spcPts val="1425"/>
              </a:spcAft>
              <a:buClr>
                <a:schemeClr val="bg1">
                  <a:lumMod val="50000"/>
                </a:schemeClr>
              </a:buClr>
              <a:buSzPct val="90000"/>
              <a:buFont typeface="Wingdings 2" panose="05020102010507070707" pitchFamily="18" charset="2"/>
              <a:buChar char="¡"/>
              <a:defRPr sz="2000">
                <a:solidFill>
                  <a:srgbClr val="000000"/>
                </a:solidFill>
                <a:latin typeface="+mn-lt"/>
                <a:ea typeface="+mn-ea"/>
                <a:cs typeface="+mn-cs"/>
              </a:defRPr>
            </a:lvl1pPr>
            <a:lvl2pPr marL="742950" indent="-285750" algn="l" defTabSz="448945" rtl="0" fontAlgn="base" hangingPunct="0">
              <a:lnSpc>
                <a:spcPct val="83000"/>
              </a:lnSpc>
              <a:spcBef>
                <a:spcPct val="0"/>
              </a:spcBef>
              <a:spcAft>
                <a:spcPts val="1140"/>
              </a:spcAft>
              <a:buClr>
                <a:srgbClr val="3366FF"/>
              </a:buClr>
              <a:buSzPct val="100000"/>
              <a:buFont typeface="Wingdings" panose="05000000000000000000" pitchFamily="2" charset="2"/>
              <a:buChar char="§"/>
              <a:defRPr sz="2000">
                <a:solidFill>
                  <a:srgbClr val="000000"/>
                </a:solidFill>
                <a:latin typeface="+mn-lt"/>
                <a:ea typeface="+mn-ea"/>
                <a:cs typeface="+mn-cs"/>
              </a:defRPr>
            </a:lvl2pPr>
            <a:lvl3pPr marL="1143000" indent="-228600" algn="l" defTabSz="448945" rtl="0" fontAlgn="base" hangingPunct="0">
              <a:lnSpc>
                <a:spcPct val="83000"/>
              </a:lnSpc>
              <a:spcBef>
                <a:spcPct val="0"/>
              </a:spcBef>
              <a:spcAft>
                <a:spcPts val="850"/>
              </a:spcAft>
              <a:buClr>
                <a:srgbClr val="000000"/>
              </a:buClr>
              <a:buSzPct val="100000"/>
              <a:buFont typeface="Times New Roman" panose="02020603050405020304" pitchFamily="16" charset="0"/>
              <a:defRPr sz="2000">
                <a:solidFill>
                  <a:srgbClr val="000000"/>
                </a:solidFill>
                <a:latin typeface="+mn-lt"/>
                <a:ea typeface="+mn-ea"/>
                <a:cs typeface="+mn-cs"/>
              </a:defRPr>
            </a:lvl3pPr>
            <a:lvl4pPr marL="1600200" indent="-228600" algn="l" defTabSz="448945" rtl="0" fontAlgn="base" hangingPunct="0">
              <a:lnSpc>
                <a:spcPct val="83000"/>
              </a:lnSpc>
              <a:spcBef>
                <a:spcPct val="0"/>
              </a:spcBef>
              <a:spcAft>
                <a:spcPts val="575"/>
              </a:spcAft>
              <a:buClr>
                <a:srgbClr val="000000"/>
              </a:buClr>
              <a:buSzPct val="100000"/>
              <a:buFont typeface="Times New Roman" panose="02020603050405020304" pitchFamily="16" charset="0"/>
              <a:defRPr sz="2000">
                <a:solidFill>
                  <a:srgbClr val="000000"/>
                </a:solidFill>
                <a:latin typeface="+mn-lt"/>
                <a:ea typeface="+mn-ea"/>
                <a:cs typeface="+mn-cs"/>
              </a:defRPr>
            </a:lvl4pPr>
            <a:lvl5pPr marL="2057400" indent="-228600" algn="l" defTabSz="448945" rtl="0" fontAlgn="base" hangingPunct="0">
              <a:lnSpc>
                <a:spcPct val="83000"/>
              </a:lnSpc>
              <a:spcBef>
                <a:spcPct val="0"/>
              </a:spcBef>
              <a:spcAft>
                <a:spcPts val="290"/>
              </a:spcAft>
              <a:buClr>
                <a:srgbClr val="000000"/>
              </a:buClr>
              <a:buSzPct val="100000"/>
              <a:buFont typeface="Times New Roman" panose="02020603050405020304" pitchFamily="16" charset="0"/>
              <a:defRPr sz="2000">
                <a:solidFill>
                  <a:srgbClr val="000000"/>
                </a:solidFill>
                <a:latin typeface="+mn-lt"/>
                <a:ea typeface="+mn-ea"/>
                <a:cs typeface="+mn-cs"/>
              </a:defRPr>
            </a:lvl5pPr>
            <a:lvl6pPr marL="2514600" indent="-228600" algn="l" defTabSz="448945" rtl="0" fontAlgn="base" hangingPunct="0">
              <a:lnSpc>
                <a:spcPct val="83000"/>
              </a:lnSpc>
              <a:spcBef>
                <a:spcPct val="0"/>
              </a:spcBef>
              <a:spcAft>
                <a:spcPts val="290"/>
              </a:spcAft>
              <a:buClr>
                <a:srgbClr val="000000"/>
              </a:buClr>
              <a:buSzPct val="100000"/>
              <a:buFont typeface="Times New Roman" panose="02020603050405020304" pitchFamily="16" charset="0"/>
              <a:defRPr sz="2000">
                <a:solidFill>
                  <a:srgbClr val="000000"/>
                </a:solidFill>
                <a:latin typeface="+mn-lt"/>
                <a:ea typeface="+mn-ea"/>
                <a:cs typeface="+mn-cs"/>
              </a:defRPr>
            </a:lvl6pPr>
            <a:lvl7pPr marL="2971800" indent="-228600" algn="l" defTabSz="448945" rtl="0" fontAlgn="base" hangingPunct="0">
              <a:lnSpc>
                <a:spcPct val="83000"/>
              </a:lnSpc>
              <a:spcBef>
                <a:spcPct val="0"/>
              </a:spcBef>
              <a:spcAft>
                <a:spcPts val="290"/>
              </a:spcAft>
              <a:buClr>
                <a:srgbClr val="000000"/>
              </a:buClr>
              <a:buSzPct val="100000"/>
              <a:buFont typeface="Times New Roman" panose="02020603050405020304" pitchFamily="16" charset="0"/>
              <a:defRPr sz="2000">
                <a:solidFill>
                  <a:srgbClr val="000000"/>
                </a:solidFill>
                <a:latin typeface="+mn-lt"/>
                <a:ea typeface="+mn-ea"/>
                <a:cs typeface="+mn-cs"/>
              </a:defRPr>
            </a:lvl7pPr>
            <a:lvl8pPr marL="3429000" indent="-228600" algn="l" defTabSz="448945" rtl="0" fontAlgn="base" hangingPunct="0">
              <a:lnSpc>
                <a:spcPct val="83000"/>
              </a:lnSpc>
              <a:spcBef>
                <a:spcPct val="0"/>
              </a:spcBef>
              <a:spcAft>
                <a:spcPts val="290"/>
              </a:spcAft>
              <a:buClr>
                <a:srgbClr val="000000"/>
              </a:buClr>
              <a:buSzPct val="100000"/>
              <a:buFont typeface="Times New Roman" panose="02020603050405020304" pitchFamily="16" charset="0"/>
              <a:defRPr sz="2000">
                <a:solidFill>
                  <a:srgbClr val="000000"/>
                </a:solidFill>
                <a:latin typeface="+mn-lt"/>
                <a:ea typeface="+mn-ea"/>
                <a:cs typeface="+mn-cs"/>
              </a:defRPr>
            </a:lvl8pPr>
            <a:lvl9pPr marL="3886200" indent="-228600" algn="l" defTabSz="448945" rtl="0" fontAlgn="base" hangingPunct="0">
              <a:lnSpc>
                <a:spcPct val="83000"/>
              </a:lnSpc>
              <a:spcBef>
                <a:spcPct val="0"/>
              </a:spcBef>
              <a:spcAft>
                <a:spcPts val="290"/>
              </a:spcAft>
              <a:buClr>
                <a:srgbClr val="000000"/>
              </a:buClr>
              <a:buSzPct val="100000"/>
              <a:buFont typeface="Times New Roman" panose="02020603050405020304" pitchFamily="16" charset="0"/>
              <a:defRPr sz="2000">
                <a:solidFill>
                  <a:srgbClr val="000000"/>
                </a:solidFill>
                <a:latin typeface="+mn-lt"/>
                <a:ea typeface="+mn-ea"/>
                <a:cs typeface="+mn-cs"/>
              </a:defRPr>
            </a:lvl9pPr>
          </a:lstStyle>
          <a:p>
            <a:pPr marL="0" indent="0" algn="r">
              <a:buNone/>
            </a:pPr>
            <a:r>
              <a:rPr lang="es-ES" b="1" dirty="0" smtClean="0"/>
              <a:t>DIII-D</a:t>
            </a:r>
          </a:p>
        </p:txBody>
      </p:sp>
      <p:sp>
        <p:nvSpPr>
          <p:cNvPr id="12" name="2 Marcador de contenido"/>
          <p:cNvSpPr>
            <a:spLocks noGrp="1"/>
          </p:cNvSpPr>
          <p:nvPr/>
        </p:nvSpPr>
        <p:spPr>
          <a:xfrm>
            <a:off x="5417914" y="1043940"/>
            <a:ext cx="4811058" cy="313055"/>
          </a:xfrm>
          <a:prstGeom prst="rect">
            <a:avLst/>
          </a:prstGeom>
          <a:noFill/>
          <a:ln>
            <a:noFill/>
          </a:ln>
          <a:effectLst/>
        </p:spPr>
        <p:txBody>
          <a:bodyPr vert="horz" wrap="square" lIns="0" tIns="38520" rIns="0" bIns="0" numCol="1" anchor="t" anchorCtr="0" compatLnSpc="1"/>
          <a:lstStyle>
            <a:lvl1pPr marL="342900" indent="-342900" algn="l" defTabSz="448945" rtl="0" fontAlgn="base" hangingPunct="0">
              <a:lnSpc>
                <a:spcPct val="83000"/>
              </a:lnSpc>
              <a:spcBef>
                <a:spcPct val="0"/>
              </a:spcBef>
              <a:spcAft>
                <a:spcPts val="1425"/>
              </a:spcAft>
              <a:buClr>
                <a:schemeClr val="bg1">
                  <a:lumMod val="50000"/>
                </a:schemeClr>
              </a:buClr>
              <a:buSzPct val="90000"/>
              <a:buFont typeface="Wingdings 2" panose="05020102010507070707" pitchFamily="18" charset="2"/>
              <a:buChar char="¡"/>
              <a:defRPr sz="2000">
                <a:solidFill>
                  <a:srgbClr val="000000"/>
                </a:solidFill>
                <a:latin typeface="+mn-lt"/>
                <a:ea typeface="+mn-ea"/>
                <a:cs typeface="+mn-cs"/>
              </a:defRPr>
            </a:lvl1pPr>
            <a:lvl2pPr marL="742950" indent="-285750" algn="l" defTabSz="448945" rtl="0" fontAlgn="base" hangingPunct="0">
              <a:lnSpc>
                <a:spcPct val="83000"/>
              </a:lnSpc>
              <a:spcBef>
                <a:spcPct val="0"/>
              </a:spcBef>
              <a:spcAft>
                <a:spcPts val="1140"/>
              </a:spcAft>
              <a:buClr>
                <a:srgbClr val="3366FF"/>
              </a:buClr>
              <a:buSzPct val="100000"/>
              <a:buFont typeface="Wingdings" panose="05000000000000000000" pitchFamily="2" charset="2"/>
              <a:buChar char="§"/>
              <a:defRPr sz="2000">
                <a:solidFill>
                  <a:srgbClr val="000000"/>
                </a:solidFill>
                <a:latin typeface="+mn-lt"/>
                <a:ea typeface="+mn-ea"/>
                <a:cs typeface="+mn-cs"/>
              </a:defRPr>
            </a:lvl2pPr>
            <a:lvl3pPr marL="1143000" indent="-228600" algn="l" defTabSz="448945" rtl="0" fontAlgn="base" hangingPunct="0">
              <a:lnSpc>
                <a:spcPct val="83000"/>
              </a:lnSpc>
              <a:spcBef>
                <a:spcPct val="0"/>
              </a:spcBef>
              <a:spcAft>
                <a:spcPts val="850"/>
              </a:spcAft>
              <a:buClr>
                <a:srgbClr val="000000"/>
              </a:buClr>
              <a:buSzPct val="100000"/>
              <a:buFont typeface="Times New Roman" panose="02020603050405020304" pitchFamily="16" charset="0"/>
              <a:defRPr sz="2000">
                <a:solidFill>
                  <a:srgbClr val="000000"/>
                </a:solidFill>
                <a:latin typeface="+mn-lt"/>
                <a:ea typeface="+mn-ea"/>
                <a:cs typeface="+mn-cs"/>
              </a:defRPr>
            </a:lvl3pPr>
            <a:lvl4pPr marL="1600200" indent="-228600" algn="l" defTabSz="448945" rtl="0" fontAlgn="base" hangingPunct="0">
              <a:lnSpc>
                <a:spcPct val="83000"/>
              </a:lnSpc>
              <a:spcBef>
                <a:spcPct val="0"/>
              </a:spcBef>
              <a:spcAft>
                <a:spcPts val="575"/>
              </a:spcAft>
              <a:buClr>
                <a:srgbClr val="000000"/>
              </a:buClr>
              <a:buSzPct val="100000"/>
              <a:buFont typeface="Times New Roman" panose="02020603050405020304" pitchFamily="16" charset="0"/>
              <a:defRPr sz="2000">
                <a:solidFill>
                  <a:srgbClr val="000000"/>
                </a:solidFill>
                <a:latin typeface="+mn-lt"/>
                <a:ea typeface="+mn-ea"/>
                <a:cs typeface="+mn-cs"/>
              </a:defRPr>
            </a:lvl4pPr>
            <a:lvl5pPr marL="2057400" indent="-228600" algn="l" defTabSz="448945" rtl="0" fontAlgn="base" hangingPunct="0">
              <a:lnSpc>
                <a:spcPct val="83000"/>
              </a:lnSpc>
              <a:spcBef>
                <a:spcPct val="0"/>
              </a:spcBef>
              <a:spcAft>
                <a:spcPts val="290"/>
              </a:spcAft>
              <a:buClr>
                <a:srgbClr val="000000"/>
              </a:buClr>
              <a:buSzPct val="100000"/>
              <a:buFont typeface="Times New Roman" panose="02020603050405020304" pitchFamily="16" charset="0"/>
              <a:defRPr sz="2000">
                <a:solidFill>
                  <a:srgbClr val="000000"/>
                </a:solidFill>
                <a:latin typeface="+mn-lt"/>
                <a:ea typeface="+mn-ea"/>
                <a:cs typeface="+mn-cs"/>
              </a:defRPr>
            </a:lvl5pPr>
            <a:lvl6pPr marL="2514600" indent="-228600" algn="l" defTabSz="448945" rtl="0" fontAlgn="base" hangingPunct="0">
              <a:lnSpc>
                <a:spcPct val="83000"/>
              </a:lnSpc>
              <a:spcBef>
                <a:spcPct val="0"/>
              </a:spcBef>
              <a:spcAft>
                <a:spcPts val="290"/>
              </a:spcAft>
              <a:buClr>
                <a:srgbClr val="000000"/>
              </a:buClr>
              <a:buSzPct val="100000"/>
              <a:buFont typeface="Times New Roman" panose="02020603050405020304" pitchFamily="16" charset="0"/>
              <a:defRPr sz="2000">
                <a:solidFill>
                  <a:srgbClr val="000000"/>
                </a:solidFill>
                <a:latin typeface="+mn-lt"/>
                <a:ea typeface="+mn-ea"/>
                <a:cs typeface="+mn-cs"/>
              </a:defRPr>
            </a:lvl6pPr>
            <a:lvl7pPr marL="2971800" indent="-228600" algn="l" defTabSz="448945" rtl="0" fontAlgn="base" hangingPunct="0">
              <a:lnSpc>
                <a:spcPct val="83000"/>
              </a:lnSpc>
              <a:spcBef>
                <a:spcPct val="0"/>
              </a:spcBef>
              <a:spcAft>
                <a:spcPts val="290"/>
              </a:spcAft>
              <a:buClr>
                <a:srgbClr val="000000"/>
              </a:buClr>
              <a:buSzPct val="100000"/>
              <a:buFont typeface="Times New Roman" panose="02020603050405020304" pitchFamily="16" charset="0"/>
              <a:defRPr sz="2000">
                <a:solidFill>
                  <a:srgbClr val="000000"/>
                </a:solidFill>
                <a:latin typeface="+mn-lt"/>
                <a:ea typeface="+mn-ea"/>
                <a:cs typeface="+mn-cs"/>
              </a:defRPr>
            </a:lvl7pPr>
            <a:lvl8pPr marL="3429000" indent="-228600" algn="l" defTabSz="448945" rtl="0" fontAlgn="base" hangingPunct="0">
              <a:lnSpc>
                <a:spcPct val="83000"/>
              </a:lnSpc>
              <a:spcBef>
                <a:spcPct val="0"/>
              </a:spcBef>
              <a:spcAft>
                <a:spcPts val="290"/>
              </a:spcAft>
              <a:buClr>
                <a:srgbClr val="000000"/>
              </a:buClr>
              <a:buSzPct val="100000"/>
              <a:buFont typeface="Times New Roman" panose="02020603050405020304" pitchFamily="16" charset="0"/>
              <a:defRPr sz="2000">
                <a:solidFill>
                  <a:srgbClr val="000000"/>
                </a:solidFill>
                <a:latin typeface="+mn-lt"/>
                <a:ea typeface="+mn-ea"/>
                <a:cs typeface="+mn-cs"/>
              </a:defRPr>
            </a:lvl8pPr>
            <a:lvl9pPr marL="3886200" indent="-228600" algn="l" defTabSz="448945" rtl="0" fontAlgn="base" hangingPunct="0">
              <a:lnSpc>
                <a:spcPct val="83000"/>
              </a:lnSpc>
              <a:spcBef>
                <a:spcPct val="0"/>
              </a:spcBef>
              <a:spcAft>
                <a:spcPts val="290"/>
              </a:spcAft>
              <a:buClr>
                <a:srgbClr val="000000"/>
              </a:buClr>
              <a:buSzPct val="100000"/>
              <a:buFont typeface="Times New Roman" panose="02020603050405020304" pitchFamily="16" charset="0"/>
              <a:defRPr sz="2000">
                <a:solidFill>
                  <a:srgbClr val="000000"/>
                </a:solidFill>
                <a:latin typeface="+mn-lt"/>
                <a:ea typeface="+mn-ea"/>
                <a:cs typeface="+mn-cs"/>
              </a:defRPr>
            </a:lvl9pPr>
          </a:lstStyle>
          <a:p>
            <a:pPr marL="0" indent="0" algn="ctr">
              <a:buNone/>
            </a:pPr>
            <a:r>
              <a:rPr lang="es-ES" b="1" dirty="0" smtClean="0"/>
              <a:t>JT-60SA (AI </a:t>
            </a:r>
            <a:r>
              <a:rPr lang="es-ES" b="1" dirty="0" err="1" smtClean="0"/>
              <a:t>scenario</a:t>
            </a:r>
            <a:r>
              <a:rPr lang="es-ES" b="1" dirty="0" smtClean="0"/>
              <a:t>), TOPICS </a:t>
            </a:r>
            <a:r>
              <a:rPr lang="es-ES" b="1" dirty="0" err="1" smtClean="0"/>
              <a:t>simulation</a:t>
            </a:r>
            <a:endParaRPr lang="es-ES" b="1" dirty="0" smtClean="0"/>
          </a:p>
        </p:txBody>
      </p:sp>
      <p:sp>
        <p:nvSpPr>
          <p:cNvPr id="11" name="Rectangle 5"/>
          <p:cNvSpPr>
            <a:spLocks noChangeArrowheads="1"/>
          </p:cNvSpPr>
          <p:nvPr/>
        </p:nvSpPr>
        <p:spPr bwMode="auto">
          <a:xfrm>
            <a:off x="8439785" y="7197408"/>
            <a:ext cx="1789187"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1pPr>
            <a:lvl2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2pPr>
            <a:lvl3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3pPr>
            <a:lvl4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4pPr>
            <a:lvl5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5pPr>
            <a:lvl6pPr marL="25146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6pPr>
            <a:lvl7pPr marL="29718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7pPr>
            <a:lvl8pPr marL="34290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8pPr>
            <a:lvl9pPr marL="38862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9pPr>
          </a:lstStyle>
          <a:p>
            <a:pPr algn="r">
              <a:lnSpc>
                <a:spcPct val="100000"/>
              </a:lnSpc>
              <a:buClrTx/>
              <a:buFontTx/>
              <a:buNone/>
            </a:pPr>
            <a:r>
              <a:rPr lang="es-ES" altLang="de-DE" sz="1400" dirty="0" smtClean="0">
                <a:ea typeface="msgothic" charset="0"/>
                <a:cs typeface="msgothic" charset="0"/>
              </a:rPr>
              <a:t>5 </a:t>
            </a:r>
            <a:r>
              <a:rPr lang="es-ES" altLang="de-DE" sz="1400" dirty="0">
                <a:ea typeface="msgothic" charset="0"/>
                <a:cs typeface="msgothic" charset="0"/>
              </a:rPr>
              <a:t>/ </a:t>
            </a:r>
            <a:r>
              <a:rPr lang="es-ES" altLang="de-DE" sz="1400" dirty="0" smtClean="0">
                <a:ea typeface="msgothic" charset="0"/>
                <a:cs typeface="msgothic" charset="0"/>
              </a:rPr>
              <a:t>14</a:t>
            </a:r>
            <a:endParaRPr lang="de-DE" altLang="de-DE" sz="1400" dirty="0">
              <a:ea typeface="msgothic" charset="0"/>
              <a:cs typeface="msgothic" charset="0"/>
            </a:endParaRPr>
          </a:p>
        </p:txBody>
      </p:sp>
    </p:spTree>
    <p:extLst>
      <p:ext uri="{BB962C8B-B14F-4D97-AF65-F5344CB8AC3E}">
        <p14:creationId xmlns:p14="http://schemas.microsoft.com/office/powerpoint/2010/main" val="25177436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308635" y="291370"/>
            <a:ext cx="8064896" cy="679649"/>
          </a:xfrm>
        </p:spPr>
        <p:txBody>
          <a:bodyPr/>
          <a:lstStyle/>
          <a:p>
            <a:pPr>
              <a:lnSpc>
                <a:spcPct val="83000"/>
              </a:lnSpc>
            </a:pPr>
            <a:r>
              <a:rPr lang="es-ES" altLang="en-US" dirty="0" err="1" smtClean="0"/>
              <a:t>Main</a:t>
            </a:r>
            <a:r>
              <a:rPr lang="es-ES" altLang="en-US" dirty="0" smtClean="0"/>
              <a:t> </a:t>
            </a:r>
            <a:r>
              <a:rPr lang="es-ES" altLang="en-US" dirty="0" err="1" smtClean="0"/>
              <a:t>Features</a:t>
            </a:r>
            <a:r>
              <a:rPr lang="es-ES" altLang="en-US" dirty="0" smtClean="0"/>
              <a:t> of a </a:t>
            </a:r>
            <a:r>
              <a:rPr lang="es-ES" altLang="en-US" dirty="0" err="1" smtClean="0"/>
              <a:t>Doppler</a:t>
            </a:r>
            <a:r>
              <a:rPr lang="es-ES" altLang="en-US" dirty="0" smtClean="0"/>
              <a:t> </a:t>
            </a:r>
            <a:r>
              <a:rPr lang="es-ES" altLang="en-US" dirty="0" err="1" smtClean="0"/>
              <a:t>diagnostic</a:t>
            </a:r>
            <a:endParaRPr lang="es-ES" altLang="en-US" dirty="0"/>
          </a:p>
        </p:txBody>
      </p:sp>
      <p:sp>
        <p:nvSpPr>
          <p:cNvPr id="7" name="2 Marcador de contenido"/>
          <p:cNvSpPr>
            <a:spLocks noGrp="1"/>
          </p:cNvSpPr>
          <p:nvPr>
            <p:ph idx="1"/>
          </p:nvPr>
        </p:nvSpPr>
        <p:spPr>
          <a:xfrm>
            <a:off x="449362" y="1100613"/>
            <a:ext cx="9908540" cy="4983480"/>
          </a:xfrm>
        </p:spPr>
        <p:txBody>
          <a:bodyPr/>
          <a:lstStyle/>
          <a:p>
            <a:pPr marL="0" indent="0" algn="just">
              <a:buNone/>
            </a:pPr>
            <a:r>
              <a:rPr lang="en-US" sz="2400" dirty="0" smtClean="0">
                <a:cs typeface="Arial" panose="020B0604020202020204" pitchFamily="34" charset="0"/>
              </a:rPr>
              <a:t>Turbulence measurements</a:t>
            </a:r>
          </a:p>
          <a:p>
            <a:pPr marL="285750" indent="-285750" algn="just">
              <a:buFont typeface="Arial" panose="020B0604020202020204" pitchFamily="34" charset="0"/>
              <a:buChar char="•"/>
            </a:pPr>
            <a:r>
              <a:rPr lang="es-ES" altLang="en-US" sz="1800" dirty="0" err="1" smtClean="0">
                <a:solidFill>
                  <a:schemeClr val="tx1"/>
                </a:solidFill>
              </a:rPr>
              <a:t>Good</a:t>
            </a:r>
            <a:r>
              <a:rPr lang="es-ES" altLang="en-US" sz="1800" dirty="0" smtClean="0">
                <a:solidFill>
                  <a:schemeClr val="tx1"/>
                </a:solidFill>
              </a:rPr>
              <a:t> </a:t>
            </a:r>
            <a:r>
              <a:rPr lang="es-ES" altLang="en-US" sz="1800" dirty="0" err="1" smtClean="0">
                <a:solidFill>
                  <a:schemeClr val="tx1"/>
                </a:solidFill>
              </a:rPr>
              <a:t>for</a:t>
            </a:r>
            <a:r>
              <a:rPr lang="es-ES" altLang="en-US" sz="1800" dirty="0" smtClean="0">
                <a:solidFill>
                  <a:schemeClr val="tx1"/>
                </a:solidFill>
              </a:rPr>
              <a:t> q</a:t>
            </a:r>
            <a:r>
              <a:rPr lang="es-ES" altLang="en-US" sz="1800" dirty="0" err="1" smtClean="0">
                <a:solidFill>
                  <a:schemeClr val="tx1"/>
                </a:solidFill>
              </a:rPr>
              <a:t>uantitative</a:t>
            </a:r>
            <a:r>
              <a:rPr lang="es-ES" altLang="en-US" sz="1800" dirty="0" smtClean="0">
                <a:solidFill>
                  <a:schemeClr val="tx1"/>
                </a:solidFill>
              </a:rPr>
              <a:t> </a:t>
            </a:r>
            <a:r>
              <a:rPr lang="es-ES" altLang="en-US" sz="1800" dirty="0" err="1" smtClean="0">
                <a:solidFill>
                  <a:schemeClr val="tx1"/>
                </a:solidFill>
              </a:rPr>
              <a:t>analysis</a:t>
            </a:r>
            <a:r>
              <a:rPr lang="es-ES" altLang="en-US" sz="1800" dirty="0" smtClean="0">
                <a:solidFill>
                  <a:schemeClr val="tx1"/>
                </a:solidFill>
              </a:rPr>
              <a:t>: </a:t>
            </a:r>
            <a:r>
              <a:rPr lang="es-ES" altLang="en-US" sz="1800" b="1" dirty="0" smtClean="0">
                <a:solidFill>
                  <a:schemeClr val="tx1"/>
                </a:solidFill>
              </a:rPr>
              <a:t>k</a:t>
            </a:r>
            <a:r>
              <a:rPr lang="es-ES" altLang="en-US" sz="1800" b="1" baseline="-25000" dirty="0" smtClean="0">
                <a:solidFill>
                  <a:schemeClr val="tx1"/>
                </a:solidFill>
              </a:rPr>
              <a:t>⊥</a:t>
            </a:r>
            <a:r>
              <a:rPr lang="es-ES" altLang="en-US" sz="1800" b="1" dirty="0" smtClean="0">
                <a:solidFill>
                  <a:schemeClr val="tx1"/>
                </a:solidFill>
              </a:rPr>
              <a:t>-</a:t>
            </a:r>
            <a:r>
              <a:rPr lang="es-ES" altLang="en-US" sz="1800" b="1" dirty="0" err="1" smtClean="0">
                <a:solidFill>
                  <a:schemeClr val="tx1"/>
                </a:solidFill>
              </a:rPr>
              <a:t>selective</a:t>
            </a:r>
            <a:r>
              <a:rPr lang="es-ES" altLang="en-US" sz="1800" b="1" dirty="0" smtClean="0">
                <a:solidFill>
                  <a:schemeClr val="tx1"/>
                </a:solidFill>
              </a:rPr>
              <a:t>, radial </a:t>
            </a:r>
            <a:r>
              <a:rPr lang="es-ES" altLang="en-US" sz="1800" b="1" dirty="0" err="1" smtClean="0">
                <a:solidFill>
                  <a:schemeClr val="tx1"/>
                </a:solidFill>
              </a:rPr>
              <a:t>scans</a:t>
            </a:r>
            <a:r>
              <a:rPr lang="es-ES" altLang="en-US" sz="1800" b="1" dirty="0" smtClean="0">
                <a:solidFill>
                  <a:schemeClr val="tx1"/>
                </a:solidFill>
              </a:rPr>
              <a:t> of the amplitude of local </a:t>
            </a:r>
            <a:r>
              <a:rPr lang="es-ES" altLang="en-US" sz="1800" b="1" dirty="0" err="1" smtClean="0">
                <a:solidFill>
                  <a:schemeClr val="tx1"/>
                </a:solidFill>
              </a:rPr>
              <a:t>density fluctuations</a:t>
            </a:r>
            <a:r>
              <a:rPr lang="es-ES" altLang="en-US" sz="1800" dirty="0" smtClean="0">
                <a:solidFill>
                  <a:schemeClr val="tx1"/>
                </a:solidFill>
              </a:rPr>
              <a:t>. </a:t>
            </a:r>
            <a:r>
              <a:rPr lang="es-ES" altLang="en-US" sz="1800" dirty="0" err="1" smtClean="0">
                <a:solidFill>
                  <a:schemeClr val="tx1"/>
                </a:solidFill>
              </a:rPr>
              <a:t>By</a:t>
            </a:r>
            <a:r>
              <a:rPr lang="es-ES" altLang="en-US" sz="1800" dirty="0" smtClean="0">
                <a:solidFill>
                  <a:schemeClr val="tx1"/>
                </a:solidFill>
              </a:rPr>
              <a:t> </a:t>
            </a:r>
            <a:r>
              <a:rPr lang="es-ES" altLang="en-US" sz="1800" dirty="0" err="1" smtClean="0">
                <a:solidFill>
                  <a:schemeClr val="tx1"/>
                </a:solidFill>
              </a:rPr>
              <a:t>correlation</a:t>
            </a:r>
            <a:r>
              <a:rPr lang="es-ES" altLang="en-US" sz="1800" dirty="0" smtClean="0">
                <a:solidFill>
                  <a:schemeClr val="tx1"/>
                </a:solidFill>
              </a:rPr>
              <a:t> </a:t>
            </a:r>
            <a:r>
              <a:rPr lang="es-ES" altLang="en-US" sz="1800" dirty="0" err="1" smtClean="0">
                <a:solidFill>
                  <a:schemeClr val="tx1"/>
                </a:solidFill>
              </a:rPr>
              <a:t>studies</a:t>
            </a:r>
            <a:r>
              <a:rPr lang="es-ES" altLang="en-US" sz="1800" dirty="0" smtClean="0">
                <a:solidFill>
                  <a:schemeClr val="tx1"/>
                </a:solidFill>
              </a:rPr>
              <a:t>, </a:t>
            </a:r>
            <a:r>
              <a:rPr lang="es-ES" altLang="en-US" sz="1800" dirty="0" err="1" smtClean="0">
                <a:solidFill>
                  <a:schemeClr val="tx1"/>
                </a:solidFill>
              </a:rPr>
              <a:t>average</a:t>
            </a:r>
            <a:r>
              <a:rPr lang="es-ES" altLang="en-US" sz="1800" dirty="0" smtClean="0">
                <a:solidFill>
                  <a:schemeClr val="tx1"/>
                </a:solidFill>
              </a:rPr>
              <a:t> </a:t>
            </a:r>
            <a:r>
              <a:rPr lang="es-ES" altLang="en-US" sz="1800" dirty="0" err="1" smtClean="0">
                <a:solidFill>
                  <a:schemeClr val="tx1"/>
                </a:solidFill>
              </a:rPr>
              <a:t>size</a:t>
            </a:r>
            <a:r>
              <a:rPr lang="es-ES" altLang="en-US" sz="1800" dirty="0" smtClean="0">
                <a:solidFill>
                  <a:schemeClr val="tx1"/>
                </a:solidFill>
              </a:rPr>
              <a:t> and </a:t>
            </a:r>
            <a:r>
              <a:rPr lang="es-ES" altLang="en-US" sz="1800" dirty="0" err="1" smtClean="0">
                <a:solidFill>
                  <a:schemeClr val="tx1"/>
                </a:solidFill>
              </a:rPr>
              <a:t>tilt</a:t>
            </a:r>
            <a:r>
              <a:rPr lang="es-ES" altLang="en-US" sz="1800" dirty="0" smtClean="0">
                <a:solidFill>
                  <a:schemeClr val="tx1"/>
                </a:solidFill>
              </a:rPr>
              <a:t> of </a:t>
            </a:r>
            <a:r>
              <a:rPr lang="es-ES" altLang="en-US" sz="1800" dirty="0" err="1" smtClean="0">
                <a:solidFill>
                  <a:schemeClr val="tx1"/>
                </a:solidFill>
              </a:rPr>
              <a:t>turbulent</a:t>
            </a:r>
            <a:r>
              <a:rPr lang="es-ES" altLang="en-US" sz="1800" dirty="0" smtClean="0">
                <a:solidFill>
                  <a:schemeClr val="tx1"/>
                </a:solidFill>
              </a:rPr>
              <a:t> </a:t>
            </a:r>
            <a:r>
              <a:rPr lang="es-ES" altLang="en-US" sz="1800" dirty="0" err="1" smtClean="0">
                <a:solidFill>
                  <a:schemeClr val="tx1"/>
                </a:solidFill>
              </a:rPr>
              <a:t>structures</a:t>
            </a:r>
            <a:r>
              <a:rPr lang="es-ES" altLang="en-US" sz="1800" dirty="0" smtClean="0">
                <a:solidFill>
                  <a:schemeClr val="tx1"/>
                </a:solidFill>
              </a:rPr>
              <a:t> can be </a:t>
            </a:r>
            <a:r>
              <a:rPr lang="es-ES" altLang="en-US" sz="1800" dirty="0" err="1" smtClean="0">
                <a:solidFill>
                  <a:schemeClr val="tx1"/>
                </a:solidFill>
              </a:rPr>
              <a:t>measured</a:t>
            </a:r>
            <a:r>
              <a:rPr lang="es-ES" altLang="en-US" sz="1800" dirty="0" smtClean="0">
                <a:solidFill>
                  <a:schemeClr val="tx1"/>
                </a:solidFill>
              </a:rPr>
              <a:t>.</a:t>
            </a:r>
          </a:p>
          <a:p>
            <a:pPr marL="285750" indent="-285750" algn="just">
              <a:buFont typeface="Arial" panose="020B0604020202020204" pitchFamily="34" charset="0"/>
              <a:buChar char="•"/>
            </a:pPr>
            <a:r>
              <a:rPr lang="es-ES" altLang="en-US" sz="1800" dirty="0" err="1" smtClean="0">
                <a:solidFill>
                  <a:schemeClr val="tx1"/>
                </a:solidFill>
              </a:rPr>
              <a:t>Good</a:t>
            </a:r>
            <a:r>
              <a:rPr lang="es-ES" altLang="en-US" sz="1800" dirty="0" smtClean="0">
                <a:solidFill>
                  <a:schemeClr val="tx1"/>
                </a:solidFill>
              </a:rPr>
              <a:t> </a:t>
            </a:r>
            <a:r>
              <a:rPr lang="es-ES" altLang="en-US" sz="1800" dirty="0" err="1" smtClean="0">
                <a:solidFill>
                  <a:schemeClr val="tx1"/>
                </a:solidFill>
              </a:rPr>
              <a:t>coverage</a:t>
            </a:r>
            <a:r>
              <a:rPr lang="es-ES" altLang="en-US" sz="1800" dirty="0" smtClean="0">
                <a:solidFill>
                  <a:schemeClr val="tx1"/>
                </a:solidFill>
              </a:rPr>
              <a:t>: </a:t>
            </a:r>
            <a:r>
              <a:rPr lang="es-ES" altLang="en-US" sz="1800" dirty="0" err="1" smtClean="0">
                <a:solidFill>
                  <a:schemeClr val="tx1"/>
                </a:solidFill>
              </a:rPr>
              <a:t>by</a:t>
            </a:r>
            <a:r>
              <a:rPr lang="es-ES" altLang="en-US" sz="1800" dirty="0" smtClean="0">
                <a:solidFill>
                  <a:schemeClr val="tx1"/>
                </a:solidFill>
              </a:rPr>
              <a:t> </a:t>
            </a:r>
            <a:r>
              <a:rPr lang="es-ES" altLang="en-US" sz="1800" dirty="0" err="1" smtClean="0">
                <a:solidFill>
                  <a:schemeClr val="tx1"/>
                </a:solidFill>
              </a:rPr>
              <a:t>using</a:t>
            </a:r>
            <a:r>
              <a:rPr lang="es-ES" altLang="en-US" sz="1800" dirty="0" smtClean="0">
                <a:solidFill>
                  <a:schemeClr val="tx1"/>
                </a:solidFill>
              </a:rPr>
              <a:t> </a:t>
            </a:r>
            <a:r>
              <a:rPr lang="es-ES" altLang="en-US" sz="1800" dirty="0" err="1" smtClean="0">
                <a:solidFill>
                  <a:schemeClr val="tx1"/>
                </a:solidFill>
              </a:rPr>
              <a:t>an</a:t>
            </a:r>
            <a:r>
              <a:rPr lang="es-ES" altLang="en-US" sz="1800" dirty="0" smtClean="0">
                <a:solidFill>
                  <a:schemeClr val="tx1"/>
                </a:solidFill>
              </a:rPr>
              <a:t> </a:t>
            </a:r>
            <a:r>
              <a:rPr lang="es-ES" altLang="en-US" sz="1800" dirty="0" err="1" smtClean="0">
                <a:solidFill>
                  <a:schemeClr val="tx1"/>
                </a:solidFill>
              </a:rPr>
              <a:t>steerable</a:t>
            </a:r>
            <a:r>
              <a:rPr lang="es-ES" altLang="en-US" sz="1800" dirty="0" smtClean="0">
                <a:solidFill>
                  <a:schemeClr val="tx1"/>
                </a:solidFill>
              </a:rPr>
              <a:t> </a:t>
            </a:r>
            <a:r>
              <a:rPr lang="es-ES" altLang="en-US" sz="1800" dirty="0" err="1" smtClean="0">
                <a:solidFill>
                  <a:schemeClr val="tx1"/>
                </a:solidFill>
              </a:rPr>
              <a:t>mirror</a:t>
            </a:r>
            <a:r>
              <a:rPr lang="es-ES" altLang="en-US" sz="1800" dirty="0" smtClean="0">
                <a:solidFill>
                  <a:schemeClr val="tx1"/>
                </a:solidFill>
              </a:rPr>
              <a:t>, a </a:t>
            </a:r>
            <a:r>
              <a:rPr lang="es-ES" altLang="en-US" sz="1800" b="1" dirty="0" err="1" smtClean="0">
                <a:solidFill>
                  <a:schemeClr val="tx1"/>
                </a:solidFill>
              </a:rPr>
              <a:t>range</a:t>
            </a:r>
            <a:r>
              <a:rPr lang="es-ES" altLang="en-US" sz="1800" b="1" dirty="0" smtClean="0">
                <a:solidFill>
                  <a:schemeClr val="tx1"/>
                </a:solidFill>
              </a:rPr>
              <a:t> of </a:t>
            </a:r>
            <a:r>
              <a:rPr lang="es-ES" altLang="en-US" sz="1800" b="1" dirty="0">
                <a:solidFill>
                  <a:schemeClr val="tx1"/>
                </a:solidFill>
              </a:rPr>
              <a:t>k</a:t>
            </a:r>
            <a:r>
              <a:rPr lang="es-ES" altLang="en-US" sz="1800" b="1" baseline="-25000" dirty="0" smtClean="0">
                <a:solidFill>
                  <a:schemeClr val="tx1"/>
                </a:solidFill>
              </a:rPr>
              <a:t>⊥ </a:t>
            </a:r>
            <a:r>
              <a:rPr lang="es-ES" altLang="en-US" sz="1800" b="1" dirty="0" err="1" smtClean="0">
                <a:solidFill>
                  <a:schemeClr val="tx1"/>
                </a:solidFill>
              </a:rPr>
              <a:t>values</a:t>
            </a:r>
            <a:r>
              <a:rPr lang="es-ES" altLang="en-US" sz="1800" b="1" dirty="0" smtClean="0">
                <a:solidFill>
                  <a:schemeClr val="tx1"/>
                </a:solidFill>
              </a:rPr>
              <a:t> can be </a:t>
            </a:r>
            <a:r>
              <a:rPr lang="es-ES" altLang="en-US" sz="1800" b="1" dirty="0" err="1" smtClean="0">
                <a:solidFill>
                  <a:schemeClr val="tx1"/>
                </a:solidFill>
              </a:rPr>
              <a:t>probed</a:t>
            </a:r>
            <a:r>
              <a:rPr lang="es-ES" altLang="en-US" sz="1800" dirty="0" smtClean="0">
                <a:solidFill>
                  <a:schemeClr val="tx1"/>
                </a:solidFill>
              </a:rPr>
              <a:t>. </a:t>
            </a:r>
            <a:r>
              <a:rPr lang="es-ES" altLang="en-US" sz="1800" dirty="0" err="1" smtClean="0">
                <a:solidFill>
                  <a:schemeClr val="tx1"/>
                </a:solidFill>
              </a:rPr>
              <a:t>Typical</a:t>
            </a:r>
            <a:r>
              <a:rPr lang="es-ES" altLang="en-US" sz="1800" dirty="0" smtClean="0">
                <a:solidFill>
                  <a:schemeClr val="tx1"/>
                </a:solidFill>
              </a:rPr>
              <a:t> </a:t>
            </a:r>
            <a:r>
              <a:rPr lang="es-ES" altLang="en-US" sz="1800" dirty="0" err="1" smtClean="0">
                <a:solidFill>
                  <a:schemeClr val="tx1"/>
                </a:solidFill>
              </a:rPr>
              <a:t>values</a:t>
            </a:r>
            <a:r>
              <a:rPr lang="es-ES" altLang="en-US" sz="1800" dirty="0" smtClean="0">
                <a:solidFill>
                  <a:schemeClr val="tx1"/>
                </a:solidFill>
              </a:rPr>
              <a:t> are in </a:t>
            </a:r>
            <a:r>
              <a:rPr lang="es-ES" altLang="en-US" sz="1800" dirty="0" err="1" smtClean="0">
                <a:solidFill>
                  <a:schemeClr val="tx1"/>
                </a:solidFill>
              </a:rPr>
              <a:t>the</a:t>
            </a:r>
            <a:r>
              <a:rPr lang="es-ES" altLang="en-US" sz="1800" dirty="0" smtClean="0">
                <a:solidFill>
                  <a:schemeClr val="tx1"/>
                </a:solidFill>
              </a:rPr>
              <a:t> </a:t>
            </a:r>
            <a:r>
              <a:rPr lang="es-ES" altLang="en-US" sz="1800" dirty="0" err="1">
                <a:solidFill>
                  <a:schemeClr val="tx1"/>
                </a:solidFill>
              </a:rPr>
              <a:t>k</a:t>
            </a:r>
            <a:r>
              <a:rPr lang="es-ES" altLang="en-US" sz="1800" baseline="-25000" dirty="0" err="1" smtClean="0">
                <a:solidFill>
                  <a:schemeClr val="tx1"/>
                </a:solidFill>
              </a:rPr>
              <a:t>⊥</a:t>
            </a:r>
            <a:r>
              <a:rPr lang="es-ES" altLang="en-US" sz="1800" dirty="0" err="1" smtClean="0">
                <a:solidFill>
                  <a:schemeClr val="tx1"/>
                </a:solidFill>
                <a:latin typeface="Symbol" panose="05050102010706020507" pitchFamily="18" charset="2"/>
              </a:rPr>
              <a:t>r</a:t>
            </a:r>
            <a:r>
              <a:rPr lang="es-ES" altLang="en-US" sz="1800" baseline="-25000" dirty="0" err="1" smtClean="0">
                <a:solidFill>
                  <a:schemeClr val="tx1"/>
                </a:solidFill>
                <a:latin typeface="+mj-lt"/>
              </a:rPr>
              <a:t>s</a:t>
            </a:r>
            <a:r>
              <a:rPr lang="es-ES" altLang="en-US" sz="1800" baseline="-25000" dirty="0" smtClean="0">
                <a:solidFill>
                  <a:schemeClr val="tx1"/>
                </a:solidFill>
              </a:rPr>
              <a:t> </a:t>
            </a:r>
            <a:r>
              <a:rPr lang="es-ES" altLang="en-US" sz="1800" dirty="0" smtClean="0">
                <a:solidFill>
                  <a:schemeClr val="tx1"/>
                </a:solidFill>
              </a:rPr>
              <a:t>~ </a:t>
            </a:r>
            <a:r>
              <a:rPr lang="es-ES" altLang="en-US" sz="1800" dirty="0">
                <a:solidFill>
                  <a:schemeClr val="tx1"/>
                </a:solidFill>
              </a:rPr>
              <a:t>1</a:t>
            </a:r>
            <a:r>
              <a:rPr lang="es-ES" altLang="en-US" sz="1800" dirty="0" smtClean="0">
                <a:solidFill>
                  <a:schemeClr val="tx1"/>
                </a:solidFill>
              </a:rPr>
              <a:t>-10, </a:t>
            </a:r>
            <a:r>
              <a:rPr lang="es-ES" altLang="en-US" sz="1800" dirty="0" err="1" smtClean="0">
                <a:solidFill>
                  <a:schemeClr val="tx1"/>
                </a:solidFill>
              </a:rPr>
              <a:t>appropriated</a:t>
            </a:r>
            <a:r>
              <a:rPr lang="es-ES" altLang="en-US" sz="1800" dirty="0" smtClean="0">
                <a:solidFill>
                  <a:schemeClr val="tx1"/>
                </a:solidFill>
              </a:rPr>
              <a:t> </a:t>
            </a:r>
            <a:r>
              <a:rPr lang="es-ES" altLang="en-US" sz="1800" dirty="0" err="1" smtClean="0">
                <a:solidFill>
                  <a:schemeClr val="tx1"/>
                </a:solidFill>
              </a:rPr>
              <a:t>to</a:t>
            </a:r>
            <a:r>
              <a:rPr lang="es-ES" altLang="en-US" sz="1800" dirty="0" smtClean="0">
                <a:solidFill>
                  <a:schemeClr val="tx1"/>
                </a:solidFill>
              </a:rPr>
              <a:t> observe ITG and TEM </a:t>
            </a:r>
            <a:r>
              <a:rPr lang="es-ES" altLang="en-US" sz="1800" dirty="0" err="1" smtClean="0">
                <a:solidFill>
                  <a:schemeClr val="tx1"/>
                </a:solidFill>
              </a:rPr>
              <a:t>turbulence</a:t>
            </a:r>
            <a:r>
              <a:rPr lang="es-ES" altLang="en-US" sz="1800" dirty="0" smtClean="0">
                <a:solidFill>
                  <a:schemeClr val="tx1"/>
                </a:solidFill>
              </a:rPr>
              <a:t>.</a:t>
            </a:r>
          </a:p>
          <a:p>
            <a:pPr marL="285750" indent="-285750" algn="just">
              <a:buFont typeface="Arial" panose="020B0604020202020204" pitchFamily="34" charset="0"/>
              <a:buChar char="•"/>
            </a:pPr>
            <a:r>
              <a:rPr lang="es-ES" altLang="en-US" sz="1800" dirty="0" err="1">
                <a:solidFill>
                  <a:schemeClr val="tx1"/>
                </a:solidFill>
              </a:rPr>
              <a:t>Good</a:t>
            </a:r>
            <a:r>
              <a:rPr lang="es-ES" altLang="en-US" sz="1800" dirty="0">
                <a:solidFill>
                  <a:schemeClr val="tx1"/>
                </a:solidFill>
              </a:rPr>
              <a:t> temporal, </a:t>
            </a:r>
            <a:r>
              <a:rPr lang="es-ES" altLang="en-US" sz="1800" dirty="0" err="1">
                <a:solidFill>
                  <a:schemeClr val="tx1"/>
                </a:solidFill>
              </a:rPr>
              <a:t>spatial</a:t>
            </a:r>
            <a:r>
              <a:rPr lang="es-ES" altLang="en-US" sz="1800" dirty="0">
                <a:solidFill>
                  <a:schemeClr val="tx1"/>
                </a:solidFill>
              </a:rPr>
              <a:t>, </a:t>
            </a:r>
            <a:r>
              <a:rPr lang="es-ES" altLang="en-US" sz="1800" dirty="0" err="1">
                <a:solidFill>
                  <a:schemeClr val="tx1"/>
                </a:solidFill>
              </a:rPr>
              <a:t>spectral</a:t>
            </a:r>
            <a:r>
              <a:rPr lang="es-ES" altLang="en-US" sz="1800" dirty="0">
                <a:solidFill>
                  <a:schemeClr val="tx1"/>
                </a:solidFill>
              </a:rPr>
              <a:t> </a:t>
            </a:r>
            <a:r>
              <a:rPr lang="es-ES" altLang="en-US" sz="1800" dirty="0" err="1">
                <a:solidFill>
                  <a:schemeClr val="tx1"/>
                </a:solidFill>
              </a:rPr>
              <a:t>resolution</a:t>
            </a:r>
            <a:r>
              <a:rPr lang="es-ES" altLang="en-US" sz="1800" dirty="0">
                <a:solidFill>
                  <a:schemeClr val="tx1"/>
                </a:solidFill>
              </a:rPr>
              <a:t>: </a:t>
            </a:r>
            <a:r>
              <a:rPr lang="es-ES" altLang="en-US" sz="1800" dirty="0" err="1">
                <a:solidFill>
                  <a:schemeClr val="tx1"/>
                </a:solidFill>
              </a:rPr>
              <a:t>typical</a:t>
            </a:r>
            <a:r>
              <a:rPr lang="es-ES" altLang="en-US" sz="1800" dirty="0">
                <a:solidFill>
                  <a:schemeClr val="tx1"/>
                </a:solidFill>
              </a:rPr>
              <a:t> </a:t>
            </a:r>
            <a:r>
              <a:rPr lang="es-ES" altLang="en-US" sz="1800" dirty="0" err="1">
                <a:solidFill>
                  <a:schemeClr val="tx1"/>
                </a:solidFill>
              </a:rPr>
              <a:t>values</a:t>
            </a:r>
            <a:r>
              <a:rPr lang="es-ES" altLang="en-US" sz="1800" dirty="0">
                <a:solidFill>
                  <a:schemeClr val="tx1"/>
                </a:solidFill>
              </a:rPr>
              <a:t> are </a:t>
            </a:r>
            <a:r>
              <a:rPr lang="es-ES" altLang="en-US" sz="1800" dirty="0" err="1">
                <a:solidFill>
                  <a:schemeClr val="tx1"/>
                </a:solidFill>
                <a:latin typeface="Symbol" panose="05050102010706020507" pitchFamily="18" charset="2"/>
              </a:rPr>
              <a:t>D</a:t>
            </a:r>
            <a:r>
              <a:rPr lang="es-ES" altLang="en-US" sz="1800" dirty="0" err="1">
                <a:solidFill>
                  <a:schemeClr val="tx1"/>
                </a:solidFill>
              </a:rPr>
              <a:t>t</a:t>
            </a:r>
            <a:r>
              <a:rPr lang="es-ES" altLang="en-US" sz="1800" baseline="-25000" dirty="0" err="1">
                <a:solidFill>
                  <a:schemeClr val="tx1"/>
                </a:solidFill>
              </a:rPr>
              <a:t>turbulence</a:t>
            </a:r>
            <a:r>
              <a:rPr lang="es-ES" altLang="en-US" sz="1800" dirty="0">
                <a:solidFill>
                  <a:schemeClr val="tx1"/>
                </a:solidFill>
              </a:rPr>
              <a:t> &lt; 1 </a:t>
            </a:r>
            <a:r>
              <a:rPr lang="es-ES" altLang="en-US" sz="1800" dirty="0">
                <a:solidFill>
                  <a:schemeClr val="tx1"/>
                </a:solidFill>
                <a:latin typeface="Symbol" panose="05050102010706020507" pitchFamily="18" charset="2"/>
              </a:rPr>
              <a:t>m</a:t>
            </a:r>
            <a:r>
              <a:rPr lang="es-ES" altLang="en-US" sz="1800" dirty="0">
                <a:solidFill>
                  <a:schemeClr val="tx1"/>
                </a:solidFill>
              </a:rPr>
              <a:t>s, </a:t>
            </a:r>
            <a:r>
              <a:rPr lang="es-ES" altLang="en-US" sz="1800" dirty="0" err="1">
                <a:solidFill>
                  <a:schemeClr val="tx1"/>
                </a:solidFill>
                <a:latin typeface="Symbol" panose="05050102010706020507" pitchFamily="18" charset="2"/>
              </a:rPr>
              <a:t>D</a:t>
            </a:r>
            <a:r>
              <a:rPr lang="es-ES" altLang="en-US" sz="1800" dirty="0" err="1">
                <a:solidFill>
                  <a:schemeClr val="tx1"/>
                </a:solidFill>
              </a:rPr>
              <a:t>r</a:t>
            </a:r>
            <a:r>
              <a:rPr lang="es-ES" altLang="en-US" sz="1800" dirty="0">
                <a:solidFill>
                  <a:schemeClr val="tx1"/>
                </a:solidFill>
              </a:rPr>
              <a:t> ~ 1 cm, </a:t>
            </a:r>
            <a:r>
              <a:rPr lang="es-ES" altLang="en-US" sz="1800" dirty="0">
                <a:solidFill>
                  <a:schemeClr val="tx1"/>
                </a:solidFill>
                <a:latin typeface="Symbol" panose="05050102010706020507" pitchFamily="18" charset="2"/>
              </a:rPr>
              <a:t>D</a:t>
            </a:r>
            <a:r>
              <a:rPr lang="es-ES" altLang="en-US" sz="1800" dirty="0">
                <a:solidFill>
                  <a:schemeClr val="tx1"/>
                </a:solidFill>
              </a:rPr>
              <a:t> k</a:t>
            </a:r>
            <a:r>
              <a:rPr lang="es-ES" altLang="en-US" sz="1800" baseline="-25000" dirty="0">
                <a:solidFill>
                  <a:schemeClr val="tx1"/>
                </a:solidFill>
              </a:rPr>
              <a:t>⊥ </a:t>
            </a:r>
            <a:r>
              <a:rPr lang="es-ES" altLang="en-US" sz="1800" dirty="0">
                <a:solidFill>
                  <a:schemeClr val="tx1"/>
                </a:solidFill>
              </a:rPr>
              <a:t>~ 1 cm</a:t>
            </a:r>
            <a:r>
              <a:rPr lang="es-ES" altLang="en-US" sz="1800" baseline="30000" dirty="0">
                <a:solidFill>
                  <a:schemeClr val="tx1"/>
                </a:solidFill>
              </a:rPr>
              <a:t>-1</a:t>
            </a:r>
            <a:r>
              <a:rPr lang="es-ES" altLang="en-US" sz="1800" dirty="0">
                <a:solidFill>
                  <a:schemeClr val="tx1"/>
                </a:solidFill>
              </a:rPr>
              <a:t>. </a:t>
            </a:r>
            <a:r>
              <a:rPr lang="es-ES" altLang="en-US" sz="1800" b="1" dirty="0" err="1">
                <a:solidFill>
                  <a:schemeClr val="tx1"/>
                </a:solidFill>
              </a:rPr>
              <a:t>Typical</a:t>
            </a:r>
            <a:r>
              <a:rPr lang="es-ES" altLang="en-US" sz="1800" b="1" dirty="0">
                <a:solidFill>
                  <a:schemeClr val="tx1"/>
                </a:solidFill>
              </a:rPr>
              <a:t> radial </a:t>
            </a:r>
            <a:r>
              <a:rPr lang="es-ES" altLang="en-US" sz="1800" b="1" dirty="0" err="1">
                <a:solidFill>
                  <a:schemeClr val="tx1"/>
                </a:solidFill>
              </a:rPr>
              <a:t>range</a:t>
            </a:r>
            <a:r>
              <a:rPr lang="es-ES" altLang="en-US" sz="1800" b="1" dirty="0">
                <a:solidFill>
                  <a:schemeClr val="tx1"/>
                </a:solidFill>
              </a:rPr>
              <a:t> </a:t>
            </a:r>
            <a:r>
              <a:rPr lang="es-ES" altLang="en-US" sz="1800" b="1" dirty="0" err="1">
                <a:solidFill>
                  <a:schemeClr val="tx1"/>
                </a:solidFill>
              </a:rPr>
              <a:t>covers</a:t>
            </a:r>
            <a:r>
              <a:rPr lang="es-ES" altLang="en-US" sz="1800" b="1" dirty="0">
                <a:solidFill>
                  <a:schemeClr val="tx1"/>
                </a:solidFill>
              </a:rPr>
              <a:t> SOL, </a:t>
            </a:r>
            <a:r>
              <a:rPr lang="es-ES" altLang="en-US" sz="1800" b="1" dirty="0" err="1">
                <a:solidFill>
                  <a:schemeClr val="tx1"/>
                </a:solidFill>
              </a:rPr>
              <a:t>edge</a:t>
            </a:r>
            <a:r>
              <a:rPr lang="es-ES" altLang="en-US" sz="1800" b="1" dirty="0">
                <a:solidFill>
                  <a:schemeClr val="tx1"/>
                </a:solidFill>
              </a:rPr>
              <a:t> and </a:t>
            </a:r>
            <a:r>
              <a:rPr lang="es-ES" altLang="en-US" sz="1800" b="1" dirty="0" err="1">
                <a:solidFill>
                  <a:schemeClr val="tx1"/>
                </a:solidFill>
              </a:rPr>
              <a:t>core</a:t>
            </a:r>
            <a:r>
              <a:rPr lang="es-ES" altLang="en-US" sz="1800" dirty="0">
                <a:solidFill>
                  <a:schemeClr val="tx1"/>
                </a:solidFill>
              </a:rPr>
              <a:t> (</a:t>
            </a:r>
            <a:r>
              <a:rPr lang="es-ES" altLang="en-US" sz="1800" dirty="0">
                <a:solidFill>
                  <a:schemeClr val="tx1"/>
                </a:solidFill>
                <a:latin typeface="Symbol" panose="05050102010706020507" pitchFamily="18" charset="2"/>
              </a:rPr>
              <a:t>r</a:t>
            </a:r>
            <a:r>
              <a:rPr lang="es-ES" altLang="en-US" sz="1800" dirty="0">
                <a:solidFill>
                  <a:schemeClr val="tx1"/>
                </a:solidFill>
              </a:rPr>
              <a:t> &gt; 0.5, </a:t>
            </a:r>
            <a:r>
              <a:rPr lang="es-ES" altLang="en-US" sz="1800" dirty="0" err="1">
                <a:solidFill>
                  <a:schemeClr val="tx1"/>
                </a:solidFill>
              </a:rPr>
              <a:t>see</a:t>
            </a:r>
            <a:r>
              <a:rPr lang="es-ES" altLang="en-US" sz="1800" dirty="0">
                <a:solidFill>
                  <a:schemeClr val="tx1"/>
                </a:solidFill>
              </a:rPr>
              <a:t> </a:t>
            </a:r>
            <a:r>
              <a:rPr lang="es-ES" altLang="en-US" sz="1800" dirty="0" err="1">
                <a:solidFill>
                  <a:schemeClr val="tx1"/>
                </a:solidFill>
              </a:rPr>
              <a:t>later</a:t>
            </a:r>
            <a:r>
              <a:rPr lang="es-ES" altLang="en-US" sz="1800" dirty="0">
                <a:solidFill>
                  <a:schemeClr val="tx1"/>
                </a:solidFill>
              </a:rPr>
              <a:t>).</a:t>
            </a:r>
          </a:p>
          <a:p>
            <a:pPr marL="285750" indent="-285750" algn="just">
              <a:buFont typeface="Arial" panose="020B0604020202020204" pitchFamily="34" charset="0"/>
              <a:buChar char="•"/>
            </a:pPr>
            <a:r>
              <a:rPr lang="es-ES" altLang="en-US" sz="1800" dirty="0" err="1" smtClean="0">
                <a:solidFill>
                  <a:schemeClr val="tx1"/>
                </a:solidFill>
              </a:rPr>
              <a:t>Good</a:t>
            </a:r>
            <a:r>
              <a:rPr lang="es-ES" altLang="en-US" sz="1800" dirty="0" smtClean="0">
                <a:solidFill>
                  <a:schemeClr val="tx1"/>
                </a:solidFill>
              </a:rPr>
              <a:t> </a:t>
            </a:r>
            <a:r>
              <a:rPr lang="es-ES" altLang="en-US" sz="1800" dirty="0" err="1" smtClean="0">
                <a:solidFill>
                  <a:schemeClr val="tx1"/>
                </a:solidFill>
              </a:rPr>
              <a:t>comparison</a:t>
            </a:r>
            <a:r>
              <a:rPr lang="es-ES" altLang="en-US" sz="1800" dirty="0" smtClean="0">
                <a:solidFill>
                  <a:schemeClr val="tx1"/>
                </a:solidFill>
              </a:rPr>
              <a:t> </a:t>
            </a:r>
            <a:r>
              <a:rPr lang="es-ES" altLang="en-US" sz="1800" dirty="0" err="1" smtClean="0">
                <a:solidFill>
                  <a:schemeClr val="tx1"/>
                </a:solidFill>
              </a:rPr>
              <a:t>to</a:t>
            </a:r>
            <a:r>
              <a:rPr lang="es-ES" altLang="en-US" sz="1800" dirty="0" smtClean="0">
                <a:solidFill>
                  <a:schemeClr val="tx1"/>
                </a:solidFill>
              </a:rPr>
              <a:t> </a:t>
            </a:r>
            <a:r>
              <a:rPr lang="es-ES" altLang="en-US" sz="1800" dirty="0" err="1" smtClean="0">
                <a:solidFill>
                  <a:schemeClr val="tx1"/>
                </a:solidFill>
              </a:rPr>
              <a:t>gyrokinetic</a:t>
            </a:r>
            <a:r>
              <a:rPr lang="es-ES" altLang="en-US" sz="1800" dirty="0" smtClean="0">
                <a:solidFill>
                  <a:schemeClr val="tx1"/>
                </a:solidFill>
              </a:rPr>
              <a:t> </a:t>
            </a:r>
            <a:r>
              <a:rPr lang="es-ES" altLang="en-US" sz="1800" dirty="0" err="1" smtClean="0">
                <a:solidFill>
                  <a:schemeClr val="tx1"/>
                </a:solidFill>
              </a:rPr>
              <a:t>models</a:t>
            </a:r>
            <a:r>
              <a:rPr lang="es-ES" altLang="en-US" sz="1800" dirty="0" smtClean="0">
                <a:solidFill>
                  <a:schemeClr val="tx1"/>
                </a:solidFill>
              </a:rPr>
              <a:t>: </a:t>
            </a:r>
            <a:r>
              <a:rPr lang="es-ES" altLang="en-US" sz="1800" dirty="0" err="1" smtClean="0">
                <a:solidFill>
                  <a:schemeClr val="tx1"/>
                </a:solidFill>
              </a:rPr>
              <a:t>by</a:t>
            </a:r>
            <a:r>
              <a:rPr lang="es-ES" altLang="en-US" sz="1800" dirty="0" smtClean="0">
                <a:solidFill>
                  <a:schemeClr val="tx1"/>
                </a:solidFill>
              </a:rPr>
              <a:t> </a:t>
            </a:r>
            <a:r>
              <a:rPr lang="es-ES" altLang="en-US" sz="1800" dirty="0" err="1" smtClean="0">
                <a:solidFill>
                  <a:schemeClr val="tx1"/>
                </a:solidFill>
              </a:rPr>
              <a:t>implementing</a:t>
            </a:r>
            <a:r>
              <a:rPr lang="es-ES" altLang="en-US" sz="1800" dirty="0" smtClean="0">
                <a:solidFill>
                  <a:schemeClr val="tx1"/>
                </a:solidFill>
              </a:rPr>
              <a:t> GK </a:t>
            </a:r>
            <a:r>
              <a:rPr lang="es-ES" altLang="en-US" sz="1800" dirty="0" err="1" smtClean="0">
                <a:solidFill>
                  <a:schemeClr val="tx1"/>
                </a:solidFill>
              </a:rPr>
              <a:t>model</a:t>
            </a:r>
            <a:r>
              <a:rPr lang="es-ES" altLang="en-US" sz="1800" dirty="0" smtClean="0">
                <a:solidFill>
                  <a:schemeClr val="tx1"/>
                </a:solidFill>
              </a:rPr>
              <a:t> output in a full-wave </a:t>
            </a:r>
            <a:r>
              <a:rPr lang="es-ES" altLang="en-US" sz="1800" dirty="0" err="1" smtClean="0">
                <a:solidFill>
                  <a:schemeClr val="tx1"/>
                </a:solidFill>
              </a:rPr>
              <a:t>code</a:t>
            </a:r>
            <a:r>
              <a:rPr lang="es-ES" altLang="en-US" sz="1800" dirty="0" smtClean="0">
                <a:solidFill>
                  <a:schemeClr val="tx1"/>
                </a:solidFill>
              </a:rPr>
              <a:t>, a </a:t>
            </a:r>
            <a:r>
              <a:rPr lang="es-ES" altLang="en-US" sz="1800" b="1" dirty="0" err="1" smtClean="0">
                <a:solidFill>
                  <a:schemeClr val="tx1"/>
                </a:solidFill>
              </a:rPr>
              <a:t>direct</a:t>
            </a:r>
            <a:r>
              <a:rPr lang="es-ES" altLang="en-US" sz="1800" b="1" dirty="0" smtClean="0">
                <a:solidFill>
                  <a:schemeClr val="tx1"/>
                </a:solidFill>
              </a:rPr>
              <a:t> </a:t>
            </a:r>
            <a:r>
              <a:rPr lang="es-ES" altLang="en-US" sz="1800" b="1" dirty="0" err="1" smtClean="0">
                <a:solidFill>
                  <a:schemeClr val="tx1"/>
                </a:solidFill>
              </a:rPr>
              <a:t>comparison</a:t>
            </a:r>
            <a:r>
              <a:rPr lang="es-ES" altLang="en-US" sz="1800" b="1" dirty="0" smtClean="0">
                <a:solidFill>
                  <a:schemeClr val="tx1"/>
                </a:solidFill>
              </a:rPr>
              <a:t> </a:t>
            </a:r>
            <a:r>
              <a:rPr lang="es-ES" altLang="en-US" sz="1800" b="1" dirty="0" err="1" smtClean="0">
                <a:solidFill>
                  <a:schemeClr val="tx1"/>
                </a:solidFill>
              </a:rPr>
              <a:t>between</a:t>
            </a:r>
            <a:r>
              <a:rPr lang="es-ES" altLang="en-US" sz="1800" b="1" dirty="0" smtClean="0">
                <a:solidFill>
                  <a:schemeClr val="tx1"/>
                </a:solidFill>
              </a:rPr>
              <a:t> </a:t>
            </a:r>
            <a:r>
              <a:rPr lang="es-ES" altLang="en-US" sz="1800" b="1" dirty="0" err="1" smtClean="0">
                <a:solidFill>
                  <a:schemeClr val="tx1"/>
                </a:solidFill>
              </a:rPr>
              <a:t>simulation</a:t>
            </a:r>
            <a:r>
              <a:rPr lang="es-ES" altLang="en-US" sz="1800" b="1" dirty="0" smtClean="0">
                <a:solidFill>
                  <a:schemeClr val="tx1"/>
                </a:solidFill>
              </a:rPr>
              <a:t> and </a:t>
            </a:r>
            <a:r>
              <a:rPr lang="es-ES" altLang="en-US" sz="1800" b="1" dirty="0" err="1" smtClean="0">
                <a:solidFill>
                  <a:schemeClr val="tx1"/>
                </a:solidFill>
              </a:rPr>
              <a:t>experiment</a:t>
            </a:r>
            <a:r>
              <a:rPr lang="es-ES" altLang="en-US" sz="1800" b="1" dirty="0" smtClean="0">
                <a:solidFill>
                  <a:schemeClr val="tx1"/>
                </a:solidFill>
              </a:rPr>
              <a:t> </a:t>
            </a:r>
            <a:r>
              <a:rPr lang="es-ES" altLang="en-US" sz="1800" dirty="0" err="1" smtClean="0">
                <a:solidFill>
                  <a:schemeClr val="tx1"/>
                </a:solidFill>
              </a:rPr>
              <a:t>is</a:t>
            </a:r>
            <a:r>
              <a:rPr lang="es-ES" altLang="en-US" sz="1800" dirty="0" smtClean="0">
                <a:solidFill>
                  <a:schemeClr val="tx1"/>
                </a:solidFill>
              </a:rPr>
              <a:t> posible. </a:t>
            </a:r>
          </a:p>
          <a:p>
            <a:pPr marL="0" indent="0" algn="just">
              <a:buNone/>
            </a:pPr>
            <a:r>
              <a:rPr lang="en-US" sz="300" dirty="0" smtClean="0">
                <a:cs typeface="Arial" panose="020B0604020202020204" pitchFamily="34" charset="0"/>
              </a:rPr>
              <a:t>  </a:t>
            </a:r>
          </a:p>
          <a:p>
            <a:pPr marL="285750" indent="-285750" algn="just">
              <a:buFont typeface="Arial" panose="020B0604020202020204" pitchFamily="34" charset="0"/>
              <a:buChar char="•"/>
            </a:pPr>
            <a:endParaRPr lang="en-US" sz="1800" dirty="0" smtClean="0">
              <a:cs typeface="Arial" panose="020B0604020202020204" pitchFamily="34" charset="0"/>
            </a:endParaRPr>
          </a:p>
          <a:p>
            <a:pPr marL="0" indent="0" algn="just">
              <a:buNone/>
            </a:pPr>
            <a:endParaRPr lang="en-US" sz="2400" dirty="0" smtClean="0">
              <a:cs typeface="Arial" panose="020B0604020202020204"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4462" y="4211885"/>
            <a:ext cx="5324475" cy="28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a:spLocks noChangeArrowheads="1"/>
          </p:cNvSpPr>
          <p:nvPr/>
        </p:nvSpPr>
        <p:spPr bwMode="auto">
          <a:xfrm>
            <a:off x="8439785" y="7197408"/>
            <a:ext cx="1789187"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1pPr>
            <a:lvl2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2pPr>
            <a:lvl3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3pPr>
            <a:lvl4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4pPr>
            <a:lvl5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5pPr>
            <a:lvl6pPr marL="25146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6pPr>
            <a:lvl7pPr marL="29718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7pPr>
            <a:lvl8pPr marL="34290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8pPr>
            <a:lvl9pPr marL="38862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9pPr>
          </a:lstStyle>
          <a:p>
            <a:pPr algn="r">
              <a:lnSpc>
                <a:spcPct val="100000"/>
              </a:lnSpc>
              <a:buClrTx/>
              <a:buFontTx/>
              <a:buNone/>
            </a:pPr>
            <a:r>
              <a:rPr lang="es-ES" altLang="de-DE" sz="1400" dirty="0" smtClean="0">
                <a:ea typeface="msgothic" charset="0"/>
                <a:cs typeface="msgothic" charset="0"/>
              </a:rPr>
              <a:t>2 </a:t>
            </a:r>
            <a:r>
              <a:rPr lang="es-ES" altLang="de-DE" sz="1400" dirty="0">
                <a:ea typeface="msgothic" charset="0"/>
                <a:cs typeface="msgothic" charset="0"/>
              </a:rPr>
              <a:t>/ </a:t>
            </a:r>
            <a:r>
              <a:rPr lang="es-ES" altLang="de-DE" sz="1400" dirty="0" smtClean="0">
                <a:ea typeface="msgothic" charset="0"/>
                <a:cs typeface="msgothic" charset="0"/>
              </a:rPr>
              <a:t>14</a:t>
            </a:r>
            <a:endParaRPr lang="de-DE" altLang="de-DE" sz="1400" dirty="0">
              <a:ea typeface="msgothic" charset="0"/>
              <a:cs typeface="msgothic" charset="0"/>
            </a:endParaRPr>
          </a:p>
        </p:txBody>
      </p:sp>
    </p:spTree>
    <p:extLst>
      <p:ext uri="{BB962C8B-B14F-4D97-AF65-F5344CB8AC3E}">
        <p14:creationId xmlns:p14="http://schemas.microsoft.com/office/powerpoint/2010/main" val="42725339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4"/>
          <p:cNvSpPr>
            <a:spLocks noGrp="1"/>
          </p:cNvSpPr>
          <p:nvPr>
            <p:ph type="title"/>
          </p:nvPr>
        </p:nvSpPr>
        <p:spPr>
          <a:xfrm>
            <a:off x="308635" y="291370"/>
            <a:ext cx="8064896" cy="679649"/>
          </a:xfrm>
        </p:spPr>
        <p:txBody>
          <a:bodyPr/>
          <a:lstStyle/>
          <a:p>
            <a:pPr>
              <a:lnSpc>
                <a:spcPct val="83000"/>
              </a:lnSpc>
            </a:pPr>
            <a:r>
              <a:rPr lang="es-ES" altLang="en-US" dirty="0" smtClean="0"/>
              <a:t>k-</a:t>
            </a:r>
            <a:r>
              <a:rPr lang="es-ES" altLang="en-US" dirty="0" err="1" smtClean="0"/>
              <a:t>spectra</a:t>
            </a:r>
            <a:r>
              <a:rPr lang="es-ES" altLang="en-US" dirty="0" smtClean="0"/>
              <a:t> </a:t>
            </a:r>
            <a:r>
              <a:rPr lang="es-ES" altLang="en-US" dirty="0" err="1" smtClean="0"/>
              <a:t>characterization</a:t>
            </a:r>
            <a:r>
              <a:rPr lang="es-ES" altLang="en-US" dirty="0" smtClean="0"/>
              <a:t/>
            </a:r>
            <a:br>
              <a:rPr lang="es-ES" altLang="en-US" dirty="0" smtClean="0"/>
            </a:br>
            <a:endParaRPr lang="es-ES" alt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2925" y="2488560"/>
            <a:ext cx="4983501" cy="3955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2 Marcador de contenido"/>
          <p:cNvSpPr>
            <a:spLocks noGrp="1"/>
          </p:cNvSpPr>
          <p:nvPr>
            <p:ph idx="1"/>
          </p:nvPr>
        </p:nvSpPr>
        <p:spPr>
          <a:xfrm>
            <a:off x="320675" y="1050925"/>
            <a:ext cx="9993784" cy="4983480"/>
          </a:xfrm>
        </p:spPr>
        <p:txBody>
          <a:bodyPr/>
          <a:lstStyle/>
          <a:p>
            <a:pPr marL="0" indent="0" algn="just">
              <a:buNone/>
            </a:pPr>
            <a:r>
              <a:rPr lang="es-ES" sz="2400" dirty="0" smtClean="0">
                <a:sym typeface="+mn-ea"/>
              </a:rPr>
              <a:t>A </a:t>
            </a:r>
            <a:r>
              <a:rPr lang="es-ES" sz="2400" dirty="0" err="1" smtClean="0">
                <a:sym typeface="+mn-ea"/>
              </a:rPr>
              <a:t>number</a:t>
            </a:r>
            <a:r>
              <a:rPr lang="es-ES" sz="2400" dirty="0" smtClean="0">
                <a:sym typeface="+mn-ea"/>
              </a:rPr>
              <a:t> of </a:t>
            </a:r>
            <a:r>
              <a:rPr lang="es-ES" sz="2400" dirty="0" err="1" smtClean="0">
                <a:sym typeface="+mn-ea"/>
              </a:rPr>
              <a:t>rays</a:t>
            </a:r>
            <a:r>
              <a:rPr lang="es-ES" sz="2400" dirty="0" smtClean="0">
                <a:sym typeface="+mn-ea"/>
              </a:rPr>
              <a:t> are </a:t>
            </a:r>
            <a:r>
              <a:rPr lang="es-ES" sz="2400" dirty="0" err="1" smtClean="0">
                <a:sym typeface="+mn-ea"/>
              </a:rPr>
              <a:t>launched</a:t>
            </a:r>
            <a:r>
              <a:rPr lang="es-ES" sz="2400" dirty="0" smtClean="0">
                <a:sym typeface="+mn-ea"/>
              </a:rPr>
              <a:t> </a:t>
            </a:r>
            <a:r>
              <a:rPr lang="es-ES" sz="2400" dirty="0" err="1" smtClean="0">
                <a:sym typeface="+mn-ea"/>
              </a:rPr>
              <a:t>on</a:t>
            </a:r>
            <a:r>
              <a:rPr lang="es-ES" sz="2400" dirty="0" smtClean="0">
                <a:sym typeface="+mn-ea"/>
              </a:rPr>
              <a:t> </a:t>
            </a:r>
            <a:r>
              <a:rPr lang="es-ES" sz="2400" dirty="0" err="1" smtClean="0">
                <a:sym typeface="+mn-ea"/>
              </a:rPr>
              <a:t>the</a:t>
            </a:r>
            <a:r>
              <a:rPr lang="es-ES" sz="2400" dirty="0" smtClean="0">
                <a:sym typeface="+mn-ea"/>
              </a:rPr>
              <a:t> </a:t>
            </a:r>
            <a:r>
              <a:rPr lang="es-ES" sz="2400" dirty="0" err="1" smtClean="0">
                <a:sym typeface="+mn-ea"/>
              </a:rPr>
              <a:t>optimal</a:t>
            </a:r>
            <a:r>
              <a:rPr lang="es-ES" sz="2400" dirty="0" smtClean="0">
                <a:sym typeface="+mn-ea"/>
              </a:rPr>
              <a:t> </a:t>
            </a:r>
            <a:r>
              <a:rPr lang="es-ES" sz="2400" dirty="0" err="1" smtClean="0">
                <a:sym typeface="+mn-ea"/>
              </a:rPr>
              <a:t>plane</a:t>
            </a:r>
            <a:r>
              <a:rPr lang="es-ES" sz="2400" dirty="0" smtClean="0">
                <a:sym typeface="+mn-ea"/>
              </a:rPr>
              <a:t> </a:t>
            </a:r>
            <a:r>
              <a:rPr lang="es-ES" sz="2400" dirty="0" err="1" smtClean="0">
                <a:sym typeface="+mn-ea"/>
              </a:rPr>
              <a:t>to</a:t>
            </a:r>
            <a:r>
              <a:rPr lang="es-ES" sz="2400" dirty="0" smtClean="0">
                <a:sym typeface="+mn-ea"/>
              </a:rPr>
              <a:t> </a:t>
            </a:r>
            <a:r>
              <a:rPr lang="es-ES" sz="2400" dirty="0" err="1" smtClean="0">
                <a:sym typeface="+mn-ea"/>
              </a:rPr>
              <a:t>simulate</a:t>
            </a:r>
            <a:r>
              <a:rPr lang="es-ES" sz="2400" dirty="0" smtClean="0">
                <a:sym typeface="+mn-ea"/>
              </a:rPr>
              <a:t> </a:t>
            </a:r>
            <a:r>
              <a:rPr lang="es-ES" sz="2400" dirty="0" err="1" smtClean="0">
                <a:sym typeface="+mn-ea"/>
              </a:rPr>
              <a:t>different</a:t>
            </a:r>
            <a:r>
              <a:rPr lang="es-ES" sz="2400" dirty="0" smtClean="0">
                <a:sym typeface="+mn-ea"/>
              </a:rPr>
              <a:t> </a:t>
            </a:r>
            <a:r>
              <a:rPr lang="es-ES" sz="2400" dirty="0" err="1" smtClean="0">
                <a:sym typeface="+mn-ea"/>
              </a:rPr>
              <a:t>launching</a:t>
            </a:r>
            <a:r>
              <a:rPr lang="es-ES" sz="2400" dirty="0" smtClean="0">
                <a:sym typeface="+mn-ea"/>
              </a:rPr>
              <a:t> </a:t>
            </a:r>
            <a:r>
              <a:rPr lang="es-ES" sz="2400" dirty="0" err="1" smtClean="0">
                <a:sym typeface="+mn-ea"/>
              </a:rPr>
              <a:t>angles</a:t>
            </a:r>
            <a:r>
              <a:rPr lang="es-ES" sz="2400" dirty="0" smtClean="0">
                <a:sym typeface="+mn-ea"/>
              </a:rPr>
              <a:t> </a:t>
            </a:r>
            <a:r>
              <a:rPr lang="es-ES" sz="2400" dirty="0" err="1" smtClean="0">
                <a:sym typeface="+mn-ea"/>
              </a:rPr>
              <a:t>from</a:t>
            </a:r>
            <a:r>
              <a:rPr lang="es-ES" sz="2400" dirty="0" smtClean="0">
                <a:sym typeface="+mn-ea"/>
              </a:rPr>
              <a:t> a </a:t>
            </a:r>
            <a:r>
              <a:rPr lang="es-ES" sz="2400" dirty="0" err="1" smtClean="0">
                <a:sym typeface="+mn-ea"/>
              </a:rPr>
              <a:t>steerable</a:t>
            </a:r>
            <a:r>
              <a:rPr lang="es-ES" sz="2400" dirty="0" smtClean="0">
                <a:sym typeface="+mn-ea"/>
              </a:rPr>
              <a:t> </a:t>
            </a:r>
            <a:r>
              <a:rPr lang="es-ES" sz="2400" dirty="0" err="1" smtClean="0">
                <a:sym typeface="+mn-ea"/>
              </a:rPr>
              <a:t>mirror</a:t>
            </a:r>
            <a:r>
              <a:rPr lang="es-ES" sz="2400" dirty="0" smtClean="0">
                <a:sym typeface="+mn-ea"/>
              </a:rPr>
              <a:t>.</a:t>
            </a:r>
          </a:p>
        </p:txBody>
      </p:sp>
      <p:sp>
        <p:nvSpPr>
          <p:cNvPr id="8" name="Rectangle 5"/>
          <p:cNvSpPr>
            <a:spLocks noChangeArrowheads="1"/>
          </p:cNvSpPr>
          <p:nvPr/>
        </p:nvSpPr>
        <p:spPr bwMode="auto">
          <a:xfrm>
            <a:off x="8439785" y="7197408"/>
            <a:ext cx="1789187"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1pPr>
            <a:lvl2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2pPr>
            <a:lvl3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3pPr>
            <a:lvl4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4pPr>
            <a:lvl5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5pPr>
            <a:lvl6pPr marL="25146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6pPr>
            <a:lvl7pPr marL="29718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7pPr>
            <a:lvl8pPr marL="34290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8pPr>
            <a:lvl9pPr marL="38862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9pPr>
          </a:lstStyle>
          <a:p>
            <a:pPr algn="r">
              <a:lnSpc>
                <a:spcPct val="100000"/>
              </a:lnSpc>
              <a:buClrTx/>
              <a:buFontTx/>
              <a:buNone/>
            </a:pPr>
            <a:r>
              <a:rPr lang="es-ES" altLang="de-DE" sz="1400" dirty="0" smtClean="0">
                <a:ea typeface="msgothic" charset="0"/>
                <a:cs typeface="msgothic" charset="0"/>
              </a:rPr>
              <a:t>11 </a:t>
            </a:r>
            <a:r>
              <a:rPr lang="es-ES" altLang="de-DE" sz="1400" dirty="0">
                <a:ea typeface="msgothic" charset="0"/>
                <a:cs typeface="msgothic" charset="0"/>
              </a:rPr>
              <a:t>/ </a:t>
            </a:r>
            <a:r>
              <a:rPr lang="es-ES" altLang="de-DE" sz="1400" dirty="0" smtClean="0">
                <a:ea typeface="msgothic" charset="0"/>
                <a:cs typeface="msgothic" charset="0"/>
              </a:rPr>
              <a:t>14</a:t>
            </a:r>
            <a:endParaRPr lang="de-DE" altLang="de-DE" sz="1400" dirty="0">
              <a:ea typeface="msgothic" charset="0"/>
              <a:cs typeface="msgothic" charset="0"/>
            </a:endParaRP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681" t="5589"/>
          <a:stretch/>
        </p:blipFill>
        <p:spPr bwMode="auto">
          <a:xfrm>
            <a:off x="1198019" y="2298683"/>
            <a:ext cx="4036754" cy="4966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Rectángulo"/>
          <p:cNvSpPr/>
          <p:nvPr/>
        </p:nvSpPr>
        <p:spPr>
          <a:xfrm>
            <a:off x="161330" y="1948162"/>
            <a:ext cx="4968553" cy="607539"/>
          </a:xfrm>
          <a:prstGeom prst="rect">
            <a:avLst/>
          </a:prstGeom>
        </p:spPr>
        <p:txBody>
          <a:bodyPr wrap="square">
            <a:spAutoFit/>
          </a:bodyPr>
          <a:lstStyle/>
          <a:p>
            <a:pPr marL="457200" lvl="1" indent="0" algn="ctr"/>
            <a:r>
              <a:rPr lang="es-ES" sz="1600" b="1" dirty="0" smtClean="0">
                <a:solidFill>
                  <a:schemeClr val="tx1"/>
                </a:solidFill>
                <a:latin typeface="+mj-lt"/>
              </a:rPr>
              <a:t>O-</a:t>
            </a:r>
            <a:r>
              <a:rPr lang="es-ES" sz="1600" b="1" dirty="0" err="1" smtClean="0">
                <a:solidFill>
                  <a:schemeClr val="tx1"/>
                </a:solidFill>
                <a:latin typeface="+mj-lt"/>
              </a:rPr>
              <a:t>mode</a:t>
            </a:r>
            <a:r>
              <a:rPr lang="es-ES" sz="1600" b="1" dirty="0" smtClean="0">
                <a:solidFill>
                  <a:schemeClr val="tx1"/>
                </a:solidFill>
                <a:latin typeface="+mj-lt"/>
              </a:rPr>
              <a:t>, 60 GHz</a:t>
            </a:r>
          </a:p>
          <a:p>
            <a:pPr marL="457200" lvl="1" indent="0" algn="ctr"/>
            <a:endParaRPr lang="es-ES" sz="2000" dirty="0">
              <a:solidFill>
                <a:schemeClr val="tx1"/>
              </a:solidFill>
              <a:latin typeface="+mj-lt"/>
            </a:endParaRPr>
          </a:p>
        </p:txBody>
      </p:sp>
      <p:sp>
        <p:nvSpPr>
          <p:cNvPr id="10" name="9 Rectángulo"/>
          <p:cNvSpPr/>
          <p:nvPr/>
        </p:nvSpPr>
        <p:spPr>
          <a:xfrm>
            <a:off x="-486743" y="3809228"/>
            <a:ext cx="4968553" cy="578941"/>
          </a:xfrm>
          <a:prstGeom prst="rect">
            <a:avLst/>
          </a:prstGeom>
        </p:spPr>
        <p:txBody>
          <a:bodyPr wrap="square">
            <a:spAutoFit/>
          </a:bodyPr>
          <a:lstStyle/>
          <a:p>
            <a:pPr marL="457200" lvl="1" indent="0" algn="just"/>
            <a:r>
              <a:rPr lang="es-ES" sz="1400" b="1" dirty="0" err="1" smtClean="0">
                <a:solidFill>
                  <a:schemeClr val="tx1"/>
                </a:solidFill>
                <a:latin typeface="+mj-lt"/>
              </a:rPr>
              <a:t>azimuth</a:t>
            </a:r>
            <a:r>
              <a:rPr lang="es-ES" sz="1400" b="1" dirty="0" smtClean="0">
                <a:solidFill>
                  <a:schemeClr val="tx1"/>
                </a:solidFill>
                <a:latin typeface="+mj-lt"/>
              </a:rPr>
              <a:t> </a:t>
            </a:r>
            <a:r>
              <a:rPr lang="es-ES" sz="1400" b="1" dirty="0" err="1" smtClean="0">
                <a:solidFill>
                  <a:schemeClr val="tx1"/>
                </a:solidFill>
                <a:latin typeface="+mj-lt"/>
              </a:rPr>
              <a:t>angle</a:t>
            </a:r>
            <a:endParaRPr lang="es-ES" sz="1400" b="1" dirty="0" smtClean="0">
              <a:solidFill>
                <a:schemeClr val="tx1"/>
              </a:solidFill>
              <a:latin typeface="+mj-lt"/>
            </a:endParaRPr>
          </a:p>
          <a:p>
            <a:pPr marL="457200" lvl="1" indent="0" algn="just"/>
            <a:endParaRPr lang="es-ES" sz="2000" dirty="0">
              <a:solidFill>
                <a:schemeClr val="tx1"/>
              </a:solidFill>
              <a:latin typeface="+mj-lt"/>
            </a:endParaRPr>
          </a:p>
        </p:txBody>
      </p:sp>
      <p:sp>
        <p:nvSpPr>
          <p:cNvPr id="11" name="10 Rectángulo"/>
          <p:cNvSpPr/>
          <p:nvPr/>
        </p:nvSpPr>
        <p:spPr>
          <a:xfrm>
            <a:off x="-414734" y="3287654"/>
            <a:ext cx="1944216" cy="578941"/>
          </a:xfrm>
          <a:prstGeom prst="rect">
            <a:avLst/>
          </a:prstGeom>
        </p:spPr>
        <p:txBody>
          <a:bodyPr wrap="square">
            <a:spAutoFit/>
          </a:bodyPr>
          <a:lstStyle/>
          <a:p>
            <a:pPr marL="457200" lvl="1" indent="0" algn="just"/>
            <a:r>
              <a:rPr lang="es-ES" sz="1400" b="1" dirty="0" err="1" smtClean="0">
                <a:solidFill>
                  <a:schemeClr val="tx1"/>
                </a:solidFill>
                <a:latin typeface="+mj-lt"/>
              </a:rPr>
              <a:t>elevation</a:t>
            </a:r>
            <a:r>
              <a:rPr lang="es-ES" sz="1400" b="1" dirty="0" smtClean="0">
                <a:solidFill>
                  <a:schemeClr val="tx1"/>
                </a:solidFill>
                <a:latin typeface="+mj-lt"/>
              </a:rPr>
              <a:t> </a:t>
            </a:r>
            <a:r>
              <a:rPr lang="es-ES" sz="1400" b="1" dirty="0" err="1" smtClean="0">
                <a:solidFill>
                  <a:schemeClr val="tx1"/>
                </a:solidFill>
                <a:latin typeface="+mj-lt"/>
              </a:rPr>
              <a:t>angle</a:t>
            </a:r>
            <a:endParaRPr lang="es-ES" sz="1400" b="1" dirty="0" smtClean="0">
              <a:solidFill>
                <a:schemeClr val="tx1"/>
              </a:solidFill>
              <a:latin typeface="+mj-lt"/>
            </a:endParaRPr>
          </a:p>
          <a:p>
            <a:pPr marL="457200" lvl="1" indent="0" algn="just"/>
            <a:endParaRPr lang="es-ES" sz="2000" dirty="0">
              <a:solidFill>
                <a:schemeClr val="tx1"/>
              </a:solidFill>
              <a:latin typeface="+mj-lt"/>
            </a:endParaRPr>
          </a:p>
        </p:txBody>
      </p:sp>
      <p:sp>
        <p:nvSpPr>
          <p:cNvPr id="12" name="11 Rectángulo"/>
          <p:cNvSpPr/>
          <p:nvPr/>
        </p:nvSpPr>
        <p:spPr>
          <a:xfrm>
            <a:off x="-114498" y="5591554"/>
            <a:ext cx="4968553" cy="578941"/>
          </a:xfrm>
          <a:prstGeom prst="rect">
            <a:avLst/>
          </a:prstGeom>
        </p:spPr>
        <p:txBody>
          <a:bodyPr wrap="square">
            <a:spAutoFit/>
          </a:bodyPr>
          <a:lstStyle/>
          <a:p>
            <a:pPr marL="457200" lvl="1" indent="0" algn="just"/>
            <a:r>
              <a:rPr lang="es-ES" sz="1400" b="1" dirty="0" smtClean="0">
                <a:solidFill>
                  <a:schemeClr val="tx1"/>
                </a:solidFill>
                <a:latin typeface="+mj-lt"/>
              </a:rPr>
              <a:t>k</a:t>
            </a:r>
            <a:r>
              <a:rPr lang="es-ES" sz="1400" b="1" baseline="-25000" dirty="0">
                <a:solidFill>
                  <a:schemeClr val="tx1"/>
                </a:solidFill>
              </a:rPr>
              <a:t>||</a:t>
            </a:r>
            <a:r>
              <a:rPr lang="es-ES" sz="1400" b="1" dirty="0" smtClean="0">
                <a:solidFill>
                  <a:schemeClr val="tx1"/>
                </a:solidFill>
                <a:latin typeface="Arial Unicode MS"/>
                <a:ea typeface="Arial Unicode MS"/>
                <a:cs typeface="Arial Unicode MS"/>
              </a:rPr>
              <a:t> = 0</a:t>
            </a:r>
            <a:endParaRPr lang="es-ES" sz="1400" b="1" dirty="0" smtClean="0">
              <a:solidFill>
                <a:schemeClr val="tx1"/>
              </a:solidFill>
              <a:latin typeface="+mj-lt"/>
            </a:endParaRPr>
          </a:p>
          <a:p>
            <a:pPr marL="457200" lvl="1" indent="0" algn="just"/>
            <a:endParaRPr lang="es-ES" sz="2000" dirty="0">
              <a:solidFill>
                <a:schemeClr val="tx1"/>
              </a:solidFill>
              <a:latin typeface="+mj-lt"/>
            </a:endParaRPr>
          </a:p>
        </p:txBody>
      </p:sp>
      <p:sp>
        <p:nvSpPr>
          <p:cNvPr id="13" name="12 Rectángulo"/>
          <p:cNvSpPr/>
          <p:nvPr/>
        </p:nvSpPr>
        <p:spPr>
          <a:xfrm>
            <a:off x="-342727" y="5136760"/>
            <a:ext cx="4968553" cy="578941"/>
          </a:xfrm>
          <a:prstGeom prst="rect">
            <a:avLst/>
          </a:prstGeom>
        </p:spPr>
        <p:txBody>
          <a:bodyPr wrap="square">
            <a:spAutoFit/>
          </a:bodyPr>
          <a:lstStyle/>
          <a:p>
            <a:pPr marL="457200" lvl="1" indent="0" algn="just"/>
            <a:r>
              <a:rPr lang="es-ES" sz="1400" b="1" dirty="0" smtClean="0">
                <a:solidFill>
                  <a:schemeClr val="tx1"/>
                </a:solidFill>
                <a:latin typeface="+mj-lt"/>
              </a:rPr>
              <a:t>k</a:t>
            </a:r>
            <a:r>
              <a:rPr lang="es-ES" sz="1400" b="1" baseline="-25000" dirty="0" smtClean="0">
                <a:solidFill>
                  <a:schemeClr val="tx1"/>
                </a:solidFill>
              </a:rPr>
              <a:t>||</a:t>
            </a:r>
            <a:r>
              <a:rPr lang="es-ES" sz="1400" b="1" dirty="0" smtClean="0">
                <a:solidFill>
                  <a:schemeClr val="tx1"/>
                </a:solidFill>
                <a:latin typeface="+mj-lt"/>
              </a:rPr>
              <a:t>/k</a:t>
            </a:r>
            <a:r>
              <a:rPr lang="es-ES" sz="1400" b="1" baseline="-25000" dirty="0" smtClean="0">
                <a:solidFill>
                  <a:schemeClr val="tx1"/>
                </a:solidFill>
                <a:latin typeface="Arial Unicode MS"/>
                <a:ea typeface="Arial Unicode MS"/>
                <a:cs typeface="Arial Unicode MS"/>
              </a:rPr>
              <a:t>⊥</a:t>
            </a:r>
            <a:r>
              <a:rPr lang="es-ES" sz="1400" b="1" dirty="0" smtClean="0">
                <a:solidFill>
                  <a:schemeClr val="tx1"/>
                </a:solidFill>
                <a:latin typeface="Arial Unicode MS"/>
                <a:ea typeface="Arial Unicode MS"/>
                <a:cs typeface="Arial Unicode MS"/>
              </a:rPr>
              <a:t> = 0.1</a:t>
            </a:r>
            <a:endParaRPr lang="es-ES" sz="1400" b="1" dirty="0" smtClean="0">
              <a:solidFill>
                <a:schemeClr val="tx1"/>
              </a:solidFill>
              <a:latin typeface="+mj-lt"/>
            </a:endParaRPr>
          </a:p>
          <a:p>
            <a:pPr marL="457200" lvl="1" indent="0" algn="just"/>
            <a:endParaRPr lang="es-ES" sz="2000" dirty="0">
              <a:solidFill>
                <a:schemeClr val="tx1"/>
              </a:solidFill>
              <a:latin typeface="+mj-lt"/>
            </a:endParaRPr>
          </a:p>
        </p:txBody>
      </p:sp>
      <p:cxnSp>
        <p:nvCxnSpPr>
          <p:cNvPr id="14" name="13 Conector recto"/>
          <p:cNvCxnSpPr/>
          <p:nvPr/>
        </p:nvCxnSpPr>
        <p:spPr bwMode="auto">
          <a:xfrm>
            <a:off x="1069986" y="5772767"/>
            <a:ext cx="1323340" cy="401320"/>
          </a:xfrm>
          <a:prstGeom prst="line">
            <a:avLst/>
          </a:prstGeom>
          <a:solidFill>
            <a:srgbClr val="00B8FF"/>
          </a:solidFill>
          <a:ln w="9525" cap="flat" cmpd="sng" algn="ctr">
            <a:solidFill>
              <a:schemeClr val="tx1"/>
            </a:solidFill>
            <a:prstDash val="solid"/>
            <a:round/>
            <a:headEnd type="none" w="med" len="med"/>
            <a:tailEnd type="none" w="med" len="med"/>
          </a:ln>
        </p:spPr>
      </p:cxnSp>
      <p:cxnSp>
        <p:nvCxnSpPr>
          <p:cNvPr id="15" name="14 Conector recto"/>
          <p:cNvCxnSpPr/>
          <p:nvPr/>
        </p:nvCxnSpPr>
        <p:spPr bwMode="auto">
          <a:xfrm>
            <a:off x="1025536" y="5381607"/>
            <a:ext cx="1727835" cy="504190"/>
          </a:xfrm>
          <a:prstGeom prst="line">
            <a:avLst/>
          </a:prstGeom>
          <a:solidFill>
            <a:srgbClr val="00B8FF"/>
          </a:solidFill>
          <a:ln w="9525" cap="flat" cmpd="sng" algn="ctr">
            <a:solidFill>
              <a:schemeClr val="tx1"/>
            </a:solidFill>
            <a:prstDash val="solid"/>
            <a:round/>
            <a:headEnd type="none" w="med" len="med"/>
            <a:tailEnd type="none" w="med" len="med"/>
          </a:ln>
        </p:spPr>
      </p:cxnSp>
      <p:cxnSp>
        <p:nvCxnSpPr>
          <p:cNvPr id="16" name="15 Conector recto"/>
          <p:cNvCxnSpPr/>
          <p:nvPr/>
        </p:nvCxnSpPr>
        <p:spPr bwMode="auto">
          <a:xfrm>
            <a:off x="1005216" y="5358747"/>
            <a:ext cx="1820545" cy="742950"/>
          </a:xfrm>
          <a:prstGeom prst="line">
            <a:avLst/>
          </a:prstGeom>
          <a:solidFill>
            <a:srgbClr val="00B8FF"/>
          </a:solidFill>
          <a:ln w="9525" cap="flat" cmpd="sng" algn="ctr">
            <a:solidFill>
              <a:schemeClr val="tx1"/>
            </a:solidFill>
            <a:prstDash val="solid"/>
            <a:round/>
            <a:headEnd type="none" w="med" len="med"/>
            <a:tailEnd type="none" w="med" len="med"/>
          </a:ln>
        </p:spPr>
      </p:cxnSp>
      <p:cxnSp>
        <p:nvCxnSpPr>
          <p:cNvPr id="17" name="16 Conector recto"/>
          <p:cNvCxnSpPr/>
          <p:nvPr/>
        </p:nvCxnSpPr>
        <p:spPr bwMode="auto">
          <a:xfrm flipV="1">
            <a:off x="1005235" y="3065405"/>
            <a:ext cx="164207" cy="196567"/>
          </a:xfrm>
          <a:prstGeom prst="line">
            <a:avLst/>
          </a:prstGeom>
          <a:solidFill>
            <a:srgbClr val="00B8FF"/>
          </a:solidFill>
          <a:ln w="9525" cap="flat" cmpd="sng" algn="ctr">
            <a:solidFill>
              <a:schemeClr val="tx1"/>
            </a:solidFill>
            <a:prstDash val="solid"/>
            <a:round/>
            <a:headEnd type="none" w="med" len="med"/>
            <a:tailEnd type="none" w="med" len="med"/>
          </a:ln>
        </p:spPr>
      </p:cxnSp>
      <p:cxnSp>
        <p:nvCxnSpPr>
          <p:cNvPr id="18" name="17 Conector recto"/>
          <p:cNvCxnSpPr/>
          <p:nvPr/>
        </p:nvCxnSpPr>
        <p:spPr bwMode="auto">
          <a:xfrm flipV="1">
            <a:off x="1169443" y="3751576"/>
            <a:ext cx="1270236" cy="144017"/>
          </a:xfrm>
          <a:prstGeom prst="line">
            <a:avLst/>
          </a:prstGeom>
          <a:solidFill>
            <a:srgbClr val="00B8FF"/>
          </a:solidFill>
          <a:ln w="9525" cap="flat" cmpd="sng" algn="ctr">
            <a:solidFill>
              <a:schemeClr val="tx1"/>
            </a:solidFill>
            <a:prstDash val="solid"/>
            <a:round/>
            <a:headEnd type="none" w="med" len="med"/>
            <a:tailEnd type="none" w="med" len="med"/>
          </a:ln>
        </p:spPr>
      </p:cxnSp>
    </p:spTree>
    <p:extLst>
      <p:ext uri="{BB962C8B-B14F-4D97-AF65-F5344CB8AC3E}">
        <p14:creationId xmlns:p14="http://schemas.microsoft.com/office/powerpoint/2010/main" val="41592683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2"/>
          <p:cNvSpPr txBox="1"/>
          <p:nvPr/>
        </p:nvSpPr>
        <p:spPr>
          <a:xfrm>
            <a:off x="302895" y="1043533"/>
            <a:ext cx="9828530" cy="4042453"/>
          </a:xfrm>
          <a:prstGeom prst="rect">
            <a:avLst/>
          </a:prstGeom>
          <a:noFill/>
        </p:spPr>
        <p:txBody>
          <a:bodyPr wrap="square" rtlCol="0">
            <a:spAutoFit/>
          </a:bodyPr>
          <a:lstStyle/>
          <a:p>
            <a:pPr algn="just"/>
            <a:r>
              <a:rPr lang="en-US" sz="2000" dirty="0" smtClean="0">
                <a:solidFill>
                  <a:schemeClr val="tx1"/>
                </a:solidFill>
                <a:latin typeface="+mn-lt"/>
              </a:rPr>
              <a:t>JT-60SA research strategy states that:</a:t>
            </a:r>
          </a:p>
          <a:p>
            <a:pPr algn="just"/>
            <a:endParaRPr lang="en-US" sz="2000" dirty="0" smtClean="0">
              <a:solidFill>
                <a:schemeClr val="tx1"/>
              </a:solidFill>
              <a:latin typeface="+mn-lt"/>
            </a:endParaRPr>
          </a:p>
          <a:p>
            <a:pPr lvl="1" algn="just"/>
            <a:r>
              <a:rPr lang="es-ES" altLang="en-US" sz="1800" i="1" dirty="0" smtClean="0">
                <a:solidFill>
                  <a:schemeClr val="tx1"/>
                </a:solidFill>
                <a:latin typeface="+mn-lt"/>
              </a:rPr>
              <a:t>“T</a:t>
            </a:r>
            <a:r>
              <a:rPr lang="en-US" sz="1800" i="1" dirty="0" smtClean="0">
                <a:solidFill>
                  <a:schemeClr val="tx1"/>
                </a:solidFill>
                <a:latin typeface="+mn-lt"/>
              </a:rPr>
              <a:t>he validation of theoretical models and simulation codes with the aim of establishing a solid basis for the design of ITER and DEMO scenarios is one of the main objectives of the JT-60SA scientific program.</a:t>
            </a:r>
            <a:r>
              <a:rPr lang="es-ES" altLang="en-US" sz="1800" i="1" dirty="0" smtClean="0">
                <a:solidFill>
                  <a:schemeClr val="tx1"/>
                </a:solidFill>
                <a:latin typeface="+mn-lt"/>
              </a:rPr>
              <a:t>”</a:t>
            </a:r>
            <a:endParaRPr lang="en-US" sz="400" dirty="0" smtClean="0">
              <a:solidFill>
                <a:schemeClr val="tx1"/>
              </a:solidFill>
              <a:latin typeface="+mn-lt"/>
            </a:endParaRPr>
          </a:p>
          <a:p>
            <a:pPr algn="just"/>
            <a:endParaRPr lang="en-US" sz="400" dirty="0" smtClean="0">
              <a:solidFill>
                <a:schemeClr val="tx1"/>
              </a:solidFill>
              <a:latin typeface="+mn-lt"/>
            </a:endParaRPr>
          </a:p>
          <a:p>
            <a:pPr algn="r"/>
            <a:r>
              <a:rPr lang="es-ES" altLang="en-US" sz="2000" dirty="0" smtClean="0">
                <a:solidFill>
                  <a:schemeClr val="tx1"/>
                </a:solidFill>
                <a:latin typeface="+mn-lt"/>
              </a:rPr>
              <a:t>		</a:t>
            </a:r>
            <a:r>
              <a:rPr lang="en-US" sz="1800" dirty="0" smtClean="0">
                <a:solidFill>
                  <a:schemeClr val="tx1"/>
                </a:solidFill>
                <a:latin typeface="+mn-lt"/>
              </a:rPr>
              <a:t>JT-60SA Research Plan, </a:t>
            </a:r>
            <a:r>
              <a:rPr lang="es-ES" altLang="en-US" sz="1800" dirty="0" smtClean="0">
                <a:solidFill>
                  <a:schemeClr val="tx1"/>
                </a:solidFill>
                <a:latin typeface="+mn-lt"/>
              </a:rPr>
              <a:t>v</a:t>
            </a:r>
            <a:r>
              <a:rPr lang="en-US" sz="1800" dirty="0" smtClean="0">
                <a:solidFill>
                  <a:schemeClr val="tx1"/>
                </a:solidFill>
                <a:latin typeface="+mn-lt"/>
              </a:rPr>
              <a:t>3.3  </a:t>
            </a:r>
            <a:r>
              <a:rPr lang="es-ES" altLang="en-US" sz="1800" dirty="0" smtClean="0">
                <a:solidFill>
                  <a:schemeClr val="tx1"/>
                </a:solidFill>
                <a:latin typeface="+mn-lt"/>
              </a:rPr>
              <a:t>(</a:t>
            </a:r>
            <a:r>
              <a:rPr lang="en-US" sz="1800" dirty="0" smtClean="0">
                <a:solidFill>
                  <a:schemeClr val="tx1"/>
                </a:solidFill>
                <a:latin typeface="+mn-lt"/>
              </a:rPr>
              <a:t>2016</a:t>
            </a:r>
            <a:r>
              <a:rPr lang="es-ES" altLang="en-US" sz="1800" dirty="0" smtClean="0">
                <a:solidFill>
                  <a:schemeClr val="tx1"/>
                </a:solidFill>
                <a:latin typeface="+mn-lt"/>
              </a:rPr>
              <a:t>)</a:t>
            </a:r>
            <a:endParaRPr lang="en-US" sz="1800" dirty="0" smtClean="0">
              <a:solidFill>
                <a:schemeClr val="tx1"/>
              </a:solidFill>
              <a:latin typeface="+mn-lt"/>
            </a:endParaRPr>
          </a:p>
          <a:p>
            <a:pPr algn="r"/>
            <a:endParaRPr lang="en-US" sz="2000" dirty="0" smtClean="0">
              <a:solidFill>
                <a:schemeClr val="tx1"/>
              </a:solidFill>
              <a:latin typeface="+mn-lt"/>
            </a:endParaRPr>
          </a:p>
          <a:p>
            <a:pPr algn="just"/>
            <a:r>
              <a:rPr lang="es-ES" altLang="en-US" sz="2000" dirty="0" smtClean="0">
                <a:solidFill>
                  <a:schemeClr val="tx1"/>
                </a:solidFill>
                <a:latin typeface="+mn-lt"/>
              </a:rPr>
              <a:t>Turbulent transport of heat, momentum and particles is a major uncertainty:</a:t>
            </a:r>
            <a:endParaRPr lang="es-ES" altLang="en-US" sz="1600" dirty="0" smtClean="0">
              <a:solidFill>
                <a:schemeClr val="tx1"/>
              </a:solidFill>
              <a:latin typeface="+mn-lt"/>
            </a:endParaRPr>
          </a:p>
          <a:p>
            <a:pPr algn="just"/>
            <a:endParaRPr lang="es-ES" altLang="en-US" sz="1600" dirty="0" smtClean="0">
              <a:solidFill>
                <a:schemeClr val="tx1"/>
              </a:solidFill>
              <a:latin typeface="+mn-lt"/>
            </a:endParaRPr>
          </a:p>
          <a:p>
            <a:pPr marL="285750" indent="-285750" algn="just">
              <a:buFont typeface="Arial" panose="020B0604020202020204" pitchFamily="34" charset="0"/>
              <a:buChar char="•"/>
            </a:pPr>
            <a:r>
              <a:rPr lang="es-ES" altLang="en-US" sz="1800" dirty="0" smtClean="0">
                <a:solidFill>
                  <a:schemeClr val="tx1"/>
                </a:solidFill>
                <a:latin typeface="+mn-lt"/>
              </a:rPr>
              <a:t> JT-60SA will provide not only an increased range of parameters </a:t>
            </a:r>
            <a:r>
              <a:rPr lang="es-ES" altLang="en-US" sz="1800" dirty="0" smtClean="0">
                <a:solidFill>
                  <a:schemeClr val="tx1"/>
                </a:solidFill>
              </a:rPr>
              <a:t>(</a:t>
            </a:r>
            <a:r>
              <a:rPr lang="es-ES" altLang="en-US" sz="1800" dirty="0" smtClean="0">
                <a:solidFill>
                  <a:schemeClr val="tx1"/>
                </a:solidFill>
                <a:latin typeface="Symbol" panose="05050102010706020507" charset="0"/>
                <a:cs typeface="Symbol" panose="05050102010706020507" charset="0"/>
              </a:rPr>
              <a:t>b</a:t>
            </a:r>
            <a:r>
              <a:rPr lang="es-ES" altLang="en-US" sz="1800" dirty="0" smtClean="0">
                <a:solidFill>
                  <a:schemeClr val="tx1"/>
                </a:solidFill>
              </a:rPr>
              <a:t>, </a:t>
            </a:r>
            <a:r>
              <a:rPr lang="es-ES" altLang="en-US" sz="1800" dirty="0" smtClean="0">
                <a:solidFill>
                  <a:schemeClr val="tx1"/>
                </a:solidFill>
                <a:latin typeface="Symbol" panose="05050102010706020507" charset="0"/>
                <a:cs typeface="Symbol" panose="05050102010706020507" charset="0"/>
              </a:rPr>
              <a:t>n</a:t>
            </a:r>
            <a:r>
              <a:rPr lang="es-ES" altLang="en-US" sz="1800" dirty="0" smtClean="0">
                <a:solidFill>
                  <a:schemeClr val="tx1"/>
                </a:solidFill>
              </a:rPr>
              <a:t>*, </a:t>
            </a:r>
            <a:r>
              <a:rPr lang="es-ES" altLang="en-US" sz="1800" dirty="0" smtClean="0">
                <a:solidFill>
                  <a:schemeClr val="tx1"/>
                </a:solidFill>
                <a:latin typeface="Symbol" panose="05050102010706020507" charset="0"/>
                <a:cs typeface="Symbol" panose="05050102010706020507" charset="0"/>
              </a:rPr>
              <a:t>r</a:t>
            </a:r>
            <a:r>
              <a:rPr lang="es-ES" altLang="en-US" sz="1800" dirty="0" smtClean="0">
                <a:solidFill>
                  <a:schemeClr val="tx1"/>
                </a:solidFill>
              </a:rPr>
              <a:t>*, </a:t>
            </a:r>
            <a:r>
              <a:rPr lang="es-ES" altLang="en-US" sz="1800" dirty="0" smtClean="0">
                <a:solidFill>
                  <a:schemeClr val="tx1"/>
                </a:solidFill>
                <a:latin typeface="+mj-lt"/>
              </a:rPr>
              <a:t>etc), but also qualitatively different situations, closer to </a:t>
            </a:r>
            <a:r>
              <a:rPr lang="es-ES" altLang="en-US" sz="1800" dirty="0" smtClean="0">
                <a:solidFill>
                  <a:schemeClr val="tx1"/>
                </a:solidFill>
                <a:latin typeface="+mj-lt"/>
                <a:sym typeface="+mn-ea"/>
              </a:rPr>
              <a:t>ITER/DEMO operational scenarios.</a:t>
            </a:r>
            <a:endParaRPr lang="es-ES" altLang="en-US" sz="1200" dirty="0" smtClean="0">
              <a:solidFill>
                <a:schemeClr val="tx1"/>
              </a:solidFill>
              <a:latin typeface="+mj-lt"/>
            </a:endParaRPr>
          </a:p>
          <a:p>
            <a:pPr algn="just"/>
            <a:endParaRPr lang="es-ES" altLang="en-US" sz="1200" dirty="0" smtClean="0">
              <a:solidFill>
                <a:schemeClr val="tx1"/>
              </a:solidFill>
              <a:latin typeface="+mj-lt"/>
            </a:endParaRPr>
          </a:p>
          <a:p>
            <a:pPr marL="285750" indent="-285750" algn="just">
              <a:buFont typeface="Arial" panose="020B0604020202020204" pitchFamily="34" charset="0"/>
              <a:buChar char="•"/>
            </a:pPr>
            <a:r>
              <a:rPr lang="es-ES" altLang="en-US" sz="1800" dirty="0" smtClean="0">
                <a:solidFill>
                  <a:schemeClr val="tx1"/>
                </a:solidFill>
                <a:latin typeface="+mj-lt"/>
              </a:rPr>
              <a:t> Transport-related extrapolations used by current codes must be validated. </a:t>
            </a:r>
            <a:endParaRPr lang="es-ES" altLang="en-US" sz="1200" dirty="0" smtClean="0">
              <a:solidFill>
                <a:schemeClr val="tx1"/>
              </a:solidFill>
              <a:latin typeface="+mj-lt"/>
            </a:endParaRPr>
          </a:p>
          <a:p>
            <a:pPr marL="0" indent="0" algn="just">
              <a:buFont typeface="Arial" panose="020B0604020202020204" pitchFamily="34" charset="0"/>
              <a:buNone/>
            </a:pPr>
            <a:endParaRPr lang="es-ES" altLang="en-US" sz="1600" dirty="0" smtClean="0">
              <a:solidFill>
                <a:schemeClr val="tx1"/>
              </a:solidFill>
              <a:latin typeface="+mj-lt"/>
            </a:endParaRPr>
          </a:p>
          <a:p>
            <a:pPr marL="0" indent="0" algn="l">
              <a:buFont typeface="Arial" panose="020B0604020202020204" pitchFamily="34" charset="0"/>
              <a:buNone/>
            </a:pPr>
            <a:endParaRPr lang="es-ES" altLang="en-US" sz="2000" b="1" dirty="0" smtClean="0">
              <a:solidFill>
                <a:schemeClr val="tx1"/>
              </a:solidFill>
              <a:latin typeface="+mj-lt"/>
            </a:endParaRPr>
          </a:p>
        </p:txBody>
      </p:sp>
      <p:sp>
        <p:nvSpPr>
          <p:cNvPr id="4" name="Título 4"/>
          <p:cNvSpPr>
            <a:spLocks noGrp="1"/>
          </p:cNvSpPr>
          <p:nvPr/>
        </p:nvSpPr>
        <p:spPr>
          <a:xfrm>
            <a:off x="308635" y="291370"/>
            <a:ext cx="8064896" cy="679649"/>
          </a:xfrm>
          <a:prstGeom prst="rect">
            <a:avLst/>
          </a:prstGeom>
        </p:spPr>
        <p:txBody>
          <a:bodyPr/>
          <a:lstStyle>
            <a:lvl1pPr algn="l" defTabSz="448945" rtl="0" fontAlgn="base">
              <a:lnSpc>
                <a:spcPct val="83000"/>
              </a:lnSpc>
              <a:spcBef>
                <a:spcPct val="0"/>
              </a:spcBef>
              <a:spcAft>
                <a:spcPct val="0"/>
              </a:spcAft>
              <a:buClr>
                <a:srgbClr val="000000"/>
              </a:buClr>
              <a:buSzPct val="100000"/>
              <a:buFont typeface="Times New Roman" panose="02020603050405020304" pitchFamily="16" charset="0"/>
              <a:defRPr sz="2400" b="1">
                <a:solidFill>
                  <a:srgbClr val="000000"/>
                </a:solidFill>
                <a:latin typeface="+mj-lt"/>
                <a:ea typeface="+mj-ea"/>
                <a:cs typeface="+mj-cs"/>
              </a:defRPr>
            </a:lvl1pPr>
            <a:lvl2pPr marL="742950" indent="-285750" algn="l" defTabSz="448945" rtl="0" fontAlgn="base">
              <a:lnSpc>
                <a:spcPct val="83000"/>
              </a:lnSpc>
              <a:spcBef>
                <a:spcPct val="0"/>
              </a:spcBef>
              <a:spcAft>
                <a:spcPct val="0"/>
              </a:spcAft>
              <a:buClr>
                <a:srgbClr val="000000"/>
              </a:buClr>
              <a:buSzPct val="100000"/>
              <a:buFont typeface="Times New Roman" panose="02020603050405020304" pitchFamily="16" charset="0"/>
              <a:defRPr>
                <a:solidFill>
                  <a:srgbClr val="000000"/>
                </a:solidFill>
                <a:latin typeface="Calibri" panose="020F0502020204030204" charset="0"/>
                <a:ea typeface="msgothic" charset="0"/>
                <a:cs typeface="msgothic" charset="0"/>
              </a:defRPr>
            </a:lvl2pPr>
            <a:lvl3pPr marL="1143000" indent="-228600" algn="l" defTabSz="448945" rtl="0" fontAlgn="base">
              <a:lnSpc>
                <a:spcPct val="83000"/>
              </a:lnSpc>
              <a:spcBef>
                <a:spcPct val="0"/>
              </a:spcBef>
              <a:spcAft>
                <a:spcPct val="0"/>
              </a:spcAft>
              <a:buClr>
                <a:srgbClr val="000000"/>
              </a:buClr>
              <a:buSzPct val="100000"/>
              <a:buFont typeface="Times New Roman" panose="02020603050405020304" pitchFamily="16" charset="0"/>
              <a:defRPr>
                <a:solidFill>
                  <a:srgbClr val="000000"/>
                </a:solidFill>
                <a:latin typeface="Calibri" panose="020F0502020204030204" charset="0"/>
                <a:ea typeface="msgothic" charset="0"/>
                <a:cs typeface="msgothic" charset="0"/>
              </a:defRPr>
            </a:lvl3pPr>
            <a:lvl4pPr marL="1600200" indent="-228600" algn="l" defTabSz="448945" rtl="0" fontAlgn="base">
              <a:lnSpc>
                <a:spcPct val="83000"/>
              </a:lnSpc>
              <a:spcBef>
                <a:spcPct val="0"/>
              </a:spcBef>
              <a:spcAft>
                <a:spcPct val="0"/>
              </a:spcAft>
              <a:buClr>
                <a:srgbClr val="000000"/>
              </a:buClr>
              <a:buSzPct val="100000"/>
              <a:buFont typeface="Times New Roman" panose="02020603050405020304" pitchFamily="16" charset="0"/>
              <a:defRPr>
                <a:solidFill>
                  <a:srgbClr val="000000"/>
                </a:solidFill>
                <a:latin typeface="Calibri" panose="020F0502020204030204" charset="0"/>
                <a:ea typeface="msgothic" charset="0"/>
                <a:cs typeface="msgothic" charset="0"/>
              </a:defRPr>
            </a:lvl4pPr>
            <a:lvl5pPr marL="2057400" indent="-228600" algn="l" defTabSz="448945" rtl="0" fontAlgn="base">
              <a:lnSpc>
                <a:spcPct val="83000"/>
              </a:lnSpc>
              <a:spcBef>
                <a:spcPct val="0"/>
              </a:spcBef>
              <a:spcAft>
                <a:spcPct val="0"/>
              </a:spcAft>
              <a:buClr>
                <a:srgbClr val="000000"/>
              </a:buClr>
              <a:buSzPct val="100000"/>
              <a:buFont typeface="Times New Roman" panose="02020603050405020304" pitchFamily="16" charset="0"/>
              <a:defRPr>
                <a:solidFill>
                  <a:srgbClr val="000000"/>
                </a:solidFill>
                <a:latin typeface="Calibri" panose="020F0502020204030204" charset="0"/>
                <a:ea typeface="msgothic" charset="0"/>
                <a:cs typeface="msgothic" charset="0"/>
              </a:defRPr>
            </a:lvl5pPr>
            <a:lvl6pPr marL="2514600" indent="-228600" algn="l" defTabSz="448945" rtl="0" fontAlgn="base">
              <a:lnSpc>
                <a:spcPct val="83000"/>
              </a:lnSpc>
              <a:spcBef>
                <a:spcPct val="0"/>
              </a:spcBef>
              <a:spcAft>
                <a:spcPct val="0"/>
              </a:spcAft>
              <a:buClr>
                <a:srgbClr val="000000"/>
              </a:buClr>
              <a:buSzPct val="100000"/>
              <a:buFont typeface="Times New Roman" panose="02020603050405020304" pitchFamily="16" charset="0"/>
              <a:defRPr>
                <a:solidFill>
                  <a:srgbClr val="000000"/>
                </a:solidFill>
                <a:latin typeface="Calibri" panose="020F0502020204030204" charset="0"/>
                <a:ea typeface="msgothic" charset="0"/>
                <a:cs typeface="msgothic" charset="0"/>
              </a:defRPr>
            </a:lvl6pPr>
            <a:lvl7pPr marL="2971800" indent="-228600" algn="l" defTabSz="448945" rtl="0" fontAlgn="base">
              <a:lnSpc>
                <a:spcPct val="83000"/>
              </a:lnSpc>
              <a:spcBef>
                <a:spcPct val="0"/>
              </a:spcBef>
              <a:spcAft>
                <a:spcPct val="0"/>
              </a:spcAft>
              <a:buClr>
                <a:srgbClr val="000000"/>
              </a:buClr>
              <a:buSzPct val="100000"/>
              <a:buFont typeface="Times New Roman" panose="02020603050405020304" pitchFamily="16" charset="0"/>
              <a:defRPr>
                <a:solidFill>
                  <a:srgbClr val="000000"/>
                </a:solidFill>
                <a:latin typeface="Calibri" panose="020F0502020204030204" charset="0"/>
                <a:ea typeface="msgothic" charset="0"/>
                <a:cs typeface="msgothic" charset="0"/>
              </a:defRPr>
            </a:lvl7pPr>
            <a:lvl8pPr marL="3429000" indent="-228600" algn="l" defTabSz="448945" rtl="0" fontAlgn="base">
              <a:lnSpc>
                <a:spcPct val="83000"/>
              </a:lnSpc>
              <a:spcBef>
                <a:spcPct val="0"/>
              </a:spcBef>
              <a:spcAft>
                <a:spcPct val="0"/>
              </a:spcAft>
              <a:buClr>
                <a:srgbClr val="000000"/>
              </a:buClr>
              <a:buSzPct val="100000"/>
              <a:buFont typeface="Times New Roman" panose="02020603050405020304" pitchFamily="16" charset="0"/>
              <a:defRPr>
                <a:solidFill>
                  <a:srgbClr val="000000"/>
                </a:solidFill>
                <a:latin typeface="Calibri" panose="020F0502020204030204" charset="0"/>
                <a:ea typeface="msgothic" charset="0"/>
                <a:cs typeface="msgothic" charset="0"/>
              </a:defRPr>
            </a:lvl8pPr>
            <a:lvl9pPr marL="3886200" indent="-228600" algn="l" defTabSz="448945" rtl="0" fontAlgn="base">
              <a:lnSpc>
                <a:spcPct val="83000"/>
              </a:lnSpc>
              <a:spcBef>
                <a:spcPct val="0"/>
              </a:spcBef>
              <a:spcAft>
                <a:spcPct val="0"/>
              </a:spcAft>
              <a:buClr>
                <a:srgbClr val="000000"/>
              </a:buClr>
              <a:buSzPct val="100000"/>
              <a:buFont typeface="Times New Roman" panose="02020603050405020304" pitchFamily="16" charset="0"/>
              <a:defRPr>
                <a:solidFill>
                  <a:srgbClr val="000000"/>
                </a:solidFill>
                <a:latin typeface="Calibri" panose="020F0502020204030204" charset="0"/>
                <a:ea typeface="msgothic" charset="0"/>
                <a:cs typeface="msgothic" charset="0"/>
              </a:defRPr>
            </a:lvl9pPr>
          </a:lstStyle>
          <a:p>
            <a:pPr>
              <a:lnSpc>
                <a:spcPct val="83000"/>
              </a:lnSpc>
            </a:pPr>
            <a:r>
              <a:rPr lang="es-ES" altLang="en-US" dirty="0" smtClean="0"/>
              <a:t>Intro: why a Doppler reflec in JT-60SA? </a:t>
            </a:r>
            <a:endParaRPr lang="es-ES" altLang="en-US" dirty="0"/>
          </a:p>
        </p:txBody>
      </p:sp>
      <p:sp>
        <p:nvSpPr>
          <p:cNvPr id="1029" name="Rectangle 5"/>
          <p:cNvSpPr>
            <a:spLocks noChangeArrowheads="1"/>
          </p:cNvSpPr>
          <p:nvPr userDrawn="1"/>
        </p:nvSpPr>
        <p:spPr bwMode="auto">
          <a:xfrm>
            <a:off x="8439785" y="7197408"/>
            <a:ext cx="1789187"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1pPr>
            <a:lvl2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2pPr>
            <a:lvl3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3pPr>
            <a:lvl4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4pPr>
            <a:lvl5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5pPr>
            <a:lvl6pPr marL="25146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6pPr>
            <a:lvl7pPr marL="29718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7pPr>
            <a:lvl8pPr marL="34290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8pPr>
            <a:lvl9pPr marL="38862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9pPr>
          </a:lstStyle>
          <a:p>
            <a:pPr algn="r">
              <a:lnSpc>
                <a:spcPct val="100000"/>
              </a:lnSpc>
              <a:buClrTx/>
              <a:buFontTx/>
              <a:buNone/>
            </a:pPr>
            <a:r>
              <a:rPr lang="es-ES" altLang="de-DE" sz="1400" dirty="0">
                <a:ea typeface="msgothic" charset="0"/>
                <a:cs typeface="msgothic" charset="0"/>
              </a:rPr>
              <a:t>1 / 7</a:t>
            </a:r>
            <a:endParaRPr lang="de-DE" altLang="de-DE" sz="1400" dirty="0">
              <a:ea typeface="msgothic" charset="0"/>
              <a:cs typeface="msgothic" charset="0"/>
            </a:endParaRPr>
          </a:p>
        </p:txBody>
      </p:sp>
      <p:sp>
        <p:nvSpPr>
          <p:cNvPr id="2" name="Cuadro de texto 1"/>
          <p:cNvSpPr txBox="1"/>
          <p:nvPr/>
        </p:nvSpPr>
        <p:spPr>
          <a:xfrm>
            <a:off x="308635" y="4715941"/>
            <a:ext cx="9920337" cy="198150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nchor="t">
            <a:spAutoFit/>
          </a:bodyPr>
          <a:lstStyle/>
          <a:p>
            <a:pPr marL="0" indent="0" algn="l">
              <a:buFont typeface="Arial" panose="020B0604020202020204" pitchFamily="34" charset="0"/>
              <a:buNone/>
            </a:pPr>
            <a:endParaRPr lang="es-ES" altLang="en-US" sz="400" dirty="0" smtClean="0">
              <a:solidFill>
                <a:schemeClr val="tx1"/>
              </a:solidFill>
              <a:sym typeface="+mn-ea"/>
            </a:endParaRPr>
          </a:p>
          <a:p>
            <a:pPr marL="0" indent="0" algn="l">
              <a:buFont typeface="Arial" panose="020B0604020202020204" pitchFamily="34" charset="0"/>
              <a:buNone/>
            </a:pPr>
            <a:r>
              <a:rPr lang="es-ES" altLang="en-US" sz="2000" dirty="0" err="1" smtClean="0">
                <a:solidFill>
                  <a:schemeClr val="tx1"/>
                </a:solidFill>
                <a:sym typeface="+mn-ea"/>
              </a:rPr>
              <a:t>The</a:t>
            </a:r>
            <a:r>
              <a:rPr lang="es-ES" altLang="en-US" sz="2000" dirty="0" smtClean="0">
                <a:solidFill>
                  <a:schemeClr val="tx1"/>
                </a:solidFill>
                <a:sym typeface="+mn-ea"/>
              </a:rPr>
              <a:t> </a:t>
            </a:r>
            <a:r>
              <a:rPr lang="es-ES" altLang="en-US" sz="2000" dirty="0" err="1" smtClean="0">
                <a:solidFill>
                  <a:schemeClr val="tx1"/>
                </a:solidFill>
                <a:sym typeface="+mn-ea"/>
              </a:rPr>
              <a:t>main</a:t>
            </a:r>
            <a:r>
              <a:rPr lang="es-ES" altLang="en-US" sz="2000" dirty="0" smtClean="0">
                <a:solidFill>
                  <a:schemeClr val="tx1"/>
                </a:solidFill>
                <a:sym typeface="+mn-ea"/>
              </a:rPr>
              <a:t> </a:t>
            </a:r>
            <a:r>
              <a:rPr lang="es-ES" altLang="en-US" sz="2000" dirty="0" err="1" smtClean="0">
                <a:solidFill>
                  <a:schemeClr val="tx1"/>
                </a:solidFill>
                <a:sym typeface="+mn-ea"/>
              </a:rPr>
              <a:t>messages</a:t>
            </a:r>
            <a:r>
              <a:rPr lang="es-ES" altLang="en-US" sz="2000" dirty="0" smtClean="0">
                <a:solidFill>
                  <a:schemeClr val="tx1"/>
                </a:solidFill>
                <a:sym typeface="+mn-ea"/>
              </a:rPr>
              <a:t> of </a:t>
            </a:r>
            <a:r>
              <a:rPr lang="es-ES" altLang="en-US" sz="2000" dirty="0" err="1" smtClean="0">
                <a:solidFill>
                  <a:schemeClr val="tx1"/>
                </a:solidFill>
                <a:sym typeface="+mn-ea"/>
              </a:rPr>
              <a:t>this</a:t>
            </a:r>
            <a:r>
              <a:rPr lang="es-ES" altLang="en-US" sz="2000" dirty="0" smtClean="0">
                <a:solidFill>
                  <a:schemeClr val="tx1"/>
                </a:solidFill>
                <a:sym typeface="+mn-ea"/>
              </a:rPr>
              <a:t> </a:t>
            </a:r>
            <a:r>
              <a:rPr lang="es-ES" altLang="en-US" sz="2000" dirty="0" err="1" smtClean="0">
                <a:solidFill>
                  <a:schemeClr val="tx1"/>
                </a:solidFill>
                <a:sym typeface="+mn-ea"/>
              </a:rPr>
              <a:t>proposal</a:t>
            </a:r>
            <a:r>
              <a:rPr lang="es-ES" altLang="en-US" sz="2000" dirty="0" smtClean="0">
                <a:solidFill>
                  <a:schemeClr val="tx1"/>
                </a:solidFill>
                <a:sym typeface="+mn-ea"/>
              </a:rPr>
              <a:t> are:</a:t>
            </a:r>
            <a:endParaRPr lang="es-ES" altLang="en-US" dirty="0" smtClean="0">
              <a:solidFill>
                <a:schemeClr val="tx1"/>
              </a:solidFill>
            </a:endParaRPr>
          </a:p>
          <a:p>
            <a:pPr marL="0" indent="0" algn="just">
              <a:buFont typeface="Arial" panose="020B0604020202020204" pitchFamily="34" charset="0"/>
              <a:buNone/>
            </a:pPr>
            <a:endParaRPr lang="es-ES" altLang="en-US" b="1" dirty="0" smtClean="0">
              <a:solidFill>
                <a:schemeClr val="tx1"/>
              </a:solidFill>
            </a:endParaRPr>
          </a:p>
          <a:p>
            <a:pPr marL="0" indent="0" algn="just">
              <a:buFont typeface="Arial" panose="020B0604020202020204" pitchFamily="34" charset="0"/>
              <a:buNone/>
            </a:pPr>
            <a:r>
              <a:rPr lang="es-ES" altLang="en-US" sz="2000" b="1" dirty="0" smtClean="0">
                <a:solidFill>
                  <a:schemeClr val="tx1"/>
                </a:solidFill>
                <a:sym typeface="+mn-ea"/>
              </a:rPr>
              <a:t>A DR is a particularly useful diagnostic for </a:t>
            </a:r>
            <a:r>
              <a:rPr lang="es-ES" altLang="en-US" sz="2000" b="1" dirty="0" err="1" smtClean="0">
                <a:solidFill>
                  <a:schemeClr val="tx1"/>
                </a:solidFill>
                <a:sym typeface="+mn-ea"/>
              </a:rPr>
              <a:t>this</a:t>
            </a:r>
            <a:r>
              <a:rPr lang="es-ES" altLang="en-US" sz="2000" b="1" dirty="0" smtClean="0">
                <a:solidFill>
                  <a:schemeClr val="tx1"/>
                </a:solidFill>
                <a:sym typeface="+mn-ea"/>
              </a:rPr>
              <a:t> </a:t>
            </a:r>
            <a:r>
              <a:rPr lang="es-ES" altLang="en-US" sz="2000" b="1" dirty="0" err="1" smtClean="0">
                <a:solidFill>
                  <a:schemeClr val="tx1"/>
                </a:solidFill>
                <a:sym typeface="+mn-ea"/>
              </a:rPr>
              <a:t>job</a:t>
            </a:r>
            <a:r>
              <a:rPr lang="es-ES" altLang="en-US" sz="2000" b="1" dirty="0" smtClean="0">
                <a:solidFill>
                  <a:schemeClr val="tx1"/>
                </a:solidFill>
                <a:sym typeface="+mn-ea"/>
              </a:rPr>
              <a:t>. </a:t>
            </a:r>
            <a:r>
              <a:rPr lang="es-ES" altLang="en-US" sz="2000" b="1" dirty="0" err="1" smtClean="0">
                <a:solidFill>
                  <a:schemeClr val="tx1"/>
                </a:solidFill>
                <a:sym typeface="+mn-ea"/>
              </a:rPr>
              <a:t>Our</a:t>
            </a:r>
            <a:r>
              <a:rPr lang="es-ES" altLang="en-US" sz="2000" b="1" dirty="0" smtClean="0">
                <a:solidFill>
                  <a:schemeClr val="tx1"/>
                </a:solidFill>
                <a:sym typeface="+mn-ea"/>
              </a:rPr>
              <a:t> </a:t>
            </a:r>
            <a:r>
              <a:rPr lang="es-ES" altLang="en-US" sz="2000" b="1" dirty="0" err="1" smtClean="0">
                <a:solidFill>
                  <a:schemeClr val="tx1"/>
                </a:solidFill>
                <a:sym typeface="+mn-ea"/>
              </a:rPr>
              <a:t>proposal</a:t>
            </a:r>
            <a:r>
              <a:rPr lang="es-ES" altLang="en-US" sz="2000" b="1" dirty="0" smtClean="0">
                <a:solidFill>
                  <a:schemeClr val="tx1"/>
                </a:solidFill>
                <a:sym typeface="+mn-ea"/>
              </a:rPr>
              <a:t> </a:t>
            </a:r>
            <a:r>
              <a:rPr lang="es-ES" altLang="en-US" sz="2000" b="1" dirty="0" err="1" smtClean="0">
                <a:solidFill>
                  <a:schemeClr val="tx1"/>
                </a:solidFill>
                <a:sym typeface="+mn-ea"/>
              </a:rPr>
              <a:t>covers</a:t>
            </a:r>
            <a:r>
              <a:rPr lang="es-ES" altLang="en-US" sz="2000" b="1" dirty="0" smtClean="0">
                <a:solidFill>
                  <a:schemeClr val="tx1"/>
                </a:solidFill>
                <a:sym typeface="+mn-ea"/>
              </a:rPr>
              <a:t> </a:t>
            </a:r>
            <a:r>
              <a:rPr lang="es-ES" altLang="en-US" sz="2000" b="1" dirty="0" err="1" smtClean="0">
                <a:solidFill>
                  <a:schemeClr val="tx1"/>
                </a:solidFill>
                <a:sym typeface="+mn-ea"/>
              </a:rPr>
              <a:t>the</a:t>
            </a:r>
            <a:r>
              <a:rPr lang="es-ES" altLang="en-US" sz="2000" b="1" dirty="0" smtClean="0">
                <a:solidFill>
                  <a:schemeClr val="tx1"/>
                </a:solidFill>
                <a:sym typeface="+mn-ea"/>
              </a:rPr>
              <a:t> </a:t>
            </a:r>
            <a:r>
              <a:rPr lang="es-ES" altLang="en-US" sz="2000" b="1" dirty="0" err="1" smtClean="0">
                <a:solidFill>
                  <a:schemeClr val="tx1"/>
                </a:solidFill>
                <a:sym typeface="+mn-ea"/>
              </a:rPr>
              <a:t>diagnostic</a:t>
            </a:r>
            <a:r>
              <a:rPr lang="es-ES" altLang="en-US" sz="2000" b="1" dirty="0" smtClean="0">
                <a:solidFill>
                  <a:schemeClr val="tx1"/>
                </a:solidFill>
                <a:sym typeface="+mn-ea"/>
              </a:rPr>
              <a:t> </a:t>
            </a:r>
            <a:r>
              <a:rPr lang="es-ES" altLang="en-US" sz="2000" b="1" dirty="0" err="1" smtClean="0">
                <a:solidFill>
                  <a:schemeClr val="tx1"/>
                </a:solidFill>
                <a:sym typeface="+mn-ea"/>
              </a:rPr>
              <a:t>design</a:t>
            </a:r>
            <a:r>
              <a:rPr lang="es-ES" altLang="en-US" sz="2000" b="1" dirty="0" smtClean="0">
                <a:solidFill>
                  <a:schemeClr val="tx1"/>
                </a:solidFill>
                <a:sym typeface="+mn-ea"/>
              </a:rPr>
              <a:t>, </a:t>
            </a:r>
            <a:r>
              <a:rPr lang="es-ES" altLang="en-US" sz="2000" b="1" dirty="0" err="1" smtClean="0">
                <a:solidFill>
                  <a:schemeClr val="tx1"/>
                </a:solidFill>
                <a:sym typeface="+mn-ea"/>
              </a:rPr>
              <a:t>implementation</a:t>
            </a:r>
            <a:r>
              <a:rPr lang="es-ES" altLang="en-US" sz="2000" b="1" dirty="0" smtClean="0">
                <a:solidFill>
                  <a:schemeClr val="tx1"/>
                </a:solidFill>
                <a:sym typeface="+mn-ea"/>
              </a:rPr>
              <a:t>, and </a:t>
            </a:r>
            <a:r>
              <a:rPr lang="es-ES" altLang="en-US" sz="2000" b="1" dirty="0" err="1" smtClean="0">
                <a:solidFill>
                  <a:schemeClr val="tx1"/>
                </a:solidFill>
                <a:sym typeface="+mn-ea"/>
              </a:rPr>
              <a:t>scientific</a:t>
            </a:r>
            <a:r>
              <a:rPr lang="es-ES" altLang="en-US" sz="2000" b="1" dirty="0" smtClean="0">
                <a:solidFill>
                  <a:schemeClr val="tx1"/>
                </a:solidFill>
                <a:sym typeface="+mn-ea"/>
              </a:rPr>
              <a:t> </a:t>
            </a:r>
            <a:r>
              <a:rPr lang="es-ES" altLang="en-US" sz="2000" b="1" dirty="0" err="1" smtClean="0">
                <a:solidFill>
                  <a:schemeClr val="tx1"/>
                </a:solidFill>
                <a:sym typeface="+mn-ea"/>
              </a:rPr>
              <a:t>operation</a:t>
            </a:r>
            <a:r>
              <a:rPr lang="es-ES" altLang="en-US" sz="2000" b="1" dirty="0" smtClean="0">
                <a:solidFill>
                  <a:schemeClr val="tx1"/>
                </a:solidFill>
                <a:sym typeface="+mn-ea"/>
              </a:rPr>
              <a:t> and </a:t>
            </a:r>
            <a:r>
              <a:rPr lang="es-ES" altLang="en-US" sz="2000" b="1" dirty="0" err="1" smtClean="0">
                <a:solidFill>
                  <a:schemeClr val="tx1"/>
                </a:solidFill>
                <a:sym typeface="+mn-ea"/>
              </a:rPr>
              <a:t>exploitation</a:t>
            </a:r>
            <a:r>
              <a:rPr lang="es-ES" altLang="en-US" sz="2000" b="1" dirty="0" smtClean="0">
                <a:solidFill>
                  <a:schemeClr val="tx1"/>
                </a:solidFill>
                <a:sym typeface="+mn-ea"/>
              </a:rPr>
              <a:t>.</a:t>
            </a:r>
          </a:p>
          <a:p>
            <a:pPr marL="0" indent="0" algn="just">
              <a:buFont typeface="Arial" panose="020B0604020202020204" pitchFamily="34" charset="0"/>
              <a:buNone/>
            </a:pPr>
            <a:endParaRPr lang="es-ES" altLang="en-US" sz="1000" b="1" dirty="0">
              <a:solidFill>
                <a:schemeClr val="tx1"/>
              </a:solidFill>
              <a:sym typeface="+mn-ea"/>
            </a:endParaRPr>
          </a:p>
          <a:p>
            <a:pPr marL="0" indent="0" algn="just">
              <a:buFont typeface="Arial" panose="020B0604020202020204" pitchFamily="34" charset="0"/>
              <a:buNone/>
            </a:pPr>
            <a:r>
              <a:rPr lang="es-ES" altLang="en-US" sz="2000" b="1" dirty="0" err="1" smtClean="0">
                <a:solidFill>
                  <a:schemeClr val="tx1"/>
                </a:solidFill>
                <a:sym typeface="+mn-ea"/>
              </a:rPr>
              <a:t>It</a:t>
            </a:r>
            <a:r>
              <a:rPr lang="es-ES" altLang="en-US" sz="2000" b="1" dirty="0" smtClean="0">
                <a:solidFill>
                  <a:schemeClr val="tx1"/>
                </a:solidFill>
                <a:sym typeface="+mn-ea"/>
              </a:rPr>
              <a:t> </a:t>
            </a:r>
            <a:r>
              <a:rPr lang="es-ES" altLang="en-US" sz="2000" b="1" dirty="0" err="1" smtClean="0">
                <a:solidFill>
                  <a:schemeClr val="tx1"/>
                </a:solidFill>
                <a:sym typeface="+mn-ea"/>
              </a:rPr>
              <a:t>is</a:t>
            </a:r>
            <a:r>
              <a:rPr lang="es-ES" altLang="en-US" sz="2000" b="1" dirty="0" smtClean="0">
                <a:solidFill>
                  <a:schemeClr val="tx1"/>
                </a:solidFill>
                <a:sym typeface="+mn-ea"/>
              </a:rPr>
              <a:t> </a:t>
            </a:r>
            <a:r>
              <a:rPr lang="es-ES" altLang="en-US" sz="2000" b="1" dirty="0" err="1" smtClean="0">
                <a:solidFill>
                  <a:schemeClr val="tx1"/>
                </a:solidFill>
                <a:sym typeface="+mn-ea"/>
              </a:rPr>
              <a:t>being</a:t>
            </a:r>
            <a:r>
              <a:rPr lang="es-ES" altLang="en-US" sz="2000" b="1" dirty="0" smtClean="0">
                <a:solidFill>
                  <a:schemeClr val="tx1"/>
                </a:solidFill>
                <a:sym typeface="+mn-ea"/>
              </a:rPr>
              <a:t> </a:t>
            </a:r>
            <a:r>
              <a:rPr lang="es-ES" altLang="en-US" sz="2000" b="1" dirty="0" err="1" smtClean="0">
                <a:solidFill>
                  <a:schemeClr val="tx1"/>
                </a:solidFill>
                <a:sym typeface="+mn-ea"/>
              </a:rPr>
              <a:t>developed</a:t>
            </a:r>
            <a:r>
              <a:rPr lang="es-ES" altLang="en-US" sz="2000" b="1" dirty="0" smtClean="0">
                <a:solidFill>
                  <a:schemeClr val="tx1"/>
                </a:solidFill>
                <a:sym typeface="+mn-ea"/>
              </a:rPr>
              <a:t> </a:t>
            </a:r>
            <a:r>
              <a:rPr lang="es-ES" altLang="en-US" sz="2000" b="1" dirty="0" err="1" smtClean="0">
                <a:solidFill>
                  <a:schemeClr val="tx1"/>
                </a:solidFill>
                <a:sym typeface="+mn-ea"/>
              </a:rPr>
              <a:t>by</a:t>
            </a:r>
            <a:r>
              <a:rPr lang="es-ES" altLang="en-US" sz="2000" b="1" dirty="0" smtClean="0">
                <a:solidFill>
                  <a:schemeClr val="tx1"/>
                </a:solidFill>
                <a:sym typeface="+mn-ea"/>
              </a:rPr>
              <a:t> </a:t>
            </a:r>
            <a:r>
              <a:rPr lang="es-ES" altLang="en-US" sz="2000" b="1" dirty="0" err="1" smtClean="0">
                <a:solidFill>
                  <a:schemeClr val="tx1"/>
                </a:solidFill>
                <a:sym typeface="+mn-ea"/>
              </a:rPr>
              <a:t>an</a:t>
            </a:r>
            <a:r>
              <a:rPr lang="es-ES" altLang="en-US" sz="2000" b="1" dirty="0" smtClean="0">
                <a:solidFill>
                  <a:schemeClr val="tx1"/>
                </a:solidFill>
                <a:sym typeface="+mn-ea"/>
              </a:rPr>
              <a:t> </a:t>
            </a:r>
            <a:r>
              <a:rPr lang="es-ES" altLang="en-US" sz="2000" b="1" dirty="0" err="1" smtClean="0">
                <a:solidFill>
                  <a:schemeClr val="tx1"/>
                </a:solidFill>
                <a:sym typeface="+mn-ea"/>
              </a:rPr>
              <a:t>interdisciplinary</a:t>
            </a:r>
            <a:r>
              <a:rPr lang="es-ES" altLang="en-US" sz="2000" b="1" dirty="0" smtClean="0">
                <a:solidFill>
                  <a:schemeClr val="tx1"/>
                </a:solidFill>
                <a:sym typeface="+mn-ea"/>
              </a:rPr>
              <a:t>, </a:t>
            </a:r>
            <a:r>
              <a:rPr lang="es-ES" altLang="en-US" sz="2000" b="1" dirty="0" err="1" smtClean="0">
                <a:solidFill>
                  <a:schemeClr val="tx1"/>
                </a:solidFill>
                <a:sym typeface="+mn-ea"/>
              </a:rPr>
              <a:t>multinational</a:t>
            </a:r>
            <a:r>
              <a:rPr lang="es-ES" altLang="en-US" sz="2000" b="1" dirty="0" smtClean="0">
                <a:solidFill>
                  <a:schemeClr val="tx1"/>
                </a:solidFill>
                <a:sym typeface="+mn-ea"/>
              </a:rPr>
              <a:t> </a:t>
            </a:r>
            <a:r>
              <a:rPr lang="es-ES" altLang="en-US" sz="2000" b="1" dirty="0" err="1" smtClean="0">
                <a:solidFill>
                  <a:schemeClr val="tx1"/>
                </a:solidFill>
                <a:sym typeface="+mn-ea"/>
              </a:rPr>
              <a:t>team</a:t>
            </a:r>
            <a:r>
              <a:rPr lang="es-ES" altLang="en-US" sz="2000" b="1" dirty="0" smtClean="0">
                <a:solidFill>
                  <a:schemeClr val="tx1"/>
                </a:solidFill>
                <a:sym typeface="+mn-ea"/>
              </a:rPr>
              <a:t> </a:t>
            </a:r>
            <a:r>
              <a:rPr lang="es-ES" altLang="en-US" sz="2000" b="1" dirty="0" err="1" smtClean="0">
                <a:solidFill>
                  <a:schemeClr val="tx1"/>
                </a:solidFill>
                <a:sym typeface="+mn-ea"/>
              </a:rPr>
              <a:t>including</a:t>
            </a:r>
            <a:r>
              <a:rPr lang="es-ES" altLang="en-US" sz="2000" b="1" dirty="0" smtClean="0">
                <a:solidFill>
                  <a:schemeClr val="tx1"/>
                </a:solidFill>
                <a:sym typeface="+mn-ea"/>
              </a:rPr>
              <a:t> </a:t>
            </a:r>
            <a:r>
              <a:rPr lang="es-ES" altLang="en-US" sz="2000" b="1" dirty="0" err="1" smtClean="0">
                <a:solidFill>
                  <a:schemeClr val="tx1"/>
                </a:solidFill>
                <a:sym typeface="+mn-ea"/>
              </a:rPr>
              <a:t>members</a:t>
            </a:r>
            <a:r>
              <a:rPr lang="es-ES" altLang="en-US" sz="2000" b="1" dirty="0" smtClean="0">
                <a:solidFill>
                  <a:schemeClr val="tx1"/>
                </a:solidFill>
                <a:sym typeface="+mn-ea"/>
              </a:rPr>
              <a:t> </a:t>
            </a:r>
            <a:r>
              <a:rPr lang="es-ES" altLang="en-US" sz="2000" b="1" dirty="0" err="1" smtClean="0">
                <a:solidFill>
                  <a:schemeClr val="tx1"/>
                </a:solidFill>
                <a:sym typeface="+mn-ea"/>
              </a:rPr>
              <a:t>from</a:t>
            </a:r>
            <a:r>
              <a:rPr lang="es-ES" altLang="en-US" sz="2000" b="1" dirty="0" smtClean="0">
                <a:solidFill>
                  <a:schemeClr val="tx1"/>
                </a:solidFill>
                <a:sym typeface="+mn-ea"/>
              </a:rPr>
              <a:t> </a:t>
            </a:r>
            <a:r>
              <a:rPr lang="es-ES" altLang="en-US" sz="2000" b="1" dirty="0" err="1" smtClean="0">
                <a:solidFill>
                  <a:schemeClr val="tx1"/>
                </a:solidFill>
                <a:sym typeface="+mn-ea"/>
              </a:rPr>
              <a:t>both</a:t>
            </a:r>
            <a:r>
              <a:rPr lang="es-ES" altLang="en-US" sz="2000" b="1" dirty="0" smtClean="0">
                <a:solidFill>
                  <a:schemeClr val="tx1"/>
                </a:solidFill>
                <a:sym typeface="+mn-ea"/>
              </a:rPr>
              <a:t> </a:t>
            </a:r>
            <a:r>
              <a:rPr lang="es-ES" altLang="en-US" sz="2000" b="1" dirty="0" err="1" smtClean="0">
                <a:solidFill>
                  <a:schemeClr val="tx1"/>
                </a:solidFill>
                <a:sym typeface="+mn-ea"/>
              </a:rPr>
              <a:t>the</a:t>
            </a:r>
            <a:r>
              <a:rPr lang="es-ES" altLang="en-US" sz="2000" b="1" dirty="0" smtClean="0">
                <a:solidFill>
                  <a:schemeClr val="tx1"/>
                </a:solidFill>
                <a:sym typeface="+mn-ea"/>
              </a:rPr>
              <a:t> EU (CIEMAT, IPP, Oxford) and </a:t>
            </a:r>
            <a:r>
              <a:rPr lang="es-ES" altLang="en-US" sz="2000" b="1" dirty="0" err="1" smtClean="0">
                <a:solidFill>
                  <a:schemeClr val="tx1"/>
                </a:solidFill>
                <a:sym typeface="+mn-ea"/>
              </a:rPr>
              <a:t>Japan</a:t>
            </a:r>
            <a:r>
              <a:rPr lang="es-ES" altLang="en-US" sz="2000" b="1" dirty="0" smtClean="0">
                <a:solidFill>
                  <a:schemeClr val="tx1"/>
                </a:solidFill>
                <a:sym typeface="+mn-ea"/>
              </a:rPr>
              <a:t> (NIFS/SOKENDAI). </a:t>
            </a:r>
            <a:endParaRPr lang="es-ES" altLang="en-US" sz="1200" dirty="0" smtClean="0">
              <a:solidFill>
                <a:schemeClr val="tx1"/>
              </a:solidFill>
              <a:sym typeface="+mn-ea"/>
            </a:endParaRP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3"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4138" y="1103235"/>
            <a:ext cx="4500000" cy="337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4138" y="4449039"/>
            <a:ext cx="4500000" cy="1779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ítulo 4"/>
          <p:cNvSpPr>
            <a:spLocks noGrp="1"/>
          </p:cNvSpPr>
          <p:nvPr>
            <p:ph type="title"/>
          </p:nvPr>
        </p:nvSpPr>
        <p:spPr>
          <a:xfrm>
            <a:off x="308635" y="291370"/>
            <a:ext cx="8064896" cy="679649"/>
          </a:xfrm>
        </p:spPr>
        <p:txBody>
          <a:bodyPr/>
          <a:lstStyle/>
          <a:p>
            <a:pPr>
              <a:lnSpc>
                <a:spcPct val="83000"/>
              </a:lnSpc>
            </a:pPr>
            <a:r>
              <a:rPr lang="es-ES" altLang="en-US" dirty="0" err="1" smtClean="0"/>
              <a:t>Results</a:t>
            </a:r>
            <a:r>
              <a:rPr lang="es-ES" altLang="en-US" dirty="0" smtClean="0"/>
              <a:t>: High </a:t>
            </a:r>
            <a:r>
              <a:rPr lang="es-ES" altLang="en-US" dirty="0" err="1" smtClean="0"/>
              <a:t>density</a:t>
            </a:r>
            <a:r>
              <a:rPr lang="es-ES" altLang="en-US" dirty="0" smtClean="0"/>
              <a:t> </a:t>
            </a:r>
            <a:r>
              <a:rPr lang="es-ES" altLang="en-US" dirty="0" err="1" smtClean="0"/>
              <a:t>scenario</a:t>
            </a:r>
            <a:r>
              <a:rPr lang="es-ES" altLang="en-US" dirty="0" smtClean="0"/>
              <a:t/>
            </a:r>
            <a:br>
              <a:rPr lang="es-ES" altLang="en-US" dirty="0" smtClean="0"/>
            </a:br>
            <a:endParaRPr lang="es-ES" altLang="en-US" dirty="0"/>
          </a:p>
        </p:txBody>
      </p:sp>
      <p:sp>
        <p:nvSpPr>
          <p:cNvPr id="5" name="4 Rectángulo"/>
          <p:cNvSpPr/>
          <p:nvPr/>
        </p:nvSpPr>
        <p:spPr bwMode="auto">
          <a:xfrm>
            <a:off x="3360162" y="1134797"/>
            <a:ext cx="376065" cy="3003690"/>
          </a:xfrm>
          <a:prstGeom prst="rect">
            <a:avLst/>
          </a:prstGeom>
          <a:solidFill>
            <a:schemeClr val="bg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448945" rtl="0" eaLnBrk="1" fontAlgn="base" latinLnBrk="0" hangingPunct="0">
              <a:lnSpc>
                <a:spcPct val="93000"/>
              </a:lnSpc>
              <a:spcBef>
                <a:spcPct val="0"/>
              </a:spcBef>
              <a:spcAft>
                <a:spcPct val="0"/>
              </a:spcAft>
              <a:buClr>
                <a:srgbClr val="000000"/>
              </a:buClr>
              <a:buSzPct val="100000"/>
              <a:buFont typeface="Times New Roman" panose="02020603050405020304" pitchFamily="16" charset="0"/>
              <a:buNone/>
            </a:pPr>
            <a:endParaRPr kumimoji="0" lang="es-ES" sz="1800" b="0" i="0" u="none" strike="noStrike" cap="none" normalizeH="0" baseline="0" smtClean="0">
              <a:ln>
                <a:noFill/>
              </a:ln>
              <a:solidFill>
                <a:schemeClr val="bg1"/>
              </a:solidFill>
              <a:effectLst/>
              <a:latin typeface="Arial" panose="020B0604020202020204" pitchFamily="34" charset="0"/>
            </a:endParaRPr>
          </a:p>
        </p:txBody>
      </p:sp>
      <p:sp>
        <p:nvSpPr>
          <p:cNvPr id="14" name="13 Rectángulo"/>
          <p:cNvSpPr/>
          <p:nvPr/>
        </p:nvSpPr>
        <p:spPr bwMode="auto">
          <a:xfrm>
            <a:off x="3349560" y="4283893"/>
            <a:ext cx="376065" cy="1640944"/>
          </a:xfrm>
          <a:prstGeom prst="rect">
            <a:avLst/>
          </a:prstGeom>
          <a:solidFill>
            <a:schemeClr val="bg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448945" rtl="0" eaLnBrk="1" fontAlgn="base" latinLnBrk="0" hangingPunct="0">
              <a:lnSpc>
                <a:spcPct val="93000"/>
              </a:lnSpc>
              <a:spcBef>
                <a:spcPct val="0"/>
              </a:spcBef>
              <a:spcAft>
                <a:spcPct val="0"/>
              </a:spcAft>
              <a:buClr>
                <a:srgbClr val="000000"/>
              </a:buClr>
              <a:buSzPct val="100000"/>
              <a:buFont typeface="Times New Roman" panose="02020603050405020304" pitchFamily="16" charset="0"/>
              <a:buNone/>
            </a:pPr>
            <a:endParaRPr kumimoji="0" lang="es-ES" sz="1800" b="0" i="0" u="none" strike="noStrike" cap="none" normalizeH="0" baseline="0" smtClean="0">
              <a:ln>
                <a:noFill/>
              </a:ln>
              <a:solidFill>
                <a:schemeClr val="bg1"/>
              </a:solidFill>
              <a:effectLst/>
              <a:latin typeface="Arial" panose="020B0604020202020204" pitchFamily="34" charset="0"/>
            </a:endParaRPr>
          </a:p>
        </p:txBody>
      </p:sp>
      <p:pic>
        <p:nvPicPr>
          <p:cNvPr id="2054"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r="14347"/>
          <a:stretch>
            <a:fillRect/>
          </a:stretch>
        </p:blipFill>
        <p:spPr bwMode="auto">
          <a:xfrm>
            <a:off x="-306222" y="4449039"/>
            <a:ext cx="3854416" cy="1779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rotWithShape="1">
          <a:blip r:embed="rId6">
            <a:extLst>
              <a:ext uri="{28A0092B-C50C-407E-A947-70E740481C1C}">
                <a14:useLocalDpi xmlns:a14="http://schemas.microsoft.com/office/drawing/2010/main" val="0"/>
              </a:ext>
            </a:extLst>
          </a:blip>
          <a:srcRect r="15299"/>
          <a:stretch>
            <a:fillRect/>
          </a:stretch>
        </p:blipFill>
        <p:spPr bwMode="auto">
          <a:xfrm>
            <a:off x="-293848" y="1103235"/>
            <a:ext cx="3811562" cy="337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8 Grupo"/>
          <p:cNvGrpSpPr/>
          <p:nvPr/>
        </p:nvGrpSpPr>
        <p:grpSpPr>
          <a:xfrm>
            <a:off x="508176" y="6200589"/>
            <a:ext cx="1139546" cy="776266"/>
            <a:chOff x="538656" y="6200589"/>
            <a:chExt cx="1139546" cy="776266"/>
          </a:xfrm>
        </p:grpSpPr>
        <p:sp>
          <p:nvSpPr>
            <p:cNvPr id="27" name="26 Rectángulo"/>
            <p:cNvSpPr/>
            <p:nvPr/>
          </p:nvSpPr>
          <p:spPr bwMode="auto">
            <a:xfrm>
              <a:off x="538656" y="6200589"/>
              <a:ext cx="1139546" cy="776266"/>
            </a:xfrm>
            <a:prstGeom prst="rect">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8945" rtl="0" eaLnBrk="1" fontAlgn="base" latinLnBrk="0" hangingPunct="0">
                <a:lnSpc>
                  <a:spcPct val="93000"/>
                </a:lnSpc>
                <a:spcBef>
                  <a:spcPct val="0"/>
                </a:spcBef>
                <a:spcAft>
                  <a:spcPct val="0"/>
                </a:spcAft>
                <a:buClr>
                  <a:srgbClr val="000000"/>
                </a:buClr>
                <a:buSzPct val="100000"/>
                <a:buFont typeface="Times New Roman" panose="02020603050405020304" pitchFamily="16" charset="0"/>
                <a:buNone/>
              </a:pPr>
              <a:endParaRPr kumimoji="0" lang="es-ES" sz="1800" b="0" i="0" u="none" strike="noStrike" cap="none" normalizeH="0" baseline="0" smtClean="0">
                <a:ln>
                  <a:noFill/>
                </a:ln>
                <a:solidFill>
                  <a:schemeClr val="bg1"/>
                </a:solidFill>
                <a:effectLst/>
                <a:latin typeface="Arial" panose="020B0604020202020204" pitchFamily="34" charset="0"/>
              </a:endParaRPr>
            </a:p>
          </p:txBody>
        </p:sp>
        <p:pic>
          <p:nvPicPr>
            <p:cNvPr id="2062" name="Picture 14"/>
            <p:cNvPicPr>
              <a:picLocks noChangeAspect="1" noChangeArrowheads="1"/>
            </p:cNvPicPr>
            <p:nvPr/>
          </p:nvPicPr>
          <p:blipFill rotWithShape="1">
            <a:blip r:embed="rId7">
              <a:extLst>
                <a:ext uri="{28A0092B-C50C-407E-A947-70E740481C1C}">
                  <a14:useLocalDpi xmlns:a14="http://schemas.microsoft.com/office/drawing/2010/main" val="0"/>
                </a:ext>
              </a:extLst>
            </a:blip>
            <a:srcRect l="82677" t="8296" r="1829" b="64161"/>
            <a:stretch>
              <a:fillRect/>
            </a:stretch>
          </p:blipFill>
          <p:spPr bwMode="auto">
            <a:xfrm>
              <a:off x="553896" y="6234459"/>
              <a:ext cx="540000" cy="719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4"/>
            <p:cNvPicPr>
              <a:picLocks noChangeAspect="1" noChangeArrowheads="1"/>
            </p:cNvPicPr>
            <p:nvPr/>
          </p:nvPicPr>
          <p:blipFill rotWithShape="1">
            <a:blip r:embed="rId7">
              <a:extLst>
                <a:ext uri="{28A0092B-C50C-407E-A947-70E740481C1C}">
                  <a14:useLocalDpi xmlns:a14="http://schemas.microsoft.com/office/drawing/2010/main" val="0"/>
                </a:ext>
              </a:extLst>
            </a:blip>
            <a:srcRect l="82677" t="35880" r="1829" b="39952"/>
            <a:stretch>
              <a:fillRect/>
            </a:stretch>
          </p:blipFill>
          <p:spPr bwMode="auto">
            <a:xfrm>
              <a:off x="1071933" y="6228109"/>
              <a:ext cx="540000" cy="631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 name="7 Grupo"/>
          <p:cNvGrpSpPr/>
          <p:nvPr/>
        </p:nvGrpSpPr>
        <p:grpSpPr>
          <a:xfrm>
            <a:off x="3751452" y="6201821"/>
            <a:ext cx="1139546" cy="864097"/>
            <a:chOff x="3664204" y="6235728"/>
            <a:chExt cx="1139546" cy="864097"/>
          </a:xfrm>
        </p:grpSpPr>
        <p:sp>
          <p:nvSpPr>
            <p:cNvPr id="25" name="24 Rectángulo"/>
            <p:cNvSpPr/>
            <p:nvPr/>
          </p:nvSpPr>
          <p:spPr bwMode="auto">
            <a:xfrm>
              <a:off x="3664204" y="6235728"/>
              <a:ext cx="1139546" cy="864097"/>
            </a:xfrm>
            <a:prstGeom prst="rect">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8945" rtl="0" eaLnBrk="1" fontAlgn="base" latinLnBrk="0" hangingPunct="0">
                <a:lnSpc>
                  <a:spcPct val="93000"/>
                </a:lnSpc>
                <a:spcBef>
                  <a:spcPct val="0"/>
                </a:spcBef>
                <a:spcAft>
                  <a:spcPct val="0"/>
                </a:spcAft>
                <a:buClr>
                  <a:srgbClr val="000000"/>
                </a:buClr>
                <a:buSzPct val="100000"/>
                <a:buFont typeface="Times New Roman" panose="02020603050405020304" pitchFamily="16" charset="0"/>
                <a:buNone/>
              </a:pPr>
              <a:endParaRPr kumimoji="0" lang="es-ES" sz="1800" b="0" i="0" u="none" strike="noStrike" cap="none" normalizeH="0" baseline="0" smtClean="0">
                <a:ln>
                  <a:noFill/>
                </a:ln>
                <a:solidFill>
                  <a:schemeClr val="bg1"/>
                </a:solidFill>
                <a:effectLst/>
                <a:latin typeface="Arial" panose="020B0604020202020204" pitchFamily="34" charset="0"/>
              </a:endParaRPr>
            </a:p>
          </p:txBody>
        </p:sp>
        <p:pic>
          <p:nvPicPr>
            <p:cNvPr id="2061" name="Picture 13"/>
            <p:cNvPicPr>
              <a:picLocks noChangeAspect="1" noChangeArrowheads="1"/>
            </p:cNvPicPr>
            <p:nvPr/>
          </p:nvPicPr>
          <p:blipFill rotWithShape="1">
            <a:blip r:embed="rId8">
              <a:extLst>
                <a:ext uri="{28A0092B-C50C-407E-A947-70E740481C1C}">
                  <a14:useLocalDpi xmlns:a14="http://schemas.microsoft.com/office/drawing/2010/main" val="0"/>
                </a:ext>
              </a:extLst>
            </a:blip>
            <a:srcRect l="19554" t="10288" r="64736" b="57871"/>
            <a:stretch>
              <a:fillRect/>
            </a:stretch>
          </p:blipFill>
          <p:spPr bwMode="auto">
            <a:xfrm>
              <a:off x="3697342" y="6271814"/>
              <a:ext cx="540000" cy="82039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13"/>
            <p:cNvPicPr>
              <a:picLocks noChangeAspect="1" noChangeArrowheads="1"/>
            </p:cNvPicPr>
            <p:nvPr/>
          </p:nvPicPr>
          <p:blipFill rotWithShape="1">
            <a:blip r:embed="rId8">
              <a:extLst>
                <a:ext uri="{28A0092B-C50C-407E-A947-70E740481C1C}">
                  <a14:useLocalDpi xmlns:a14="http://schemas.microsoft.com/office/drawing/2010/main" val="0"/>
                </a:ext>
              </a:extLst>
            </a:blip>
            <a:srcRect l="19554" t="41789" r="64736" b="26455"/>
            <a:stretch>
              <a:fillRect/>
            </a:stretch>
          </p:blipFill>
          <p:spPr bwMode="auto">
            <a:xfrm>
              <a:off x="4217260" y="6257525"/>
              <a:ext cx="540000" cy="81820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3"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42050" y="1103235"/>
            <a:ext cx="4500000" cy="337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2 Forma libre"/>
          <p:cNvSpPr/>
          <p:nvPr/>
        </p:nvSpPr>
        <p:spPr bwMode="auto">
          <a:xfrm>
            <a:off x="904461" y="2057400"/>
            <a:ext cx="2276061" cy="1948070"/>
          </a:xfrm>
          <a:custGeom>
            <a:avLst/>
            <a:gdLst>
              <a:gd name="connsiteX0" fmla="*/ 2136913 w 2276061"/>
              <a:gd name="connsiteY0" fmla="*/ 1948070 h 1948070"/>
              <a:gd name="connsiteX1" fmla="*/ 2276061 w 2276061"/>
              <a:gd name="connsiteY1" fmla="*/ 506896 h 1948070"/>
              <a:gd name="connsiteX2" fmla="*/ 2107096 w 2276061"/>
              <a:gd name="connsiteY2" fmla="*/ 0 h 1948070"/>
              <a:gd name="connsiteX3" fmla="*/ 0 w 2276061"/>
              <a:gd name="connsiteY3" fmla="*/ 1580322 h 1948070"/>
              <a:gd name="connsiteX4" fmla="*/ 2136913 w 2276061"/>
              <a:gd name="connsiteY4" fmla="*/ 1948070 h 1948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6061" h="1948070">
                <a:moveTo>
                  <a:pt x="2136913" y="1948070"/>
                </a:moveTo>
                <a:lnTo>
                  <a:pt x="2276061" y="506896"/>
                </a:lnTo>
                <a:lnTo>
                  <a:pt x="2107096" y="0"/>
                </a:lnTo>
                <a:lnTo>
                  <a:pt x="0" y="1580322"/>
                </a:lnTo>
                <a:lnTo>
                  <a:pt x="2136913" y="1948070"/>
                </a:lnTo>
                <a:close/>
              </a:path>
            </a:pathLst>
          </a:custGeom>
          <a:solidFill>
            <a:srgbClr val="00B8FF">
              <a:alpha val="26000"/>
            </a:srgbClr>
          </a:solidFill>
          <a:ln w="9525" cap="flat" cmpd="sng" algn="ctr">
            <a:solidFill>
              <a:schemeClr val="bg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8945" rtl="0" eaLnBrk="1" fontAlgn="base" latinLnBrk="0" hangingPunct="0">
              <a:lnSpc>
                <a:spcPct val="93000"/>
              </a:lnSpc>
              <a:spcBef>
                <a:spcPct val="0"/>
              </a:spcBef>
              <a:spcAft>
                <a:spcPct val="0"/>
              </a:spcAft>
              <a:buClr>
                <a:srgbClr val="000000"/>
              </a:buClr>
              <a:buSzPct val="100000"/>
              <a:buFont typeface="Times New Roman" panose="02020603050405020304" pitchFamily="16" charset="0"/>
              <a:buNone/>
            </a:pPr>
            <a:endParaRPr kumimoji="0" lang="es-ES" sz="1800" b="0" i="0" u="none" strike="noStrike" cap="none" normalizeH="0" baseline="0" smtClean="0">
              <a:ln>
                <a:noFill/>
              </a:ln>
              <a:solidFill>
                <a:schemeClr val="bg1"/>
              </a:solidFill>
              <a:effectLst/>
              <a:latin typeface="Arial" panose="020B0604020202020204" pitchFamily="34" charset="0"/>
            </a:endParaRPr>
          </a:p>
        </p:txBody>
      </p:sp>
      <p:sp>
        <p:nvSpPr>
          <p:cNvPr id="15" name="14 Forma libre"/>
          <p:cNvSpPr/>
          <p:nvPr/>
        </p:nvSpPr>
        <p:spPr bwMode="auto">
          <a:xfrm>
            <a:off x="586409" y="1451113"/>
            <a:ext cx="2514600" cy="2395330"/>
          </a:xfrm>
          <a:custGeom>
            <a:avLst/>
            <a:gdLst>
              <a:gd name="connsiteX0" fmla="*/ 2305878 w 2514600"/>
              <a:gd name="connsiteY0" fmla="*/ 2395330 h 2395330"/>
              <a:gd name="connsiteX1" fmla="*/ 2514600 w 2514600"/>
              <a:gd name="connsiteY1" fmla="*/ 735496 h 2395330"/>
              <a:gd name="connsiteX2" fmla="*/ 2345634 w 2514600"/>
              <a:gd name="connsiteY2" fmla="*/ 427383 h 2395330"/>
              <a:gd name="connsiteX3" fmla="*/ 1639956 w 2514600"/>
              <a:gd name="connsiteY3" fmla="*/ 0 h 2395330"/>
              <a:gd name="connsiteX4" fmla="*/ 49695 w 2514600"/>
              <a:gd name="connsiteY4" fmla="*/ 556591 h 2395330"/>
              <a:gd name="connsiteX5" fmla="*/ 0 w 2514600"/>
              <a:gd name="connsiteY5" fmla="*/ 2256183 h 2395330"/>
              <a:gd name="connsiteX6" fmla="*/ 2305878 w 2514600"/>
              <a:gd name="connsiteY6" fmla="*/ 2395330 h 2395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395330">
                <a:moveTo>
                  <a:pt x="2305878" y="2395330"/>
                </a:moveTo>
                <a:lnTo>
                  <a:pt x="2514600" y="735496"/>
                </a:lnTo>
                <a:lnTo>
                  <a:pt x="2345634" y="427383"/>
                </a:lnTo>
                <a:lnTo>
                  <a:pt x="1639956" y="0"/>
                </a:lnTo>
                <a:lnTo>
                  <a:pt x="49695" y="556591"/>
                </a:lnTo>
                <a:lnTo>
                  <a:pt x="0" y="2256183"/>
                </a:lnTo>
                <a:lnTo>
                  <a:pt x="2305878" y="2395330"/>
                </a:lnTo>
                <a:close/>
              </a:path>
            </a:pathLst>
          </a:custGeom>
          <a:solidFill>
            <a:srgbClr val="3366FF">
              <a:alpha val="25000"/>
            </a:srgbClr>
          </a:solidFill>
          <a:ln w="9525" cap="flat" cmpd="sng" algn="ctr">
            <a:solidFill>
              <a:schemeClr val="bg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8945" rtl="0" eaLnBrk="1" fontAlgn="base" latinLnBrk="0" hangingPunct="0">
              <a:lnSpc>
                <a:spcPct val="93000"/>
              </a:lnSpc>
              <a:spcBef>
                <a:spcPct val="0"/>
              </a:spcBef>
              <a:spcAft>
                <a:spcPct val="0"/>
              </a:spcAft>
              <a:buClr>
                <a:srgbClr val="000000"/>
              </a:buClr>
              <a:buSzPct val="100000"/>
              <a:buFont typeface="Times New Roman" panose="02020603050405020304" pitchFamily="16" charset="0"/>
              <a:buNone/>
            </a:pPr>
            <a:endParaRPr kumimoji="0" lang="es-ES" sz="1800" b="0" i="0" u="none" strike="noStrike" cap="none" normalizeH="0" baseline="0" smtClean="0">
              <a:ln>
                <a:noFill/>
              </a:ln>
              <a:solidFill>
                <a:schemeClr val="bg1"/>
              </a:solidFill>
              <a:effectLst/>
              <a:latin typeface="Arial" panose="020B0604020202020204" pitchFamily="34" charset="0"/>
            </a:endParaRPr>
          </a:p>
        </p:txBody>
      </p:sp>
      <p:sp>
        <p:nvSpPr>
          <p:cNvPr id="16" name="15 Forma libre"/>
          <p:cNvSpPr/>
          <p:nvPr/>
        </p:nvSpPr>
        <p:spPr bwMode="auto">
          <a:xfrm>
            <a:off x="6152322" y="2017643"/>
            <a:ext cx="596348" cy="1948070"/>
          </a:xfrm>
          <a:custGeom>
            <a:avLst/>
            <a:gdLst>
              <a:gd name="connsiteX0" fmla="*/ 0 w 596348"/>
              <a:gd name="connsiteY0" fmla="*/ 1898374 h 1948070"/>
              <a:gd name="connsiteX1" fmla="*/ 188843 w 596348"/>
              <a:gd name="connsiteY1" fmla="*/ 0 h 1948070"/>
              <a:gd name="connsiteX2" fmla="*/ 596348 w 596348"/>
              <a:gd name="connsiteY2" fmla="*/ 387627 h 1948070"/>
              <a:gd name="connsiteX3" fmla="*/ 566530 w 596348"/>
              <a:gd name="connsiteY3" fmla="*/ 1948070 h 1948070"/>
              <a:gd name="connsiteX4" fmla="*/ 0 w 596348"/>
              <a:gd name="connsiteY4" fmla="*/ 1898374 h 1948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348" h="1948070">
                <a:moveTo>
                  <a:pt x="0" y="1898374"/>
                </a:moveTo>
                <a:lnTo>
                  <a:pt x="188843" y="0"/>
                </a:lnTo>
                <a:lnTo>
                  <a:pt x="596348" y="387627"/>
                </a:lnTo>
                <a:lnTo>
                  <a:pt x="566530" y="1948070"/>
                </a:lnTo>
                <a:lnTo>
                  <a:pt x="0" y="1898374"/>
                </a:lnTo>
                <a:close/>
              </a:path>
            </a:pathLst>
          </a:custGeom>
          <a:solidFill>
            <a:srgbClr val="00B8FF">
              <a:alpha val="25000"/>
            </a:srgbClr>
          </a:solidFill>
          <a:ln w="9525" cap="flat" cmpd="sng" algn="ctr">
            <a:solidFill>
              <a:schemeClr val="bg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8945" rtl="0" eaLnBrk="1" fontAlgn="base" latinLnBrk="0" hangingPunct="0">
              <a:lnSpc>
                <a:spcPct val="93000"/>
              </a:lnSpc>
              <a:spcBef>
                <a:spcPct val="0"/>
              </a:spcBef>
              <a:spcAft>
                <a:spcPct val="0"/>
              </a:spcAft>
              <a:buClr>
                <a:srgbClr val="000000"/>
              </a:buClr>
              <a:buSzPct val="100000"/>
              <a:buFont typeface="Times New Roman" panose="02020603050405020304" pitchFamily="16" charset="0"/>
              <a:buNone/>
            </a:pPr>
            <a:endParaRPr kumimoji="0" lang="es-ES" sz="1800" b="0" i="0" u="none" strike="noStrike" cap="none" normalizeH="0" baseline="0" smtClean="0">
              <a:ln>
                <a:noFill/>
              </a:ln>
              <a:solidFill>
                <a:schemeClr val="bg1"/>
              </a:solidFill>
              <a:effectLst/>
              <a:latin typeface="Arial" panose="020B0604020202020204" pitchFamily="34" charset="0"/>
            </a:endParaRPr>
          </a:p>
        </p:txBody>
      </p:sp>
      <p:sp>
        <p:nvSpPr>
          <p:cNvPr id="17" name="16 Forma libre"/>
          <p:cNvSpPr/>
          <p:nvPr/>
        </p:nvSpPr>
        <p:spPr bwMode="auto">
          <a:xfrm>
            <a:off x="3766930" y="1530626"/>
            <a:ext cx="2782957" cy="2484783"/>
          </a:xfrm>
          <a:custGeom>
            <a:avLst/>
            <a:gdLst>
              <a:gd name="connsiteX0" fmla="*/ 2653748 w 2782957"/>
              <a:gd name="connsiteY0" fmla="*/ 2484783 h 2484783"/>
              <a:gd name="connsiteX1" fmla="*/ 2782957 w 2782957"/>
              <a:gd name="connsiteY1" fmla="*/ 695739 h 2484783"/>
              <a:gd name="connsiteX2" fmla="*/ 2246244 w 2782957"/>
              <a:gd name="connsiteY2" fmla="*/ 0 h 2484783"/>
              <a:gd name="connsiteX3" fmla="*/ 467140 w 2782957"/>
              <a:gd name="connsiteY3" fmla="*/ 1113183 h 2484783"/>
              <a:gd name="connsiteX4" fmla="*/ 0 w 2782957"/>
              <a:gd name="connsiteY4" fmla="*/ 2126974 h 2484783"/>
              <a:gd name="connsiteX5" fmla="*/ 159027 w 2782957"/>
              <a:gd name="connsiteY5" fmla="*/ 2276061 h 2484783"/>
              <a:gd name="connsiteX6" fmla="*/ 2653748 w 2782957"/>
              <a:gd name="connsiteY6" fmla="*/ 2484783 h 248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2957" h="2484783">
                <a:moveTo>
                  <a:pt x="2653748" y="2484783"/>
                </a:moveTo>
                <a:lnTo>
                  <a:pt x="2782957" y="695739"/>
                </a:lnTo>
                <a:lnTo>
                  <a:pt x="2246244" y="0"/>
                </a:lnTo>
                <a:lnTo>
                  <a:pt x="467140" y="1113183"/>
                </a:lnTo>
                <a:lnTo>
                  <a:pt x="0" y="2126974"/>
                </a:lnTo>
                <a:lnTo>
                  <a:pt x="159027" y="2276061"/>
                </a:lnTo>
                <a:lnTo>
                  <a:pt x="2653748" y="2484783"/>
                </a:lnTo>
                <a:close/>
              </a:path>
            </a:pathLst>
          </a:custGeom>
          <a:solidFill>
            <a:srgbClr val="3366FF">
              <a:alpha val="25000"/>
            </a:srgbClr>
          </a:solidFill>
          <a:ln w="9525" cap="flat" cmpd="sng" algn="ctr">
            <a:solidFill>
              <a:schemeClr val="bg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8945" rtl="0" eaLnBrk="1" fontAlgn="base" latinLnBrk="0" hangingPunct="0">
              <a:lnSpc>
                <a:spcPct val="93000"/>
              </a:lnSpc>
              <a:spcBef>
                <a:spcPct val="0"/>
              </a:spcBef>
              <a:spcAft>
                <a:spcPct val="0"/>
              </a:spcAft>
              <a:buClr>
                <a:srgbClr val="000000"/>
              </a:buClr>
              <a:buSzPct val="100000"/>
              <a:buFont typeface="Times New Roman" panose="02020603050405020304" pitchFamily="16" charset="0"/>
              <a:buNone/>
            </a:pPr>
            <a:endParaRPr kumimoji="0" lang="es-ES" sz="1800" b="0" i="0" u="none" strike="noStrike" cap="none" normalizeH="0" baseline="0" smtClean="0">
              <a:ln>
                <a:noFill/>
              </a:ln>
              <a:solidFill>
                <a:schemeClr val="bg1"/>
              </a:solidFill>
              <a:effectLst/>
              <a:latin typeface="Arial" panose="020B0604020202020204" pitchFamily="34" charset="0"/>
            </a:endParaRPr>
          </a:p>
        </p:txBody>
      </p:sp>
      <p:sp>
        <p:nvSpPr>
          <p:cNvPr id="42" name="41 CuadroTexto"/>
          <p:cNvSpPr txBox="1"/>
          <p:nvPr/>
        </p:nvSpPr>
        <p:spPr>
          <a:xfrm>
            <a:off x="1742257" y="3841906"/>
            <a:ext cx="1714197" cy="264047"/>
          </a:xfrm>
          <a:prstGeom prst="rect">
            <a:avLst/>
          </a:prstGeom>
          <a:noFill/>
        </p:spPr>
        <p:txBody>
          <a:bodyPr wrap="square" rtlCol="0">
            <a:spAutoFit/>
          </a:bodyPr>
          <a:lstStyle/>
          <a:p>
            <a:r>
              <a:rPr lang="es-ES" sz="1200" b="1" dirty="0">
                <a:solidFill>
                  <a:srgbClr val="B4EEF6"/>
                </a:solidFill>
              </a:rPr>
              <a:t>E</a:t>
            </a:r>
            <a:r>
              <a:rPr lang="es-ES" sz="1200" b="1" dirty="0" smtClean="0">
                <a:solidFill>
                  <a:srgbClr val="B4EEF6"/>
                </a:solidFill>
              </a:rPr>
              <a:t>-band</a:t>
            </a:r>
            <a:endParaRPr lang="es-ES" sz="1200" b="1" dirty="0">
              <a:solidFill>
                <a:srgbClr val="B4EEF6"/>
              </a:solidFill>
            </a:endParaRPr>
          </a:p>
        </p:txBody>
      </p:sp>
      <p:sp>
        <p:nvSpPr>
          <p:cNvPr id="43" name="42 CuadroTexto"/>
          <p:cNvSpPr txBox="1"/>
          <p:nvPr/>
        </p:nvSpPr>
        <p:spPr>
          <a:xfrm>
            <a:off x="2479581" y="1422785"/>
            <a:ext cx="1714197" cy="264047"/>
          </a:xfrm>
          <a:prstGeom prst="rect">
            <a:avLst/>
          </a:prstGeom>
          <a:noFill/>
        </p:spPr>
        <p:txBody>
          <a:bodyPr wrap="square" rtlCol="0">
            <a:spAutoFit/>
          </a:bodyPr>
          <a:lstStyle/>
          <a:p>
            <a:r>
              <a:rPr lang="es-ES" sz="1200" b="1" dirty="0" smtClean="0">
                <a:solidFill>
                  <a:schemeClr val="accent6">
                    <a:lumMod val="40000"/>
                    <a:lumOff val="60000"/>
                  </a:schemeClr>
                </a:solidFill>
              </a:rPr>
              <a:t>W-band</a:t>
            </a:r>
            <a:endParaRPr lang="es-ES" sz="1200" b="1" dirty="0">
              <a:solidFill>
                <a:schemeClr val="accent6">
                  <a:lumMod val="40000"/>
                  <a:lumOff val="60000"/>
                </a:schemeClr>
              </a:solidFill>
            </a:endParaRPr>
          </a:p>
        </p:txBody>
      </p:sp>
      <p:sp>
        <p:nvSpPr>
          <p:cNvPr id="44" name="43 CuadroTexto"/>
          <p:cNvSpPr txBox="1"/>
          <p:nvPr/>
        </p:nvSpPr>
        <p:spPr>
          <a:xfrm rot="639617">
            <a:off x="510252" y="3519891"/>
            <a:ext cx="817287" cy="249748"/>
          </a:xfrm>
          <a:prstGeom prst="rect">
            <a:avLst/>
          </a:prstGeom>
          <a:noFill/>
        </p:spPr>
        <p:txBody>
          <a:bodyPr wrap="square" rtlCol="0">
            <a:spAutoFit/>
          </a:bodyPr>
          <a:lstStyle/>
          <a:p>
            <a:r>
              <a:rPr lang="es-ES" sz="1050" dirty="0">
                <a:solidFill>
                  <a:schemeClr val="tx1"/>
                </a:solidFill>
                <a:latin typeface="Symbol" panose="05050102010706020507" pitchFamily="18" charset="2"/>
              </a:rPr>
              <a:t>q</a:t>
            </a:r>
            <a:r>
              <a:rPr lang="es-ES" sz="1050" dirty="0" smtClean="0">
                <a:solidFill>
                  <a:schemeClr val="tx1"/>
                </a:solidFill>
              </a:rPr>
              <a:t> = 24.3º</a:t>
            </a:r>
            <a:endParaRPr lang="es-ES" sz="1050" dirty="0">
              <a:solidFill>
                <a:schemeClr val="tx1"/>
              </a:solidFill>
            </a:endParaRPr>
          </a:p>
        </p:txBody>
      </p:sp>
      <p:sp>
        <p:nvSpPr>
          <p:cNvPr id="45" name="44 CuadroTexto"/>
          <p:cNvSpPr txBox="1"/>
          <p:nvPr/>
        </p:nvSpPr>
        <p:spPr>
          <a:xfrm rot="769326">
            <a:off x="654772" y="2925597"/>
            <a:ext cx="817287" cy="249748"/>
          </a:xfrm>
          <a:prstGeom prst="rect">
            <a:avLst/>
          </a:prstGeom>
          <a:noFill/>
        </p:spPr>
        <p:txBody>
          <a:bodyPr wrap="square" rtlCol="0">
            <a:spAutoFit/>
          </a:bodyPr>
          <a:lstStyle/>
          <a:p>
            <a:r>
              <a:rPr lang="es-ES" sz="1050" dirty="0">
                <a:solidFill>
                  <a:schemeClr val="tx1"/>
                </a:solidFill>
                <a:latin typeface="Symbol" panose="05050102010706020507" pitchFamily="18" charset="2"/>
              </a:rPr>
              <a:t>q</a:t>
            </a:r>
            <a:r>
              <a:rPr lang="es-ES" sz="1050" dirty="0" smtClean="0">
                <a:solidFill>
                  <a:schemeClr val="tx1"/>
                </a:solidFill>
              </a:rPr>
              <a:t> = 29.1º</a:t>
            </a:r>
            <a:endParaRPr lang="es-ES" sz="1050" dirty="0">
              <a:solidFill>
                <a:schemeClr val="tx1"/>
              </a:solidFill>
            </a:endParaRPr>
          </a:p>
        </p:txBody>
      </p:sp>
      <p:sp>
        <p:nvSpPr>
          <p:cNvPr id="46" name="45 CuadroTexto"/>
          <p:cNvSpPr txBox="1"/>
          <p:nvPr/>
        </p:nvSpPr>
        <p:spPr>
          <a:xfrm rot="1649509">
            <a:off x="632810" y="2250376"/>
            <a:ext cx="817287" cy="249748"/>
          </a:xfrm>
          <a:prstGeom prst="rect">
            <a:avLst/>
          </a:prstGeom>
          <a:noFill/>
        </p:spPr>
        <p:txBody>
          <a:bodyPr wrap="square" rtlCol="0">
            <a:spAutoFit/>
          </a:bodyPr>
          <a:lstStyle/>
          <a:p>
            <a:r>
              <a:rPr lang="es-ES" sz="1050" dirty="0">
                <a:solidFill>
                  <a:schemeClr val="tx1"/>
                </a:solidFill>
                <a:latin typeface="Symbol" panose="05050102010706020507" pitchFamily="18" charset="2"/>
              </a:rPr>
              <a:t>q</a:t>
            </a:r>
            <a:r>
              <a:rPr lang="es-ES" sz="1050" dirty="0" smtClean="0">
                <a:solidFill>
                  <a:schemeClr val="tx1"/>
                </a:solidFill>
              </a:rPr>
              <a:t> = 34.1º</a:t>
            </a:r>
            <a:endParaRPr lang="es-ES" sz="1050" dirty="0">
              <a:solidFill>
                <a:schemeClr val="tx1"/>
              </a:solidFill>
            </a:endParaRPr>
          </a:p>
        </p:txBody>
      </p:sp>
      <p:sp>
        <p:nvSpPr>
          <p:cNvPr id="47" name="46 CuadroTexto"/>
          <p:cNvSpPr txBox="1"/>
          <p:nvPr/>
        </p:nvSpPr>
        <p:spPr>
          <a:xfrm rot="1942161">
            <a:off x="1344535" y="1962563"/>
            <a:ext cx="817287" cy="249748"/>
          </a:xfrm>
          <a:prstGeom prst="rect">
            <a:avLst/>
          </a:prstGeom>
          <a:noFill/>
        </p:spPr>
        <p:txBody>
          <a:bodyPr wrap="square" rtlCol="0">
            <a:spAutoFit/>
          </a:bodyPr>
          <a:lstStyle/>
          <a:p>
            <a:r>
              <a:rPr lang="es-ES" sz="1050" dirty="0">
                <a:solidFill>
                  <a:schemeClr val="tx1"/>
                </a:solidFill>
                <a:latin typeface="Symbol" panose="05050102010706020507" pitchFamily="18" charset="2"/>
              </a:rPr>
              <a:t>q</a:t>
            </a:r>
            <a:r>
              <a:rPr lang="es-ES" sz="1050" dirty="0" smtClean="0">
                <a:solidFill>
                  <a:schemeClr val="tx1"/>
                </a:solidFill>
              </a:rPr>
              <a:t> = 39º</a:t>
            </a:r>
            <a:endParaRPr lang="es-ES" sz="1050" dirty="0">
              <a:solidFill>
                <a:schemeClr val="tx1"/>
              </a:solidFill>
            </a:endParaRPr>
          </a:p>
        </p:txBody>
      </p:sp>
      <p:sp>
        <p:nvSpPr>
          <p:cNvPr id="48" name="47 CuadroTexto"/>
          <p:cNvSpPr txBox="1"/>
          <p:nvPr/>
        </p:nvSpPr>
        <p:spPr>
          <a:xfrm rot="2220207">
            <a:off x="1931101" y="1664127"/>
            <a:ext cx="817287" cy="249748"/>
          </a:xfrm>
          <a:prstGeom prst="rect">
            <a:avLst/>
          </a:prstGeom>
          <a:noFill/>
        </p:spPr>
        <p:txBody>
          <a:bodyPr wrap="square" rtlCol="0">
            <a:spAutoFit/>
          </a:bodyPr>
          <a:lstStyle/>
          <a:p>
            <a:r>
              <a:rPr lang="es-ES" sz="1050" dirty="0">
                <a:solidFill>
                  <a:schemeClr val="tx1"/>
                </a:solidFill>
                <a:latin typeface="Symbol" panose="05050102010706020507" pitchFamily="18" charset="2"/>
              </a:rPr>
              <a:t>q</a:t>
            </a:r>
            <a:r>
              <a:rPr lang="es-ES" sz="1050" dirty="0" smtClean="0">
                <a:solidFill>
                  <a:schemeClr val="tx1"/>
                </a:solidFill>
              </a:rPr>
              <a:t> = 43.9º</a:t>
            </a:r>
            <a:endParaRPr lang="es-ES" sz="1050" dirty="0">
              <a:solidFill>
                <a:schemeClr val="tx1"/>
              </a:solidFill>
            </a:endParaRPr>
          </a:p>
        </p:txBody>
      </p:sp>
      <p:sp>
        <p:nvSpPr>
          <p:cNvPr id="31" name="30 CuadroTexto"/>
          <p:cNvSpPr txBox="1"/>
          <p:nvPr/>
        </p:nvSpPr>
        <p:spPr>
          <a:xfrm>
            <a:off x="7434138" y="1115541"/>
            <a:ext cx="2952328" cy="249748"/>
          </a:xfrm>
          <a:prstGeom prst="rect">
            <a:avLst/>
          </a:prstGeom>
          <a:noFill/>
        </p:spPr>
        <p:txBody>
          <a:bodyPr wrap="square" rtlCol="0">
            <a:spAutoFit/>
          </a:bodyPr>
          <a:lstStyle/>
          <a:p>
            <a:pPr algn="ctr"/>
            <a:r>
              <a:rPr lang="es-ES" sz="1050" b="1" dirty="0" err="1" smtClean="0">
                <a:solidFill>
                  <a:schemeClr val="tx1"/>
                </a:solidFill>
              </a:rPr>
              <a:t>Freqs</a:t>
            </a:r>
            <a:r>
              <a:rPr lang="es-ES" sz="1050" b="1" dirty="0" smtClean="0">
                <a:solidFill>
                  <a:schemeClr val="tx1"/>
                </a:solidFill>
              </a:rPr>
              <a:t> at </a:t>
            </a:r>
            <a:r>
              <a:rPr lang="es-ES" sz="1050" b="1" dirty="0" err="1" smtClean="0">
                <a:solidFill>
                  <a:schemeClr val="tx1"/>
                </a:solidFill>
              </a:rPr>
              <a:t>equatorial</a:t>
            </a:r>
            <a:r>
              <a:rPr lang="es-ES" sz="1050" b="1" dirty="0" smtClean="0">
                <a:solidFill>
                  <a:schemeClr val="tx1"/>
                </a:solidFill>
              </a:rPr>
              <a:t> </a:t>
            </a:r>
            <a:r>
              <a:rPr lang="es-ES" sz="1050" b="1" dirty="0" err="1" smtClean="0">
                <a:solidFill>
                  <a:schemeClr val="tx1"/>
                </a:solidFill>
              </a:rPr>
              <a:t>plane</a:t>
            </a:r>
            <a:endParaRPr lang="es-ES" sz="1050" b="1" dirty="0">
              <a:solidFill>
                <a:schemeClr val="tx1"/>
              </a:solidFill>
            </a:endParaRPr>
          </a:p>
        </p:txBody>
      </p:sp>
      <p:sp>
        <p:nvSpPr>
          <p:cNvPr id="32" name="31 Rectángulo"/>
          <p:cNvSpPr/>
          <p:nvPr/>
        </p:nvSpPr>
        <p:spPr>
          <a:xfrm>
            <a:off x="6426026" y="4289226"/>
            <a:ext cx="3908587" cy="3155223"/>
          </a:xfrm>
          <a:prstGeom prst="rect">
            <a:avLst/>
          </a:prstGeom>
        </p:spPr>
        <p:txBody>
          <a:bodyPr wrap="square">
            <a:spAutoFit/>
          </a:bodyPr>
          <a:lstStyle/>
          <a:p>
            <a:pPr marL="457200" lvl="1" indent="0" algn="just"/>
            <a:endParaRPr lang="es-ES" sz="2000" dirty="0" smtClean="0">
              <a:solidFill>
                <a:schemeClr val="tx1"/>
              </a:solidFill>
            </a:endParaRPr>
          </a:p>
          <a:p>
            <a:pPr lvl="1" algn="just">
              <a:buFont typeface="Arial" panose="020B0604020202020204" pitchFamily="34" charset="0"/>
              <a:buChar char="•"/>
            </a:pPr>
            <a:r>
              <a:rPr lang="es-ES" dirty="0" smtClean="0">
                <a:solidFill>
                  <a:schemeClr val="tx1"/>
                </a:solidFill>
                <a:latin typeface="+mn-lt"/>
              </a:rPr>
              <a:t>Central </a:t>
            </a:r>
            <a:r>
              <a:rPr lang="es-ES" dirty="0" err="1" smtClean="0">
                <a:solidFill>
                  <a:schemeClr val="tx1"/>
                </a:solidFill>
                <a:latin typeface="+mn-lt"/>
              </a:rPr>
              <a:t>region</a:t>
            </a:r>
            <a:r>
              <a:rPr lang="es-ES" dirty="0" smtClean="0">
                <a:solidFill>
                  <a:schemeClr val="tx1"/>
                </a:solidFill>
                <a:latin typeface="+mn-lt"/>
              </a:rPr>
              <a:t> can be </a:t>
            </a:r>
            <a:r>
              <a:rPr lang="es-ES" dirty="0" err="1" smtClean="0">
                <a:solidFill>
                  <a:schemeClr val="tx1"/>
                </a:solidFill>
                <a:latin typeface="+mn-lt"/>
              </a:rPr>
              <a:t>completely</a:t>
            </a:r>
            <a:r>
              <a:rPr lang="es-ES" dirty="0" smtClean="0">
                <a:solidFill>
                  <a:schemeClr val="tx1"/>
                </a:solidFill>
                <a:latin typeface="+mn-lt"/>
              </a:rPr>
              <a:t> </a:t>
            </a:r>
            <a:r>
              <a:rPr lang="es-ES" dirty="0" err="1" smtClean="0">
                <a:solidFill>
                  <a:schemeClr val="tx1"/>
                </a:solidFill>
                <a:latin typeface="+mn-lt"/>
              </a:rPr>
              <a:t>covered</a:t>
            </a:r>
            <a:r>
              <a:rPr lang="es-ES" dirty="0" smtClean="0">
                <a:solidFill>
                  <a:schemeClr val="tx1"/>
                </a:solidFill>
                <a:latin typeface="+mn-lt"/>
              </a:rPr>
              <a:t> </a:t>
            </a:r>
            <a:r>
              <a:rPr lang="es-ES" dirty="0" err="1" smtClean="0">
                <a:solidFill>
                  <a:schemeClr val="tx1"/>
                </a:solidFill>
                <a:latin typeface="+mn-lt"/>
              </a:rPr>
              <a:t>by</a:t>
            </a:r>
            <a:r>
              <a:rPr lang="es-ES" dirty="0" smtClean="0">
                <a:solidFill>
                  <a:schemeClr val="tx1"/>
                </a:solidFill>
                <a:latin typeface="+mn-lt"/>
              </a:rPr>
              <a:t> W-band in O-</a:t>
            </a:r>
            <a:r>
              <a:rPr lang="es-ES" dirty="0" err="1" smtClean="0">
                <a:solidFill>
                  <a:schemeClr val="tx1"/>
                </a:solidFill>
                <a:latin typeface="+mn-lt"/>
              </a:rPr>
              <a:t>mode</a:t>
            </a:r>
            <a:r>
              <a:rPr lang="es-ES" dirty="0" smtClean="0">
                <a:solidFill>
                  <a:schemeClr val="tx1"/>
                </a:solidFill>
                <a:latin typeface="+mn-lt"/>
              </a:rPr>
              <a:t>.</a:t>
            </a:r>
          </a:p>
          <a:p>
            <a:pPr lvl="1" algn="just">
              <a:buFont typeface="Arial" panose="020B0604020202020204" pitchFamily="34" charset="0"/>
              <a:buChar char="•"/>
            </a:pPr>
            <a:r>
              <a:rPr lang="es-ES" dirty="0" err="1" smtClean="0">
                <a:solidFill>
                  <a:schemeClr val="tx1"/>
                </a:solidFill>
                <a:latin typeface="+mn-lt"/>
                <a:ea typeface="Arial Unicode MS"/>
                <a:cs typeface="Arial Unicode MS"/>
              </a:rPr>
              <a:t>Edge</a:t>
            </a:r>
            <a:r>
              <a:rPr lang="es-ES" dirty="0" smtClean="0">
                <a:solidFill>
                  <a:schemeClr val="tx1"/>
                </a:solidFill>
                <a:latin typeface="+mn-lt"/>
                <a:ea typeface="Arial Unicode MS"/>
                <a:cs typeface="Arial Unicode MS"/>
              </a:rPr>
              <a:t> (up </a:t>
            </a:r>
            <a:r>
              <a:rPr lang="es-ES" dirty="0" err="1" smtClean="0">
                <a:solidFill>
                  <a:schemeClr val="tx1"/>
                </a:solidFill>
                <a:latin typeface="+mn-lt"/>
                <a:ea typeface="Arial Unicode MS"/>
                <a:cs typeface="Arial Unicode MS"/>
              </a:rPr>
              <a:t>to</a:t>
            </a:r>
            <a:r>
              <a:rPr lang="es-ES" dirty="0" smtClean="0">
                <a:solidFill>
                  <a:schemeClr val="tx1"/>
                </a:solidFill>
                <a:latin typeface="+mn-lt"/>
                <a:ea typeface="Arial Unicode MS"/>
                <a:cs typeface="Arial Unicode MS"/>
              </a:rPr>
              <a:t> LCFS) can be </a:t>
            </a:r>
            <a:r>
              <a:rPr lang="es-ES" dirty="0" err="1" smtClean="0">
                <a:solidFill>
                  <a:schemeClr val="tx1"/>
                </a:solidFill>
                <a:latin typeface="+mn-lt"/>
                <a:ea typeface="Arial Unicode MS"/>
                <a:cs typeface="Arial Unicode MS"/>
              </a:rPr>
              <a:t>covered</a:t>
            </a:r>
            <a:r>
              <a:rPr lang="es-ES" dirty="0" smtClean="0">
                <a:solidFill>
                  <a:schemeClr val="tx1"/>
                </a:solidFill>
                <a:latin typeface="+mn-lt"/>
                <a:ea typeface="Arial Unicode MS"/>
                <a:cs typeface="Arial Unicode MS"/>
              </a:rPr>
              <a:t> </a:t>
            </a:r>
            <a:r>
              <a:rPr lang="es-ES" dirty="0" err="1" smtClean="0">
                <a:solidFill>
                  <a:schemeClr val="tx1"/>
                </a:solidFill>
                <a:latin typeface="+mn-lt"/>
                <a:ea typeface="Arial Unicode MS"/>
                <a:cs typeface="Arial Unicode MS"/>
              </a:rPr>
              <a:t>by</a:t>
            </a:r>
            <a:r>
              <a:rPr lang="es-ES" dirty="0" smtClean="0">
                <a:solidFill>
                  <a:schemeClr val="tx1"/>
                </a:solidFill>
                <a:latin typeface="+mn-lt"/>
                <a:ea typeface="Arial Unicode MS"/>
                <a:cs typeface="Arial Unicode MS"/>
              </a:rPr>
              <a:t> E-band in X-</a:t>
            </a:r>
            <a:r>
              <a:rPr lang="es-ES" dirty="0" err="1" smtClean="0">
                <a:solidFill>
                  <a:schemeClr val="tx1"/>
                </a:solidFill>
                <a:latin typeface="+mn-lt"/>
                <a:ea typeface="Arial Unicode MS"/>
                <a:cs typeface="Arial Unicode MS"/>
              </a:rPr>
              <a:t>mode</a:t>
            </a:r>
            <a:r>
              <a:rPr lang="es-ES" dirty="0" smtClean="0">
                <a:solidFill>
                  <a:schemeClr val="tx1"/>
                </a:solidFill>
                <a:latin typeface="+mn-lt"/>
                <a:ea typeface="Arial Unicode MS"/>
                <a:cs typeface="Arial Unicode MS"/>
              </a:rPr>
              <a:t>.</a:t>
            </a:r>
          </a:p>
          <a:p>
            <a:pPr lvl="1" algn="just">
              <a:buFont typeface="Arial" panose="020B0604020202020204" pitchFamily="34" charset="0"/>
              <a:buChar char="•"/>
            </a:pPr>
            <a:r>
              <a:rPr lang="es-ES" altLang="en-US" dirty="0" err="1" smtClean="0">
                <a:solidFill>
                  <a:schemeClr val="tx1"/>
                </a:solidFill>
                <a:latin typeface="+mn-lt"/>
              </a:rPr>
              <a:t>This</a:t>
            </a:r>
            <a:r>
              <a:rPr lang="es-ES" altLang="en-US" dirty="0" smtClean="0">
                <a:solidFill>
                  <a:schemeClr val="tx1"/>
                </a:solidFill>
                <a:latin typeface="+mn-lt"/>
              </a:rPr>
              <a:t> </a:t>
            </a:r>
            <a:r>
              <a:rPr lang="es-ES" altLang="en-US" dirty="0" err="1" smtClean="0">
                <a:solidFill>
                  <a:schemeClr val="tx1"/>
                </a:solidFill>
                <a:latin typeface="+mn-lt"/>
              </a:rPr>
              <a:t>way</a:t>
            </a:r>
            <a:r>
              <a:rPr lang="es-ES" altLang="en-US" dirty="0" smtClean="0">
                <a:solidFill>
                  <a:schemeClr val="tx1"/>
                </a:solidFill>
                <a:latin typeface="+mn-lt"/>
              </a:rPr>
              <a:t>, k</a:t>
            </a:r>
            <a:r>
              <a:rPr lang="es-ES" altLang="en-US" baseline="-25000" dirty="0">
                <a:solidFill>
                  <a:schemeClr val="tx1"/>
                </a:solidFill>
                <a:latin typeface="+mn-lt"/>
              </a:rPr>
              <a:t>⊥, </a:t>
            </a:r>
            <a:r>
              <a:rPr lang="es-ES" altLang="en-US" baseline="-25000" dirty="0" err="1">
                <a:solidFill>
                  <a:schemeClr val="tx1"/>
                </a:solidFill>
                <a:latin typeface="+mn-lt"/>
              </a:rPr>
              <a:t>core</a:t>
            </a:r>
            <a:r>
              <a:rPr lang="es-ES" altLang="en-US" baseline="-25000" dirty="0">
                <a:solidFill>
                  <a:schemeClr val="tx1"/>
                </a:solidFill>
                <a:latin typeface="+mn-lt"/>
              </a:rPr>
              <a:t> </a:t>
            </a:r>
            <a:r>
              <a:rPr lang="es-ES" altLang="en-US" dirty="0">
                <a:solidFill>
                  <a:schemeClr val="tx1"/>
                </a:solidFill>
                <a:latin typeface="+mn-lt"/>
              </a:rPr>
              <a:t>= 5-30 cm</a:t>
            </a:r>
            <a:r>
              <a:rPr lang="es-ES" altLang="en-US" baseline="30000" dirty="0">
                <a:solidFill>
                  <a:schemeClr val="tx1"/>
                </a:solidFill>
                <a:latin typeface="+mn-lt"/>
              </a:rPr>
              <a:t>-1</a:t>
            </a:r>
            <a:r>
              <a:rPr lang="es-ES" altLang="en-US" dirty="0">
                <a:solidFill>
                  <a:schemeClr val="tx1"/>
                </a:solidFill>
                <a:latin typeface="+mn-lt"/>
              </a:rPr>
              <a:t> and k</a:t>
            </a:r>
            <a:r>
              <a:rPr lang="es-ES" altLang="en-US" baseline="-25000" dirty="0">
                <a:solidFill>
                  <a:schemeClr val="tx1"/>
                </a:solidFill>
                <a:latin typeface="+mn-lt"/>
              </a:rPr>
              <a:t>⊥, </a:t>
            </a:r>
            <a:r>
              <a:rPr lang="es-ES" altLang="en-US" baseline="-25000" dirty="0" err="1">
                <a:solidFill>
                  <a:schemeClr val="tx1"/>
                </a:solidFill>
                <a:latin typeface="+mn-lt"/>
              </a:rPr>
              <a:t>edge</a:t>
            </a:r>
            <a:r>
              <a:rPr lang="es-ES" altLang="en-US" dirty="0">
                <a:solidFill>
                  <a:schemeClr val="tx1"/>
                </a:solidFill>
                <a:latin typeface="+mn-lt"/>
              </a:rPr>
              <a:t>= 3-20 cm</a:t>
            </a:r>
            <a:r>
              <a:rPr lang="es-ES" altLang="en-US" baseline="30000" dirty="0">
                <a:solidFill>
                  <a:schemeClr val="tx1"/>
                </a:solidFill>
                <a:latin typeface="+mn-lt"/>
              </a:rPr>
              <a:t>-1</a:t>
            </a:r>
            <a:r>
              <a:rPr lang="es-ES" altLang="en-US" dirty="0">
                <a:solidFill>
                  <a:schemeClr val="tx1"/>
                </a:solidFill>
                <a:latin typeface="+mn-lt"/>
              </a:rPr>
              <a:t> </a:t>
            </a:r>
            <a:r>
              <a:rPr lang="es-ES" altLang="en-US" dirty="0" smtClean="0">
                <a:solidFill>
                  <a:schemeClr val="tx1"/>
                </a:solidFill>
                <a:latin typeface="+mn-lt"/>
              </a:rPr>
              <a:t>can be </a:t>
            </a:r>
            <a:r>
              <a:rPr lang="es-ES" altLang="en-US" dirty="0" err="1" smtClean="0">
                <a:solidFill>
                  <a:schemeClr val="tx1"/>
                </a:solidFill>
                <a:latin typeface="+mn-lt"/>
              </a:rPr>
              <a:t>obtained</a:t>
            </a:r>
            <a:r>
              <a:rPr lang="es-ES" altLang="en-US" dirty="0" smtClean="0">
                <a:solidFill>
                  <a:schemeClr val="tx1"/>
                </a:solidFill>
                <a:latin typeface="+mn-lt"/>
              </a:rPr>
              <a:t> </a:t>
            </a:r>
            <a:r>
              <a:rPr lang="es-ES" altLang="en-US" dirty="0" err="1" smtClean="0">
                <a:solidFill>
                  <a:schemeClr val="tx1"/>
                </a:solidFill>
                <a:latin typeface="+mn-lt"/>
              </a:rPr>
              <a:t>with</a:t>
            </a:r>
            <a:r>
              <a:rPr lang="es-ES" altLang="en-US" dirty="0">
                <a:solidFill>
                  <a:schemeClr val="tx1"/>
                </a:solidFill>
                <a:latin typeface="+mn-lt"/>
              </a:rPr>
              <a:t> </a:t>
            </a:r>
            <a:r>
              <a:rPr lang="es-ES" altLang="en-US" dirty="0" smtClean="0">
                <a:solidFill>
                  <a:schemeClr val="tx1"/>
                </a:solidFill>
                <a:latin typeface="+mn-lt"/>
              </a:rPr>
              <a:t>k</a:t>
            </a:r>
            <a:r>
              <a:rPr lang="es-ES" altLang="en-US" baseline="-25000" dirty="0" smtClean="0">
                <a:solidFill>
                  <a:schemeClr val="tx1"/>
                </a:solidFill>
                <a:latin typeface="+mn-lt"/>
              </a:rPr>
              <a:t>||</a:t>
            </a:r>
            <a:r>
              <a:rPr lang="es-ES" altLang="en-US" dirty="0" smtClean="0">
                <a:solidFill>
                  <a:schemeClr val="tx1"/>
                </a:solidFill>
                <a:latin typeface="+mn-lt"/>
              </a:rPr>
              <a:t>/k</a:t>
            </a:r>
            <a:r>
              <a:rPr lang="es-ES" altLang="en-US" baseline="-25000" dirty="0" smtClean="0">
                <a:solidFill>
                  <a:schemeClr val="tx1"/>
                </a:solidFill>
                <a:latin typeface="+mn-lt"/>
              </a:rPr>
              <a:t>⊥</a:t>
            </a:r>
            <a:r>
              <a:rPr lang="es-ES" altLang="en-US" dirty="0" smtClean="0">
                <a:solidFill>
                  <a:schemeClr val="tx1"/>
                </a:solidFill>
                <a:latin typeface="+mn-lt"/>
              </a:rPr>
              <a:t>&lt; 0.1</a:t>
            </a:r>
            <a:endParaRPr lang="es-ES" dirty="0">
              <a:solidFill>
                <a:schemeClr val="tx1"/>
              </a:solidFill>
              <a:latin typeface="+mn-lt"/>
            </a:endParaRPr>
          </a:p>
          <a:p>
            <a:pPr lvl="1" algn="just">
              <a:buFont typeface="Arial" panose="020B0604020202020204" pitchFamily="34" charset="0"/>
              <a:buChar char="•"/>
            </a:pPr>
            <a:endParaRPr lang="es-ES" dirty="0" smtClean="0">
              <a:solidFill>
                <a:schemeClr val="tx1"/>
              </a:solidFill>
              <a:latin typeface="+mn-lt"/>
              <a:ea typeface="Arial Unicode MS"/>
              <a:cs typeface="Arial Unicode MS"/>
            </a:endParaRPr>
          </a:p>
          <a:p>
            <a:pPr lvl="1" algn="just">
              <a:buFont typeface="Arial" panose="020B0604020202020204" pitchFamily="34" charset="0"/>
              <a:buChar char="•"/>
            </a:pPr>
            <a:endParaRPr lang="es-ES" baseline="-25000" dirty="0" smtClean="0">
              <a:solidFill>
                <a:schemeClr val="tx1"/>
              </a:solidFill>
              <a:latin typeface="+mj-lt"/>
              <a:ea typeface="Arial Unicode MS"/>
              <a:cs typeface="Arial Unicode MS"/>
            </a:endParaRPr>
          </a:p>
          <a:p>
            <a:pPr lvl="1" algn="just">
              <a:buFont typeface="Arial" panose="020B0604020202020204" pitchFamily="34" charset="0"/>
              <a:buChar char="•"/>
            </a:pPr>
            <a:endParaRPr lang="es-ES" sz="2000" dirty="0">
              <a:solidFill>
                <a:schemeClr val="tx1"/>
              </a:solidFill>
              <a:latin typeface="+mj-lt"/>
            </a:endParaRPr>
          </a:p>
        </p:txBody>
      </p:sp>
      <p:sp>
        <p:nvSpPr>
          <p:cNvPr id="34" name="Rectangle 5"/>
          <p:cNvSpPr>
            <a:spLocks noChangeArrowheads="1"/>
          </p:cNvSpPr>
          <p:nvPr/>
        </p:nvSpPr>
        <p:spPr bwMode="auto">
          <a:xfrm>
            <a:off x="8439785" y="7197408"/>
            <a:ext cx="1789187"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1pPr>
            <a:lvl2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2pPr>
            <a:lvl3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3pPr>
            <a:lvl4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4pPr>
            <a:lvl5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5pPr>
            <a:lvl6pPr marL="25146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6pPr>
            <a:lvl7pPr marL="29718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7pPr>
            <a:lvl8pPr marL="34290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8pPr>
            <a:lvl9pPr marL="38862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9pPr>
          </a:lstStyle>
          <a:p>
            <a:pPr algn="r">
              <a:lnSpc>
                <a:spcPct val="100000"/>
              </a:lnSpc>
              <a:buClrTx/>
              <a:buFontTx/>
              <a:buNone/>
            </a:pPr>
            <a:r>
              <a:rPr lang="es-ES" altLang="de-DE" sz="1400" dirty="0">
                <a:ea typeface="msgothic" charset="0"/>
                <a:cs typeface="msgothic" charset="0"/>
              </a:rPr>
              <a:t>6</a:t>
            </a:r>
            <a:r>
              <a:rPr lang="es-ES" altLang="de-DE" sz="1400" dirty="0" smtClean="0">
                <a:ea typeface="msgothic" charset="0"/>
                <a:cs typeface="msgothic" charset="0"/>
              </a:rPr>
              <a:t> </a:t>
            </a:r>
            <a:r>
              <a:rPr lang="es-ES" altLang="de-DE" sz="1400" dirty="0">
                <a:ea typeface="msgothic" charset="0"/>
                <a:cs typeface="msgothic" charset="0"/>
              </a:rPr>
              <a:t>/ 7</a:t>
            </a:r>
            <a:endParaRPr lang="de-DE" altLang="de-DE" sz="1400" dirty="0">
              <a:ea typeface="msgothic" charset="0"/>
              <a:cs typeface="msgothic" charset="0"/>
            </a:endParaRPr>
          </a:p>
        </p:txBody>
      </p:sp>
    </p:spTree>
    <p:extLst>
      <p:ext uri="{BB962C8B-B14F-4D97-AF65-F5344CB8AC3E}">
        <p14:creationId xmlns:p14="http://schemas.microsoft.com/office/powerpoint/2010/main" val="23941863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4138" y="1106222"/>
            <a:ext cx="4500000" cy="337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ítulo 4"/>
          <p:cNvSpPr>
            <a:spLocks noGrp="1"/>
          </p:cNvSpPr>
          <p:nvPr>
            <p:ph type="title"/>
          </p:nvPr>
        </p:nvSpPr>
        <p:spPr>
          <a:xfrm>
            <a:off x="308635" y="291370"/>
            <a:ext cx="8064896" cy="679649"/>
          </a:xfrm>
        </p:spPr>
        <p:txBody>
          <a:bodyPr/>
          <a:lstStyle/>
          <a:p>
            <a:pPr>
              <a:lnSpc>
                <a:spcPct val="83000"/>
              </a:lnSpc>
            </a:pPr>
            <a:r>
              <a:rPr lang="es-ES" altLang="en-US" dirty="0" err="1" smtClean="0"/>
              <a:t>Results</a:t>
            </a:r>
            <a:r>
              <a:rPr lang="es-ES" altLang="en-US" dirty="0" smtClean="0"/>
              <a:t>: </a:t>
            </a:r>
            <a:r>
              <a:rPr lang="es-ES" altLang="en-US" dirty="0" err="1" smtClean="0"/>
              <a:t>Hybrid</a:t>
            </a:r>
            <a:r>
              <a:rPr lang="es-ES" altLang="en-US" dirty="0" smtClean="0"/>
              <a:t> </a:t>
            </a:r>
            <a:r>
              <a:rPr lang="es-ES" altLang="en-US" dirty="0" err="1" smtClean="0"/>
              <a:t>scenario</a:t>
            </a:r>
            <a:endParaRPr lang="es-ES" altLang="en-US" dirty="0"/>
          </a:p>
        </p:txBody>
      </p:sp>
      <p:grpSp>
        <p:nvGrpSpPr>
          <p:cNvPr id="2" name="1 Grupo"/>
          <p:cNvGrpSpPr/>
          <p:nvPr/>
        </p:nvGrpSpPr>
        <p:grpSpPr>
          <a:xfrm>
            <a:off x="508176" y="6200589"/>
            <a:ext cx="1139546" cy="776266"/>
            <a:chOff x="508176" y="6200589"/>
            <a:chExt cx="1139546" cy="776266"/>
          </a:xfrm>
        </p:grpSpPr>
        <p:sp>
          <p:nvSpPr>
            <p:cNvPr id="8" name="7 Rectángulo"/>
            <p:cNvSpPr/>
            <p:nvPr/>
          </p:nvSpPr>
          <p:spPr bwMode="auto">
            <a:xfrm>
              <a:off x="508176" y="6200589"/>
              <a:ext cx="1139546" cy="776266"/>
            </a:xfrm>
            <a:prstGeom prst="rect">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8945" rtl="0" eaLnBrk="1" fontAlgn="base" latinLnBrk="0" hangingPunct="0">
                <a:lnSpc>
                  <a:spcPct val="93000"/>
                </a:lnSpc>
                <a:spcBef>
                  <a:spcPct val="0"/>
                </a:spcBef>
                <a:spcAft>
                  <a:spcPct val="0"/>
                </a:spcAft>
                <a:buClr>
                  <a:srgbClr val="000000"/>
                </a:buClr>
                <a:buSzPct val="100000"/>
                <a:buFont typeface="Times New Roman" panose="02020603050405020304" pitchFamily="16" charset="0"/>
                <a:buNone/>
              </a:pPr>
              <a:endParaRPr kumimoji="0" lang="es-ES" sz="1800" b="0" i="0" u="none" strike="noStrike" cap="none" normalizeH="0" baseline="0" smtClean="0">
                <a:ln>
                  <a:noFill/>
                </a:ln>
                <a:solidFill>
                  <a:schemeClr val="bg1"/>
                </a:solidFill>
                <a:effectLst/>
                <a:latin typeface="Arial" panose="020B0604020202020204" pitchFamily="34" charset="0"/>
              </a:endParaRPr>
            </a:p>
          </p:txBody>
        </p:sp>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74240" t="9308" r="9123" b="61930"/>
            <a:stretch>
              <a:fillRect/>
            </a:stretch>
          </p:blipFill>
          <p:spPr bwMode="auto">
            <a:xfrm>
              <a:off x="543726" y="6233143"/>
              <a:ext cx="540000" cy="699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74240" t="36661" r="9123" b="38663"/>
            <a:stretch>
              <a:fillRect/>
            </a:stretch>
          </p:blipFill>
          <p:spPr bwMode="auto">
            <a:xfrm>
              <a:off x="1047777" y="6223617"/>
              <a:ext cx="540000" cy="600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12 Rectángulo"/>
          <p:cNvSpPr/>
          <p:nvPr/>
        </p:nvSpPr>
        <p:spPr bwMode="auto">
          <a:xfrm>
            <a:off x="3360162" y="1134797"/>
            <a:ext cx="376065" cy="3003690"/>
          </a:xfrm>
          <a:prstGeom prst="rect">
            <a:avLst/>
          </a:prstGeom>
          <a:solidFill>
            <a:schemeClr val="bg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448945" rtl="0" eaLnBrk="1" fontAlgn="base" latinLnBrk="0" hangingPunct="0">
              <a:lnSpc>
                <a:spcPct val="93000"/>
              </a:lnSpc>
              <a:spcBef>
                <a:spcPct val="0"/>
              </a:spcBef>
              <a:spcAft>
                <a:spcPct val="0"/>
              </a:spcAft>
              <a:buClr>
                <a:srgbClr val="000000"/>
              </a:buClr>
              <a:buSzPct val="100000"/>
              <a:buFont typeface="Times New Roman" panose="02020603050405020304" pitchFamily="16" charset="0"/>
              <a:buNone/>
            </a:pPr>
            <a:endParaRPr kumimoji="0" lang="es-ES" sz="1800" b="0" i="0" u="none" strike="noStrike" cap="none" normalizeH="0" baseline="0" smtClean="0">
              <a:ln>
                <a:noFill/>
              </a:ln>
              <a:solidFill>
                <a:schemeClr val="bg1"/>
              </a:solidFill>
              <a:effectLst/>
              <a:latin typeface="Arial" panose="020B0604020202020204" pitchFamily="34" charset="0"/>
            </a:endParaRPr>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14475"/>
          <a:stretch>
            <a:fillRect/>
          </a:stretch>
        </p:blipFill>
        <p:spPr bwMode="auto">
          <a:xfrm>
            <a:off x="-300434" y="1102547"/>
            <a:ext cx="3848628" cy="337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34138" y="4454073"/>
            <a:ext cx="4500000" cy="1779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17 Rectángulo"/>
          <p:cNvSpPr/>
          <p:nvPr/>
        </p:nvSpPr>
        <p:spPr bwMode="auto">
          <a:xfrm>
            <a:off x="3349560" y="4293418"/>
            <a:ext cx="376065" cy="1640944"/>
          </a:xfrm>
          <a:prstGeom prst="rect">
            <a:avLst/>
          </a:prstGeom>
          <a:solidFill>
            <a:schemeClr val="bg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448945" rtl="0" eaLnBrk="1" fontAlgn="base" latinLnBrk="0" hangingPunct="0">
              <a:lnSpc>
                <a:spcPct val="93000"/>
              </a:lnSpc>
              <a:spcBef>
                <a:spcPct val="0"/>
              </a:spcBef>
              <a:spcAft>
                <a:spcPct val="0"/>
              </a:spcAft>
              <a:buClr>
                <a:srgbClr val="000000"/>
              </a:buClr>
              <a:buSzPct val="100000"/>
              <a:buFont typeface="Times New Roman" panose="02020603050405020304" pitchFamily="16" charset="0"/>
              <a:buNone/>
            </a:pPr>
            <a:endParaRPr kumimoji="0" lang="es-ES" sz="1800" b="0" i="0" u="none" strike="noStrike" cap="none" normalizeH="0" baseline="0" smtClean="0">
              <a:ln>
                <a:noFill/>
              </a:ln>
              <a:solidFill>
                <a:schemeClr val="bg1"/>
              </a:solidFill>
              <a:effectLst/>
              <a:latin typeface="Arial" panose="020B0604020202020204" pitchFamily="34" charset="0"/>
            </a:endParaRPr>
          </a:p>
        </p:txBody>
      </p:sp>
      <p:pic>
        <p:nvPicPr>
          <p:cNvPr id="6"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r="14347"/>
          <a:stretch>
            <a:fillRect/>
          </a:stretch>
        </p:blipFill>
        <p:spPr bwMode="auto">
          <a:xfrm>
            <a:off x="-306222" y="4454073"/>
            <a:ext cx="3854416" cy="1779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2 Grupo"/>
          <p:cNvGrpSpPr/>
          <p:nvPr/>
        </p:nvGrpSpPr>
        <p:grpSpPr>
          <a:xfrm>
            <a:off x="3746166" y="6233143"/>
            <a:ext cx="1105623" cy="590823"/>
            <a:chOff x="3736227" y="6233143"/>
            <a:chExt cx="1105623" cy="590823"/>
          </a:xfrm>
        </p:grpSpPr>
        <p:sp>
          <p:nvSpPr>
            <p:cNvPr id="24" name="23 Rectángulo"/>
            <p:cNvSpPr/>
            <p:nvPr/>
          </p:nvSpPr>
          <p:spPr bwMode="auto">
            <a:xfrm>
              <a:off x="3736227" y="6233143"/>
              <a:ext cx="1105623" cy="590823"/>
            </a:xfrm>
            <a:prstGeom prst="rect">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8945" rtl="0" eaLnBrk="1" fontAlgn="base" latinLnBrk="0" hangingPunct="0">
                <a:lnSpc>
                  <a:spcPct val="93000"/>
                </a:lnSpc>
                <a:spcBef>
                  <a:spcPct val="0"/>
                </a:spcBef>
                <a:spcAft>
                  <a:spcPct val="0"/>
                </a:spcAft>
                <a:buClr>
                  <a:srgbClr val="000000"/>
                </a:buClr>
                <a:buSzPct val="100000"/>
                <a:buFont typeface="Times New Roman" panose="02020603050405020304" pitchFamily="16" charset="0"/>
                <a:buNone/>
              </a:pPr>
              <a:endParaRPr kumimoji="0" lang="es-ES" sz="1800" b="0" i="0" u="none" strike="noStrike" cap="none" normalizeH="0" baseline="0" smtClean="0">
                <a:ln>
                  <a:noFill/>
                </a:ln>
                <a:solidFill>
                  <a:schemeClr val="bg1"/>
                </a:solidFill>
                <a:effectLst/>
                <a:latin typeface="Arial" panose="020B0604020202020204" pitchFamily="34" charset="0"/>
              </a:endParaRPr>
            </a:p>
          </p:txBody>
        </p:sp>
        <p:pic>
          <p:nvPicPr>
            <p:cNvPr id="22" name="Picture 8"/>
            <p:cNvPicPr>
              <a:picLocks noChangeAspect="1" noChangeArrowheads="1"/>
            </p:cNvPicPr>
            <p:nvPr/>
          </p:nvPicPr>
          <p:blipFill rotWithShape="1">
            <a:blip r:embed="rId8">
              <a:extLst>
                <a:ext uri="{28A0092B-C50C-407E-A947-70E740481C1C}">
                  <a14:useLocalDpi xmlns:a14="http://schemas.microsoft.com/office/drawing/2010/main" val="0"/>
                </a:ext>
              </a:extLst>
            </a:blip>
            <a:srcRect l="19525" t="45944" r="65116" b="34063"/>
            <a:stretch>
              <a:fillRect/>
            </a:stretch>
          </p:blipFill>
          <p:spPr bwMode="auto">
            <a:xfrm>
              <a:off x="3781555" y="6256684"/>
              <a:ext cx="540000" cy="526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8"/>
            <p:cNvPicPr>
              <a:picLocks noChangeAspect="1" noChangeArrowheads="1"/>
            </p:cNvPicPr>
            <p:nvPr/>
          </p:nvPicPr>
          <p:blipFill rotWithShape="1">
            <a:blip r:embed="rId8">
              <a:extLst>
                <a:ext uri="{28A0092B-C50C-407E-A947-70E740481C1C}">
                  <a14:useLocalDpi xmlns:a14="http://schemas.microsoft.com/office/drawing/2010/main" val="0"/>
                </a:ext>
              </a:extLst>
            </a:blip>
            <a:srcRect l="19525" t="65991" r="65875" b="13961"/>
            <a:stretch>
              <a:fillRect/>
            </a:stretch>
          </p:blipFill>
          <p:spPr bwMode="auto">
            <a:xfrm>
              <a:off x="4284098" y="6259332"/>
              <a:ext cx="513327" cy="52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8"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44485" y="1106222"/>
            <a:ext cx="4500000" cy="337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10"/>
          <p:cNvPicPr>
            <a:picLocks noChangeAspect="1" noChangeArrowheads="1"/>
          </p:cNvPicPr>
          <p:nvPr/>
        </p:nvPicPr>
        <p:blipFill rotWithShape="1">
          <a:blip r:embed="rId10">
            <a:extLst>
              <a:ext uri="{28A0092B-C50C-407E-A947-70E740481C1C}">
                <a14:useLocalDpi xmlns:a14="http://schemas.microsoft.com/office/drawing/2010/main" val="0"/>
              </a:ext>
            </a:extLst>
          </a:blip>
          <a:srcRect l="19818" t="57461" r="63617" b="13072"/>
          <a:stretch>
            <a:fillRect/>
          </a:stretch>
        </p:blipFill>
        <p:spPr bwMode="auto">
          <a:xfrm>
            <a:off x="7533861" y="3131764"/>
            <a:ext cx="677642" cy="903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Forma libre"/>
          <p:cNvSpPr/>
          <p:nvPr/>
        </p:nvSpPr>
        <p:spPr bwMode="auto">
          <a:xfrm>
            <a:off x="556591" y="2007704"/>
            <a:ext cx="2832652" cy="1848679"/>
          </a:xfrm>
          <a:custGeom>
            <a:avLst/>
            <a:gdLst>
              <a:gd name="connsiteX0" fmla="*/ 2017644 w 2832652"/>
              <a:gd name="connsiteY0" fmla="*/ 1848679 h 1848679"/>
              <a:gd name="connsiteX1" fmla="*/ 2713383 w 2832652"/>
              <a:gd name="connsiteY1" fmla="*/ 1182757 h 1848679"/>
              <a:gd name="connsiteX2" fmla="*/ 2832652 w 2832652"/>
              <a:gd name="connsiteY2" fmla="*/ 765313 h 1848679"/>
              <a:gd name="connsiteX3" fmla="*/ 2683566 w 2832652"/>
              <a:gd name="connsiteY3" fmla="*/ 447261 h 1848679"/>
              <a:gd name="connsiteX4" fmla="*/ 1868557 w 2832652"/>
              <a:gd name="connsiteY4" fmla="*/ 0 h 1848679"/>
              <a:gd name="connsiteX5" fmla="*/ 725557 w 2832652"/>
              <a:gd name="connsiteY5" fmla="*/ 268357 h 1848679"/>
              <a:gd name="connsiteX6" fmla="*/ 0 w 2832652"/>
              <a:gd name="connsiteY6" fmla="*/ 1331844 h 1848679"/>
              <a:gd name="connsiteX7" fmla="*/ 0 w 2832652"/>
              <a:gd name="connsiteY7" fmla="*/ 1560444 h 1848679"/>
              <a:gd name="connsiteX8" fmla="*/ 2017644 w 2832652"/>
              <a:gd name="connsiteY8" fmla="*/ 1848679 h 184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2652" h="1848679">
                <a:moveTo>
                  <a:pt x="2017644" y="1848679"/>
                </a:moveTo>
                <a:lnTo>
                  <a:pt x="2713383" y="1182757"/>
                </a:lnTo>
                <a:lnTo>
                  <a:pt x="2832652" y="765313"/>
                </a:lnTo>
                <a:lnTo>
                  <a:pt x="2683566" y="447261"/>
                </a:lnTo>
                <a:lnTo>
                  <a:pt x="1868557" y="0"/>
                </a:lnTo>
                <a:lnTo>
                  <a:pt x="725557" y="268357"/>
                </a:lnTo>
                <a:lnTo>
                  <a:pt x="0" y="1331844"/>
                </a:lnTo>
                <a:lnTo>
                  <a:pt x="0" y="1560444"/>
                </a:lnTo>
                <a:lnTo>
                  <a:pt x="2017644" y="1848679"/>
                </a:lnTo>
                <a:close/>
              </a:path>
            </a:pathLst>
          </a:custGeom>
          <a:solidFill>
            <a:srgbClr val="00B8FF">
              <a:alpha val="25000"/>
            </a:srgbClr>
          </a:solidFill>
          <a:ln w="9525" cap="flat" cmpd="sng" algn="ctr">
            <a:solidFill>
              <a:schemeClr val="bg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8945" rtl="0" eaLnBrk="1" fontAlgn="base" latinLnBrk="0" hangingPunct="0">
              <a:lnSpc>
                <a:spcPct val="93000"/>
              </a:lnSpc>
              <a:spcBef>
                <a:spcPct val="0"/>
              </a:spcBef>
              <a:spcAft>
                <a:spcPct val="0"/>
              </a:spcAft>
              <a:buClr>
                <a:srgbClr val="000000"/>
              </a:buClr>
              <a:buSzPct val="100000"/>
              <a:buFont typeface="Times New Roman" panose="02020603050405020304" pitchFamily="16" charset="0"/>
              <a:buNone/>
            </a:pPr>
            <a:endParaRPr kumimoji="0" lang="es-ES" sz="1800" b="0" i="0" u="none" strike="noStrike" cap="none" normalizeH="0" baseline="0" smtClean="0">
              <a:ln>
                <a:noFill/>
              </a:ln>
              <a:solidFill>
                <a:schemeClr val="bg1"/>
              </a:solidFill>
              <a:effectLst/>
              <a:latin typeface="Arial" panose="020B0604020202020204" pitchFamily="34" charset="0"/>
            </a:endParaRPr>
          </a:p>
        </p:txBody>
      </p:sp>
      <p:sp>
        <p:nvSpPr>
          <p:cNvPr id="11" name="10 Forma libre"/>
          <p:cNvSpPr/>
          <p:nvPr/>
        </p:nvSpPr>
        <p:spPr bwMode="auto">
          <a:xfrm>
            <a:off x="526774" y="1361661"/>
            <a:ext cx="2832652" cy="2385391"/>
          </a:xfrm>
          <a:custGeom>
            <a:avLst/>
            <a:gdLst>
              <a:gd name="connsiteX0" fmla="*/ 2832652 w 2832652"/>
              <a:gd name="connsiteY0" fmla="*/ 1272209 h 2385391"/>
              <a:gd name="connsiteX1" fmla="*/ 2107096 w 2832652"/>
              <a:gd name="connsiteY1" fmla="*/ 1620078 h 2385391"/>
              <a:gd name="connsiteX2" fmla="*/ 516835 w 2832652"/>
              <a:gd name="connsiteY2" fmla="*/ 2385391 h 2385391"/>
              <a:gd name="connsiteX3" fmla="*/ 0 w 2832652"/>
              <a:gd name="connsiteY3" fmla="*/ 2117035 h 2385391"/>
              <a:gd name="connsiteX4" fmla="*/ 755374 w 2832652"/>
              <a:gd name="connsiteY4" fmla="*/ 805069 h 2385391"/>
              <a:gd name="connsiteX5" fmla="*/ 944217 w 2832652"/>
              <a:gd name="connsiteY5" fmla="*/ 19878 h 2385391"/>
              <a:gd name="connsiteX6" fmla="*/ 1470991 w 2832652"/>
              <a:gd name="connsiteY6" fmla="*/ 0 h 2385391"/>
              <a:gd name="connsiteX7" fmla="*/ 2832652 w 2832652"/>
              <a:gd name="connsiteY7" fmla="*/ 1272209 h 2385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2652" h="2385391">
                <a:moveTo>
                  <a:pt x="2832652" y="1272209"/>
                </a:moveTo>
                <a:lnTo>
                  <a:pt x="2107096" y="1620078"/>
                </a:lnTo>
                <a:lnTo>
                  <a:pt x="516835" y="2385391"/>
                </a:lnTo>
                <a:lnTo>
                  <a:pt x="0" y="2117035"/>
                </a:lnTo>
                <a:lnTo>
                  <a:pt x="755374" y="805069"/>
                </a:lnTo>
                <a:lnTo>
                  <a:pt x="944217" y="19878"/>
                </a:lnTo>
                <a:lnTo>
                  <a:pt x="1470991" y="0"/>
                </a:lnTo>
                <a:lnTo>
                  <a:pt x="2832652" y="1272209"/>
                </a:lnTo>
                <a:close/>
              </a:path>
            </a:pathLst>
          </a:custGeom>
          <a:solidFill>
            <a:srgbClr val="3366FF">
              <a:alpha val="25000"/>
            </a:srgbClr>
          </a:solidFill>
          <a:ln w="9525" cap="flat" cmpd="sng" algn="ctr">
            <a:solidFill>
              <a:schemeClr val="bg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8945" rtl="0" eaLnBrk="1" fontAlgn="base" latinLnBrk="0" hangingPunct="0">
              <a:lnSpc>
                <a:spcPct val="93000"/>
              </a:lnSpc>
              <a:spcBef>
                <a:spcPct val="0"/>
              </a:spcBef>
              <a:spcAft>
                <a:spcPct val="0"/>
              </a:spcAft>
              <a:buClr>
                <a:srgbClr val="000000"/>
              </a:buClr>
              <a:buSzPct val="100000"/>
              <a:buFont typeface="Times New Roman" panose="02020603050405020304" pitchFamily="16" charset="0"/>
              <a:buNone/>
            </a:pPr>
            <a:endParaRPr kumimoji="0" lang="es-ES" sz="1800" b="0" i="0" u="none" strike="noStrike" cap="none" normalizeH="0" baseline="0" smtClean="0">
              <a:ln>
                <a:noFill/>
              </a:ln>
              <a:solidFill>
                <a:schemeClr val="bg1"/>
              </a:solidFill>
              <a:effectLst/>
              <a:latin typeface="Arial" panose="020B0604020202020204" pitchFamily="34" charset="0"/>
            </a:endParaRPr>
          </a:p>
        </p:txBody>
      </p:sp>
      <p:sp>
        <p:nvSpPr>
          <p:cNvPr id="14" name="13 Forma libre"/>
          <p:cNvSpPr/>
          <p:nvPr/>
        </p:nvSpPr>
        <p:spPr bwMode="auto">
          <a:xfrm>
            <a:off x="6013174" y="2087217"/>
            <a:ext cx="834887" cy="1759226"/>
          </a:xfrm>
          <a:custGeom>
            <a:avLst/>
            <a:gdLst>
              <a:gd name="connsiteX0" fmla="*/ 0 w 834887"/>
              <a:gd name="connsiteY0" fmla="*/ 1490870 h 1759226"/>
              <a:gd name="connsiteX1" fmla="*/ 377687 w 834887"/>
              <a:gd name="connsiteY1" fmla="*/ 705679 h 1759226"/>
              <a:gd name="connsiteX2" fmla="*/ 536713 w 834887"/>
              <a:gd name="connsiteY2" fmla="*/ 0 h 1759226"/>
              <a:gd name="connsiteX3" fmla="*/ 834887 w 834887"/>
              <a:gd name="connsiteY3" fmla="*/ 89453 h 1759226"/>
              <a:gd name="connsiteX4" fmla="*/ 715617 w 834887"/>
              <a:gd name="connsiteY4" fmla="*/ 1759226 h 1759226"/>
              <a:gd name="connsiteX5" fmla="*/ 0 w 834887"/>
              <a:gd name="connsiteY5" fmla="*/ 1490870 h 1759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4887" h="1759226">
                <a:moveTo>
                  <a:pt x="0" y="1490870"/>
                </a:moveTo>
                <a:lnTo>
                  <a:pt x="377687" y="705679"/>
                </a:lnTo>
                <a:lnTo>
                  <a:pt x="536713" y="0"/>
                </a:lnTo>
                <a:lnTo>
                  <a:pt x="834887" y="89453"/>
                </a:lnTo>
                <a:lnTo>
                  <a:pt x="715617" y="1759226"/>
                </a:lnTo>
                <a:lnTo>
                  <a:pt x="0" y="1490870"/>
                </a:lnTo>
                <a:close/>
              </a:path>
            </a:pathLst>
          </a:custGeom>
          <a:solidFill>
            <a:srgbClr val="00B8FF">
              <a:alpha val="25000"/>
            </a:srgbClr>
          </a:solidFill>
          <a:ln w="9525" cap="flat" cmpd="sng" algn="ctr">
            <a:solidFill>
              <a:schemeClr val="bg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8945" rtl="0" eaLnBrk="1" fontAlgn="base" latinLnBrk="0" hangingPunct="0">
              <a:lnSpc>
                <a:spcPct val="93000"/>
              </a:lnSpc>
              <a:spcBef>
                <a:spcPct val="0"/>
              </a:spcBef>
              <a:spcAft>
                <a:spcPct val="0"/>
              </a:spcAft>
              <a:buClr>
                <a:srgbClr val="000000"/>
              </a:buClr>
              <a:buSzPct val="100000"/>
              <a:buFont typeface="Times New Roman" panose="02020603050405020304" pitchFamily="16" charset="0"/>
              <a:buNone/>
            </a:pPr>
            <a:endParaRPr kumimoji="0" lang="es-ES" sz="1800" b="0" i="0" u="none" strike="noStrike" cap="none" normalizeH="0" baseline="0" smtClean="0">
              <a:ln>
                <a:noFill/>
              </a:ln>
              <a:solidFill>
                <a:schemeClr val="bg1"/>
              </a:solidFill>
              <a:effectLst/>
              <a:latin typeface="Arial" panose="020B0604020202020204" pitchFamily="34" charset="0"/>
            </a:endParaRPr>
          </a:p>
        </p:txBody>
      </p:sp>
      <p:sp>
        <p:nvSpPr>
          <p:cNvPr id="19" name="18 Forma libre"/>
          <p:cNvSpPr/>
          <p:nvPr/>
        </p:nvSpPr>
        <p:spPr bwMode="auto">
          <a:xfrm>
            <a:off x="3866322" y="1550504"/>
            <a:ext cx="2782956" cy="2315818"/>
          </a:xfrm>
          <a:custGeom>
            <a:avLst/>
            <a:gdLst>
              <a:gd name="connsiteX0" fmla="*/ 0 w 2782956"/>
              <a:gd name="connsiteY0" fmla="*/ 824948 h 2315818"/>
              <a:gd name="connsiteX1" fmla="*/ 1659835 w 2782956"/>
              <a:gd name="connsiteY1" fmla="*/ 0 h 2315818"/>
              <a:gd name="connsiteX2" fmla="*/ 2136913 w 2782956"/>
              <a:gd name="connsiteY2" fmla="*/ 308113 h 2315818"/>
              <a:gd name="connsiteX3" fmla="*/ 2653748 w 2782956"/>
              <a:gd name="connsiteY3" fmla="*/ 496957 h 2315818"/>
              <a:gd name="connsiteX4" fmla="*/ 2782956 w 2782956"/>
              <a:gd name="connsiteY4" fmla="*/ 1003853 h 2315818"/>
              <a:gd name="connsiteX5" fmla="*/ 2763078 w 2782956"/>
              <a:gd name="connsiteY5" fmla="*/ 2315818 h 2315818"/>
              <a:gd name="connsiteX6" fmla="*/ 2156791 w 2782956"/>
              <a:gd name="connsiteY6" fmla="*/ 2057400 h 2315818"/>
              <a:gd name="connsiteX7" fmla="*/ 2544417 w 2782956"/>
              <a:gd name="connsiteY7" fmla="*/ 983974 h 2315818"/>
              <a:gd name="connsiteX8" fmla="*/ 2544417 w 2782956"/>
              <a:gd name="connsiteY8" fmla="*/ 626166 h 2315818"/>
              <a:gd name="connsiteX9" fmla="*/ 1749287 w 2782956"/>
              <a:gd name="connsiteY9" fmla="*/ 655983 h 2315818"/>
              <a:gd name="connsiteX10" fmla="*/ 844826 w 2782956"/>
              <a:gd name="connsiteY10" fmla="*/ 874644 h 2315818"/>
              <a:gd name="connsiteX11" fmla="*/ 89452 w 2782956"/>
              <a:gd name="connsiteY11" fmla="*/ 914400 h 2315818"/>
              <a:gd name="connsiteX12" fmla="*/ 0 w 2782956"/>
              <a:gd name="connsiteY12" fmla="*/ 824948 h 2315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82956" h="2315818">
                <a:moveTo>
                  <a:pt x="0" y="824948"/>
                </a:moveTo>
                <a:lnTo>
                  <a:pt x="1659835" y="0"/>
                </a:lnTo>
                <a:lnTo>
                  <a:pt x="2136913" y="308113"/>
                </a:lnTo>
                <a:lnTo>
                  <a:pt x="2653748" y="496957"/>
                </a:lnTo>
                <a:lnTo>
                  <a:pt x="2782956" y="1003853"/>
                </a:lnTo>
                <a:lnTo>
                  <a:pt x="2763078" y="2315818"/>
                </a:lnTo>
                <a:lnTo>
                  <a:pt x="2156791" y="2057400"/>
                </a:lnTo>
                <a:lnTo>
                  <a:pt x="2544417" y="983974"/>
                </a:lnTo>
                <a:lnTo>
                  <a:pt x="2544417" y="626166"/>
                </a:lnTo>
                <a:lnTo>
                  <a:pt x="1749287" y="655983"/>
                </a:lnTo>
                <a:lnTo>
                  <a:pt x="844826" y="874644"/>
                </a:lnTo>
                <a:lnTo>
                  <a:pt x="89452" y="914400"/>
                </a:lnTo>
                <a:lnTo>
                  <a:pt x="0" y="824948"/>
                </a:lnTo>
                <a:close/>
              </a:path>
            </a:pathLst>
          </a:custGeom>
          <a:solidFill>
            <a:srgbClr val="3366FF">
              <a:alpha val="25000"/>
            </a:srgbClr>
          </a:solidFill>
          <a:ln w="9525" cap="flat" cmpd="sng" algn="ctr">
            <a:solidFill>
              <a:schemeClr val="bg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8945" rtl="0" eaLnBrk="1" fontAlgn="base" latinLnBrk="0" hangingPunct="0">
              <a:lnSpc>
                <a:spcPct val="93000"/>
              </a:lnSpc>
              <a:spcBef>
                <a:spcPct val="0"/>
              </a:spcBef>
              <a:spcAft>
                <a:spcPct val="0"/>
              </a:spcAft>
              <a:buClr>
                <a:srgbClr val="000000"/>
              </a:buClr>
              <a:buSzPct val="100000"/>
              <a:buFont typeface="Times New Roman" panose="02020603050405020304" pitchFamily="16" charset="0"/>
              <a:buNone/>
            </a:pPr>
            <a:endParaRPr kumimoji="0" lang="es-ES" sz="1800" b="0" i="0" u="none" strike="noStrike" cap="none" normalizeH="0" baseline="0" smtClean="0">
              <a:ln>
                <a:noFill/>
              </a:ln>
              <a:solidFill>
                <a:schemeClr val="bg1"/>
              </a:solidFill>
              <a:effectLst/>
              <a:latin typeface="Arial" panose="020B0604020202020204" pitchFamily="34" charset="0"/>
            </a:endParaRPr>
          </a:p>
        </p:txBody>
      </p:sp>
      <p:sp>
        <p:nvSpPr>
          <p:cNvPr id="20" name="19 Forma libre"/>
          <p:cNvSpPr/>
          <p:nvPr/>
        </p:nvSpPr>
        <p:spPr bwMode="auto">
          <a:xfrm>
            <a:off x="3955774" y="2206487"/>
            <a:ext cx="2395330" cy="1649896"/>
          </a:xfrm>
          <a:custGeom>
            <a:avLst/>
            <a:gdLst>
              <a:gd name="connsiteX0" fmla="*/ 0 w 2395330"/>
              <a:gd name="connsiteY0" fmla="*/ 367748 h 1649896"/>
              <a:gd name="connsiteX1" fmla="*/ 2395330 w 2395330"/>
              <a:gd name="connsiteY1" fmla="*/ 0 h 1649896"/>
              <a:gd name="connsiteX2" fmla="*/ 1888435 w 2395330"/>
              <a:gd name="connsiteY2" fmla="*/ 1649896 h 1649896"/>
              <a:gd name="connsiteX3" fmla="*/ 0 w 2395330"/>
              <a:gd name="connsiteY3" fmla="*/ 367748 h 1649896"/>
            </a:gdLst>
            <a:ahLst/>
            <a:cxnLst>
              <a:cxn ang="0">
                <a:pos x="connsiteX0" y="connsiteY0"/>
              </a:cxn>
              <a:cxn ang="0">
                <a:pos x="connsiteX1" y="connsiteY1"/>
              </a:cxn>
              <a:cxn ang="0">
                <a:pos x="connsiteX2" y="connsiteY2"/>
              </a:cxn>
              <a:cxn ang="0">
                <a:pos x="connsiteX3" y="connsiteY3"/>
              </a:cxn>
            </a:cxnLst>
            <a:rect l="l" t="t" r="r" b="b"/>
            <a:pathLst>
              <a:path w="2395330" h="1649896">
                <a:moveTo>
                  <a:pt x="0" y="367748"/>
                </a:moveTo>
                <a:lnTo>
                  <a:pt x="2395330" y="0"/>
                </a:lnTo>
                <a:lnTo>
                  <a:pt x="1888435" y="1649896"/>
                </a:lnTo>
                <a:lnTo>
                  <a:pt x="0" y="367748"/>
                </a:lnTo>
                <a:close/>
              </a:path>
            </a:pathLst>
          </a:cu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8945" rtl="0" eaLnBrk="1" fontAlgn="base" latinLnBrk="0" hangingPunct="0">
              <a:lnSpc>
                <a:spcPct val="93000"/>
              </a:lnSpc>
              <a:spcBef>
                <a:spcPct val="0"/>
              </a:spcBef>
              <a:spcAft>
                <a:spcPct val="0"/>
              </a:spcAft>
              <a:buClr>
                <a:srgbClr val="000000"/>
              </a:buClr>
              <a:buSzPct val="100000"/>
              <a:buFont typeface="Times New Roman" panose="02020603050405020304" pitchFamily="16" charset="0"/>
              <a:buNone/>
            </a:pPr>
            <a:endParaRPr kumimoji="0" lang="es-ES" sz="1800" b="0" i="0" u="none" strike="noStrike" cap="none" normalizeH="0" baseline="0" smtClean="0">
              <a:ln>
                <a:noFill/>
              </a:ln>
              <a:solidFill>
                <a:schemeClr val="bg1"/>
              </a:solidFill>
              <a:effectLst/>
              <a:latin typeface="Arial" panose="020B0604020202020204" pitchFamily="34" charset="0"/>
            </a:endParaRPr>
          </a:p>
        </p:txBody>
      </p:sp>
      <p:sp>
        <p:nvSpPr>
          <p:cNvPr id="25" name="24 CuadroTexto"/>
          <p:cNvSpPr txBox="1"/>
          <p:nvPr/>
        </p:nvSpPr>
        <p:spPr>
          <a:xfrm>
            <a:off x="4625826" y="2627709"/>
            <a:ext cx="1714197" cy="264047"/>
          </a:xfrm>
          <a:prstGeom prst="rect">
            <a:avLst/>
          </a:prstGeom>
          <a:noFill/>
        </p:spPr>
        <p:txBody>
          <a:bodyPr wrap="square" rtlCol="0">
            <a:spAutoFit/>
          </a:bodyPr>
          <a:lstStyle/>
          <a:p>
            <a:r>
              <a:rPr lang="es-ES" sz="1200" b="1" dirty="0" smtClean="0">
                <a:solidFill>
                  <a:schemeClr val="tx1"/>
                </a:solidFill>
              </a:rPr>
              <a:t>2xf</a:t>
            </a:r>
            <a:r>
              <a:rPr lang="es-ES" sz="1200" b="1" baseline="-25000" dirty="0" smtClean="0">
                <a:solidFill>
                  <a:schemeClr val="tx1"/>
                </a:solidFill>
              </a:rPr>
              <a:t>ec</a:t>
            </a:r>
            <a:r>
              <a:rPr lang="es-ES" sz="1200" b="1" dirty="0" smtClean="0">
                <a:solidFill>
                  <a:schemeClr val="tx1"/>
                </a:solidFill>
              </a:rPr>
              <a:t> </a:t>
            </a:r>
            <a:r>
              <a:rPr lang="es-ES" sz="1200" b="1" dirty="0" err="1" smtClean="0">
                <a:solidFill>
                  <a:schemeClr val="tx1"/>
                </a:solidFill>
              </a:rPr>
              <a:t>absorption</a:t>
            </a:r>
            <a:r>
              <a:rPr lang="es-ES" sz="1200" b="1" dirty="0" smtClean="0">
                <a:solidFill>
                  <a:schemeClr val="tx1"/>
                </a:solidFill>
              </a:rPr>
              <a:t> </a:t>
            </a:r>
            <a:endParaRPr lang="es-ES" sz="1200" b="1" dirty="0">
              <a:solidFill>
                <a:schemeClr val="tx1"/>
              </a:solidFill>
            </a:endParaRPr>
          </a:p>
        </p:txBody>
      </p:sp>
      <p:sp>
        <p:nvSpPr>
          <p:cNvPr id="38" name="37 CuadroTexto"/>
          <p:cNvSpPr txBox="1"/>
          <p:nvPr/>
        </p:nvSpPr>
        <p:spPr>
          <a:xfrm>
            <a:off x="2366033" y="1422785"/>
            <a:ext cx="1714197" cy="264047"/>
          </a:xfrm>
          <a:prstGeom prst="rect">
            <a:avLst/>
          </a:prstGeom>
          <a:noFill/>
        </p:spPr>
        <p:txBody>
          <a:bodyPr wrap="square" rtlCol="0">
            <a:spAutoFit/>
          </a:bodyPr>
          <a:lstStyle/>
          <a:p>
            <a:r>
              <a:rPr lang="es-ES" sz="1200" b="1" dirty="0" smtClean="0">
                <a:solidFill>
                  <a:schemeClr val="accent6">
                    <a:lumMod val="40000"/>
                    <a:lumOff val="60000"/>
                  </a:schemeClr>
                </a:solidFill>
              </a:rPr>
              <a:t>W-band</a:t>
            </a:r>
            <a:endParaRPr lang="es-ES" sz="1200" b="1" dirty="0">
              <a:solidFill>
                <a:schemeClr val="accent6">
                  <a:lumMod val="40000"/>
                  <a:lumOff val="60000"/>
                </a:schemeClr>
              </a:solidFill>
            </a:endParaRPr>
          </a:p>
        </p:txBody>
      </p:sp>
      <p:sp>
        <p:nvSpPr>
          <p:cNvPr id="39" name="38 CuadroTexto"/>
          <p:cNvSpPr txBox="1"/>
          <p:nvPr/>
        </p:nvSpPr>
        <p:spPr>
          <a:xfrm>
            <a:off x="1202976" y="3771240"/>
            <a:ext cx="1714197" cy="264047"/>
          </a:xfrm>
          <a:prstGeom prst="rect">
            <a:avLst/>
          </a:prstGeom>
          <a:noFill/>
        </p:spPr>
        <p:txBody>
          <a:bodyPr wrap="square" rtlCol="0">
            <a:spAutoFit/>
          </a:bodyPr>
          <a:lstStyle/>
          <a:p>
            <a:r>
              <a:rPr lang="es-ES" sz="1200" b="1" dirty="0">
                <a:solidFill>
                  <a:srgbClr val="B4EEF6"/>
                </a:solidFill>
              </a:rPr>
              <a:t>E</a:t>
            </a:r>
            <a:r>
              <a:rPr lang="es-ES" sz="1200" b="1" dirty="0" smtClean="0">
                <a:solidFill>
                  <a:srgbClr val="B4EEF6"/>
                </a:solidFill>
              </a:rPr>
              <a:t>-band</a:t>
            </a:r>
            <a:endParaRPr lang="es-ES" sz="1200" b="1" dirty="0">
              <a:solidFill>
                <a:srgbClr val="B4EEF6"/>
              </a:solidFill>
            </a:endParaRPr>
          </a:p>
        </p:txBody>
      </p:sp>
      <p:sp>
        <p:nvSpPr>
          <p:cNvPr id="40" name="39 CuadroTexto"/>
          <p:cNvSpPr txBox="1"/>
          <p:nvPr/>
        </p:nvSpPr>
        <p:spPr>
          <a:xfrm rot="793296">
            <a:off x="510252" y="3480135"/>
            <a:ext cx="817287" cy="249748"/>
          </a:xfrm>
          <a:prstGeom prst="rect">
            <a:avLst/>
          </a:prstGeom>
          <a:noFill/>
        </p:spPr>
        <p:txBody>
          <a:bodyPr wrap="square" rtlCol="0">
            <a:spAutoFit/>
          </a:bodyPr>
          <a:lstStyle/>
          <a:p>
            <a:r>
              <a:rPr lang="es-ES" sz="1050" dirty="0">
                <a:solidFill>
                  <a:schemeClr val="tx1"/>
                </a:solidFill>
                <a:latin typeface="Symbol" panose="05050102010706020507" pitchFamily="18" charset="2"/>
              </a:rPr>
              <a:t>q</a:t>
            </a:r>
            <a:r>
              <a:rPr lang="es-ES" sz="1050" dirty="0" smtClean="0">
                <a:solidFill>
                  <a:schemeClr val="tx1"/>
                </a:solidFill>
              </a:rPr>
              <a:t> = 24.3º</a:t>
            </a:r>
            <a:endParaRPr lang="es-ES" sz="1050" dirty="0">
              <a:solidFill>
                <a:schemeClr val="tx1"/>
              </a:solidFill>
            </a:endParaRPr>
          </a:p>
        </p:txBody>
      </p:sp>
      <p:sp>
        <p:nvSpPr>
          <p:cNvPr id="41" name="40 CuadroTexto"/>
          <p:cNvSpPr txBox="1"/>
          <p:nvPr/>
        </p:nvSpPr>
        <p:spPr>
          <a:xfrm rot="986432">
            <a:off x="1126514" y="3189668"/>
            <a:ext cx="817287" cy="249748"/>
          </a:xfrm>
          <a:prstGeom prst="rect">
            <a:avLst/>
          </a:prstGeom>
          <a:noFill/>
        </p:spPr>
        <p:txBody>
          <a:bodyPr wrap="square" rtlCol="0">
            <a:spAutoFit/>
          </a:bodyPr>
          <a:lstStyle/>
          <a:p>
            <a:r>
              <a:rPr lang="es-ES" sz="1050" dirty="0">
                <a:solidFill>
                  <a:schemeClr val="tx1"/>
                </a:solidFill>
                <a:latin typeface="Symbol" panose="05050102010706020507" pitchFamily="18" charset="2"/>
              </a:rPr>
              <a:t>q</a:t>
            </a:r>
            <a:r>
              <a:rPr lang="es-ES" sz="1050" dirty="0" smtClean="0">
                <a:solidFill>
                  <a:schemeClr val="tx1"/>
                </a:solidFill>
              </a:rPr>
              <a:t> = 29.1º</a:t>
            </a:r>
            <a:endParaRPr lang="es-ES" sz="1050" dirty="0">
              <a:solidFill>
                <a:schemeClr val="tx1"/>
              </a:solidFill>
            </a:endParaRPr>
          </a:p>
        </p:txBody>
      </p:sp>
      <p:sp>
        <p:nvSpPr>
          <p:cNvPr id="42" name="41 CuadroTexto"/>
          <p:cNvSpPr txBox="1"/>
          <p:nvPr/>
        </p:nvSpPr>
        <p:spPr>
          <a:xfrm rot="1763171">
            <a:off x="1066374" y="2715945"/>
            <a:ext cx="817287" cy="249748"/>
          </a:xfrm>
          <a:prstGeom prst="rect">
            <a:avLst/>
          </a:prstGeom>
          <a:noFill/>
        </p:spPr>
        <p:txBody>
          <a:bodyPr wrap="square" rtlCol="0">
            <a:spAutoFit/>
          </a:bodyPr>
          <a:lstStyle/>
          <a:p>
            <a:r>
              <a:rPr lang="es-ES" sz="1050" dirty="0">
                <a:solidFill>
                  <a:schemeClr val="tx1"/>
                </a:solidFill>
                <a:latin typeface="Symbol" panose="05050102010706020507" pitchFamily="18" charset="2"/>
              </a:rPr>
              <a:t>q</a:t>
            </a:r>
            <a:r>
              <a:rPr lang="es-ES" sz="1050" dirty="0" smtClean="0">
                <a:solidFill>
                  <a:schemeClr val="tx1"/>
                </a:solidFill>
              </a:rPr>
              <a:t> = 34.1º</a:t>
            </a:r>
            <a:endParaRPr lang="es-ES" sz="1050" dirty="0">
              <a:solidFill>
                <a:schemeClr val="tx1"/>
              </a:solidFill>
            </a:endParaRPr>
          </a:p>
        </p:txBody>
      </p:sp>
      <p:sp>
        <p:nvSpPr>
          <p:cNvPr id="43" name="42 CuadroTexto"/>
          <p:cNvSpPr txBox="1"/>
          <p:nvPr/>
        </p:nvSpPr>
        <p:spPr>
          <a:xfrm rot="2710815">
            <a:off x="1106130" y="2092081"/>
            <a:ext cx="817287" cy="249748"/>
          </a:xfrm>
          <a:prstGeom prst="rect">
            <a:avLst/>
          </a:prstGeom>
          <a:noFill/>
        </p:spPr>
        <p:txBody>
          <a:bodyPr wrap="square" rtlCol="0">
            <a:spAutoFit/>
          </a:bodyPr>
          <a:lstStyle/>
          <a:p>
            <a:r>
              <a:rPr lang="es-ES" sz="1050" dirty="0">
                <a:solidFill>
                  <a:schemeClr val="tx1"/>
                </a:solidFill>
                <a:latin typeface="Symbol" panose="05050102010706020507" pitchFamily="18" charset="2"/>
              </a:rPr>
              <a:t>q</a:t>
            </a:r>
            <a:r>
              <a:rPr lang="es-ES" sz="1050" dirty="0" smtClean="0">
                <a:solidFill>
                  <a:schemeClr val="tx1"/>
                </a:solidFill>
              </a:rPr>
              <a:t> = 39º</a:t>
            </a:r>
            <a:endParaRPr lang="es-ES" sz="1050" dirty="0">
              <a:solidFill>
                <a:schemeClr val="tx1"/>
              </a:solidFill>
            </a:endParaRPr>
          </a:p>
        </p:txBody>
      </p:sp>
      <p:sp>
        <p:nvSpPr>
          <p:cNvPr id="44" name="43 CuadroTexto"/>
          <p:cNvSpPr txBox="1"/>
          <p:nvPr/>
        </p:nvSpPr>
        <p:spPr>
          <a:xfrm rot="3257685">
            <a:off x="1526366" y="1683409"/>
            <a:ext cx="817287" cy="249748"/>
          </a:xfrm>
          <a:prstGeom prst="rect">
            <a:avLst/>
          </a:prstGeom>
          <a:noFill/>
        </p:spPr>
        <p:txBody>
          <a:bodyPr wrap="square" rtlCol="0">
            <a:spAutoFit/>
          </a:bodyPr>
          <a:lstStyle/>
          <a:p>
            <a:r>
              <a:rPr lang="es-ES" sz="1050" dirty="0">
                <a:solidFill>
                  <a:schemeClr val="tx1"/>
                </a:solidFill>
                <a:latin typeface="Symbol" panose="05050102010706020507" pitchFamily="18" charset="2"/>
              </a:rPr>
              <a:t>q</a:t>
            </a:r>
            <a:r>
              <a:rPr lang="es-ES" sz="1050" dirty="0" smtClean="0">
                <a:solidFill>
                  <a:schemeClr val="tx1"/>
                </a:solidFill>
              </a:rPr>
              <a:t> = 43.9º</a:t>
            </a:r>
            <a:endParaRPr lang="es-ES" sz="1050" dirty="0">
              <a:solidFill>
                <a:schemeClr val="tx1"/>
              </a:solidFill>
            </a:endParaRPr>
          </a:p>
        </p:txBody>
      </p:sp>
      <p:sp>
        <p:nvSpPr>
          <p:cNvPr id="45" name="44 Rectángulo"/>
          <p:cNvSpPr/>
          <p:nvPr/>
        </p:nvSpPr>
        <p:spPr>
          <a:xfrm>
            <a:off x="6423112" y="4283893"/>
            <a:ext cx="4107370" cy="3412857"/>
          </a:xfrm>
          <a:prstGeom prst="rect">
            <a:avLst/>
          </a:prstGeom>
        </p:spPr>
        <p:txBody>
          <a:bodyPr wrap="square">
            <a:spAutoFit/>
          </a:bodyPr>
          <a:lstStyle/>
          <a:p>
            <a:pPr marL="457200" lvl="1" indent="0" algn="just"/>
            <a:endParaRPr lang="es-ES" sz="2000" dirty="0" smtClean="0">
              <a:solidFill>
                <a:schemeClr val="tx1"/>
              </a:solidFill>
            </a:endParaRPr>
          </a:p>
          <a:p>
            <a:pPr lvl="1" algn="just">
              <a:buFont typeface="Arial" panose="020B0604020202020204" pitchFamily="34" charset="0"/>
              <a:buChar char="•"/>
            </a:pPr>
            <a:r>
              <a:rPr lang="es-ES" dirty="0" smtClean="0">
                <a:solidFill>
                  <a:schemeClr val="tx1"/>
                </a:solidFill>
                <a:latin typeface="+mn-lt"/>
              </a:rPr>
              <a:t>Central </a:t>
            </a:r>
            <a:r>
              <a:rPr lang="es-ES" dirty="0" err="1" smtClean="0">
                <a:solidFill>
                  <a:schemeClr val="tx1"/>
                </a:solidFill>
                <a:latin typeface="+mn-lt"/>
              </a:rPr>
              <a:t>region</a:t>
            </a:r>
            <a:r>
              <a:rPr lang="es-ES" dirty="0" smtClean="0">
                <a:solidFill>
                  <a:schemeClr val="tx1"/>
                </a:solidFill>
                <a:latin typeface="+mn-lt"/>
              </a:rPr>
              <a:t> can be </a:t>
            </a:r>
            <a:r>
              <a:rPr lang="es-ES" dirty="0" err="1" smtClean="0">
                <a:solidFill>
                  <a:schemeClr val="tx1"/>
                </a:solidFill>
                <a:latin typeface="+mn-lt"/>
              </a:rPr>
              <a:t>completely</a:t>
            </a:r>
            <a:r>
              <a:rPr lang="es-ES" dirty="0" smtClean="0">
                <a:solidFill>
                  <a:schemeClr val="tx1"/>
                </a:solidFill>
                <a:latin typeface="+mn-lt"/>
              </a:rPr>
              <a:t> </a:t>
            </a:r>
            <a:r>
              <a:rPr lang="es-ES" dirty="0" err="1" smtClean="0">
                <a:solidFill>
                  <a:schemeClr val="tx1"/>
                </a:solidFill>
                <a:latin typeface="+mn-lt"/>
              </a:rPr>
              <a:t>covered</a:t>
            </a:r>
            <a:r>
              <a:rPr lang="es-ES" dirty="0" smtClean="0">
                <a:solidFill>
                  <a:schemeClr val="tx1"/>
                </a:solidFill>
                <a:latin typeface="+mn-lt"/>
              </a:rPr>
              <a:t> </a:t>
            </a:r>
            <a:r>
              <a:rPr lang="es-ES" dirty="0" err="1" smtClean="0">
                <a:solidFill>
                  <a:schemeClr val="tx1"/>
                </a:solidFill>
                <a:latin typeface="+mn-lt"/>
              </a:rPr>
              <a:t>by</a:t>
            </a:r>
            <a:r>
              <a:rPr lang="es-ES" dirty="0" smtClean="0">
                <a:solidFill>
                  <a:schemeClr val="tx1"/>
                </a:solidFill>
                <a:latin typeface="+mn-lt"/>
              </a:rPr>
              <a:t> E-band in O-</a:t>
            </a:r>
            <a:r>
              <a:rPr lang="es-ES" dirty="0" err="1" smtClean="0">
                <a:solidFill>
                  <a:schemeClr val="tx1"/>
                </a:solidFill>
                <a:latin typeface="+mn-lt"/>
              </a:rPr>
              <a:t>mode</a:t>
            </a:r>
            <a:r>
              <a:rPr lang="es-ES" dirty="0" smtClean="0">
                <a:solidFill>
                  <a:schemeClr val="tx1"/>
                </a:solidFill>
                <a:latin typeface="+mn-lt"/>
              </a:rPr>
              <a:t>. </a:t>
            </a:r>
          </a:p>
          <a:p>
            <a:pPr lvl="1" algn="just">
              <a:buFont typeface="Arial" panose="020B0604020202020204" pitchFamily="34" charset="0"/>
              <a:buChar char="•"/>
            </a:pPr>
            <a:r>
              <a:rPr lang="es-ES" dirty="0" err="1" smtClean="0">
                <a:solidFill>
                  <a:schemeClr val="tx1"/>
                </a:solidFill>
                <a:latin typeface="+mn-lt"/>
                <a:ea typeface="Arial Unicode MS"/>
                <a:cs typeface="Arial Unicode MS"/>
              </a:rPr>
              <a:t>Edge</a:t>
            </a:r>
            <a:r>
              <a:rPr lang="es-ES" dirty="0" smtClean="0">
                <a:solidFill>
                  <a:schemeClr val="tx1"/>
                </a:solidFill>
                <a:latin typeface="+mn-lt"/>
                <a:ea typeface="Arial Unicode MS"/>
                <a:cs typeface="Arial Unicode MS"/>
              </a:rPr>
              <a:t> (up </a:t>
            </a:r>
            <a:r>
              <a:rPr lang="es-ES" dirty="0" err="1" smtClean="0">
                <a:solidFill>
                  <a:schemeClr val="tx1"/>
                </a:solidFill>
                <a:latin typeface="+mn-lt"/>
                <a:ea typeface="Arial Unicode MS"/>
                <a:cs typeface="Arial Unicode MS"/>
              </a:rPr>
              <a:t>to</a:t>
            </a:r>
            <a:r>
              <a:rPr lang="es-ES" dirty="0" smtClean="0">
                <a:solidFill>
                  <a:schemeClr val="tx1"/>
                </a:solidFill>
                <a:latin typeface="+mn-lt"/>
                <a:ea typeface="Arial Unicode MS"/>
                <a:cs typeface="Arial Unicode MS"/>
              </a:rPr>
              <a:t> LCFS) can be </a:t>
            </a:r>
            <a:r>
              <a:rPr lang="es-ES" dirty="0" err="1" smtClean="0">
                <a:solidFill>
                  <a:schemeClr val="tx1"/>
                </a:solidFill>
                <a:latin typeface="+mn-lt"/>
                <a:ea typeface="Arial Unicode MS"/>
                <a:cs typeface="Arial Unicode MS"/>
              </a:rPr>
              <a:t>covered</a:t>
            </a:r>
            <a:r>
              <a:rPr lang="es-ES" dirty="0" smtClean="0">
                <a:solidFill>
                  <a:schemeClr val="tx1"/>
                </a:solidFill>
                <a:latin typeface="+mn-lt"/>
                <a:ea typeface="Arial Unicode MS"/>
                <a:cs typeface="Arial Unicode MS"/>
              </a:rPr>
              <a:t> </a:t>
            </a:r>
            <a:r>
              <a:rPr lang="es-ES" dirty="0" err="1" smtClean="0">
                <a:solidFill>
                  <a:schemeClr val="tx1"/>
                </a:solidFill>
                <a:latin typeface="+mn-lt"/>
                <a:ea typeface="Arial Unicode MS"/>
                <a:cs typeface="Arial Unicode MS"/>
              </a:rPr>
              <a:t>by</a:t>
            </a:r>
            <a:r>
              <a:rPr lang="es-ES" dirty="0" smtClean="0">
                <a:solidFill>
                  <a:schemeClr val="tx1"/>
                </a:solidFill>
                <a:latin typeface="+mn-lt"/>
                <a:ea typeface="Arial Unicode MS"/>
                <a:cs typeface="Arial Unicode MS"/>
              </a:rPr>
              <a:t> E-band in X-</a:t>
            </a:r>
            <a:r>
              <a:rPr lang="es-ES" dirty="0" err="1" smtClean="0">
                <a:solidFill>
                  <a:schemeClr val="tx1"/>
                </a:solidFill>
                <a:latin typeface="+mn-lt"/>
                <a:ea typeface="Arial Unicode MS"/>
                <a:cs typeface="Arial Unicode MS"/>
              </a:rPr>
              <a:t>mode</a:t>
            </a:r>
            <a:r>
              <a:rPr lang="es-ES" dirty="0" smtClean="0">
                <a:solidFill>
                  <a:schemeClr val="tx1"/>
                </a:solidFill>
                <a:latin typeface="+mn-lt"/>
                <a:ea typeface="Arial Unicode MS"/>
                <a:cs typeface="Arial Unicode MS"/>
              </a:rPr>
              <a:t>.</a:t>
            </a:r>
          </a:p>
          <a:p>
            <a:pPr lvl="1" algn="just">
              <a:buFont typeface="Arial" panose="020B0604020202020204" pitchFamily="34" charset="0"/>
              <a:buChar char="•"/>
            </a:pPr>
            <a:r>
              <a:rPr lang="es-ES" altLang="en-US" dirty="0" err="1" smtClean="0">
                <a:solidFill>
                  <a:schemeClr val="tx1"/>
                </a:solidFill>
                <a:latin typeface="+mn-lt"/>
              </a:rPr>
              <a:t>This</a:t>
            </a:r>
            <a:r>
              <a:rPr lang="es-ES" altLang="en-US" dirty="0" smtClean="0">
                <a:solidFill>
                  <a:schemeClr val="tx1"/>
                </a:solidFill>
                <a:latin typeface="+mn-lt"/>
              </a:rPr>
              <a:t> </a:t>
            </a:r>
            <a:r>
              <a:rPr lang="es-ES" altLang="en-US" dirty="0" err="1" smtClean="0">
                <a:solidFill>
                  <a:schemeClr val="tx1"/>
                </a:solidFill>
                <a:latin typeface="+mn-lt"/>
              </a:rPr>
              <a:t>way</a:t>
            </a:r>
            <a:r>
              <a:rPr lang="es-ES" altLang="en-US" dirty="0" smtClean="0">
                <a:solidFill>
                  <a:schemeClr val="tx1"/>
                </a:solidFill>
                <a:latin typeface="+mn-lt"/>
              </a:rPr>
              <a:t>, k</a:t>
            </a:r>
            <a:r>
              <a:rPr lang="es-ES" altLang="en-US" baseline="-25000" dirty="0">
                <a:solidFill>
                  <a:schemeClr val="tx1"/>
                </a:solidFill>
                <a:latin typeface="+mn-lt"/>
              </a:rPr>
              <a:t>⊥, </a:t>
            </a:r>
            <a:r>
              <a:rPr lang="es-ES" altLang="en-US" baseline="-25000" dirty="0" err="1">
                <a:solidFill>
                  <a:schemeClr val="tx1"/>
                </a:solidFill>
                <a:latin typeface="+mn-lt"/>
              </a:rPr>
              <a:t>core</a:t>
            </a:r>
            <a:r>
              <a:rPr lang="es-ES" altLang="en-US" baseline="-25000" dirty="0">
                <a:solidFill>
                  <a:schemeClr val="tx1"/>
                </a:solidFill>
                <a:latin typeface="+mn-lt"/>
              </a:rPr>
              <a:t> </a:t>
            </a:r>
            <a:r>
              <a:rPr lang="es-ES" altLang="en-US" dirty="0">
                <a:solidFill>
                  <a:schemeClr val="tx1"/>
                </a:solidFill>
                <a:latin typeface="+mn-lt"/>
              </a:rPr>
              <a:t>= </a:t>
            </a:r>
            <a:r>
              <a:rPr lang="es-ES" altLang="en-US" dirty="0" smtClean="0">
                <a:solidFill>
                  <a:schemeClr val="tx1"/>
                </a:solidFill>
                <a:latin typeface="+mn-lt"/>
              </a:rPr>
              <a:t>5-25 </a:t>
            </a:r>
            <a:r>
              <a:rPr lang="es-ES" altLang="en-US" dirty="0">
                <a:solidFill>
                  <a:schemeClr val="tx1"/>
                </a:solidFill>
                <a:latin typeface="+mn-lt"/>
              </a:rPr>
              <a:t>cm</a:t>
            </a:r>
            <a:r>
              <a:rPr lang="es-ES" altLang="en-US" baseline="30000" dirty="0">
                <a:solidFill>
                  <a:schemeClr val="tx1"/>
                </a:solidFill>
                <a:latin typeface="+mn-lt"/>
              </a:rPr>
              <a:t>-1</a:t>
            </a:r>
            <a:r>
              <a:rPr lang="es-ES" altLang="en-US" dirty="0">
                <a:solidFill>
                  <a:schemeClr val="tx1"/>
                </a:solidFill>
                <a:latin typeface="+mn-lt"/>
              </a:rPr>
              <a:t> and k</a:t>
            </a:r>
            <a:r>
              <a:rPr lang="es-ES" altLang="en-US" baseline="-25000" dirty="0">
                <a:solidFill>
                  <a:schemeClr val="tx1"/>
                </a:solidFill>
                <a:latin typeface="+mn-lt"/>
              </a:rPr>
              <a:t>⊥, </a:t>
            </a:r>
            <a:r>
              <a:rPr lang="es-ES" altLang="en-US" baseline="-25000" dirty="0" err="1">
                <a:solidFill>
                  <a:schemeClr val="tx1"/>
                </a:solidFill>
                <a:latin typeface="+mn-lt"/>
              </a:rPr>
              <a:t>edge</a:t>
            </a:r>
            <a:r>
              <a:rPr lang="es-ES" altLang="en-US" dirty="0">
                <a:solidFill>
                  <a:schemeClr val="tx1"/>
                </a:solidFill>
                <a:latin typeface="+mn-lt"/>
              </a:rPr>
              <a:t>= </a:t>
            </a:r>
            <a:r>
              <a:rPr lang="es-ES" altLang="en-US" dirty="0" smtClean="0">
                <a:solidFill>
                  <a:schemeClr val="tx1"/>
                </a:solidFill>
                <a:latin typeface="+mn-lt"/>
              </a:rPr>
              <a:t>5-25 </a:t>
            </a:r>
            <a:r>
              <a:rPr lang="es-ES" altLang="en-US" dirty="0">
                <a:solidFill>
                  <a:schemeClr val="tx1"/>
                </a:solidFill>
                <a:latin typeface="+mn-lt"/>
              </a:rPr>
              <a:t>cm</a:t>
            </a:r>
            <a:r>
              <a:rPr lang="es-ES" altLang="en-US" baseline="30000" dirty="0">
                <a:solidFill>
                  <a:schemeClr val="tx1"/>
                </a:solidFill>
                <a:latin typeface="+mn-lt"/>
              </a:rPr>
              <a:t>-1</a:t>
            </a:r>
            <a:r>
              <a:rPr lang="es-ES" altLang="en-US" dirty="0">
                <a:solidFill>
                  <a:schemeClr val="tx1"/>
                </a:solidFill>
                <a:latin typeface="+mn-lt"/>
              </a:rPr>
              <a:t> </a:t>
            </a:r>
            <a:r>
              <a:rPr lang="es-ES" altLang="en-US" dirty="0" smtClean="0">
                <a:solidFill>
                  <a:schemeClr val="tx1"/>
                </a:solidFill>
                <a:latin typeface="+mn-lt"/>
              </a:rPr>
              <a:t>can be </a:t>
            </a:r>
            <a:r>
              <a:rPr lang="es-ES" altLang="en-US" dirty="0" err="1" smtClean="0">
                <a:solidFill>
                  <a:schemeClr val="tx1"/>
                </a:solidFill>
                <a:latin typeface="+mn-lt"/>
              </a:rPr>
              <a:t>obtained</a:t>
            </a:r>
            <a:r>
              <a:rPr lang="es-ES" altLang="en-US" dirty="0" smtClean="0">
                <a:solidFill>
                  <a:schemeClr val="tx1"/>
                </a:solidFill>
                <a:latin typeface="+mn-lt"/>
              </a:rPr>
              <a:t> </a:t>
            </a:r>
            <a:r>
              <a:rPr lang="es-ES" altLang="en-US" dirty="0" err="1" smtClean="0">
                <a:solidFill>
                  <a:schemeClr val="tx1"/>
                </a:solidFill>
                <a:latin typeface="+mn-lt"/>
              </a:rPr>
              <a:t>with</a:t>
            </a:r>
            <a:r>
              <a:rPr lang="es-ES" altLang="en-US" dirty="0">
                <a:solidFill>
                  <a:schemeClr val="tx1"/>
                </a:solidFill>
                <a:latin typeface="+mn-lt"/>
              </a:rPr>
              <a:t> </a:t>
            </a:r>
            <a:r>
              <a:rPr lang="es-ES" altLang="en-US" dirty="0" smtClean="0">
                <a:solidFill>
                  <a:schemeClr val="tx1"/>
                </a:solidFill>
                <a:latin typeface="+mn-lt"/>
              </a:rPr>
              <a:t>k</a:t>
            </a:r>
            <a:r>
              <a:rPr lang="es-ES" altLang="en-US" baseline="-25000" dirty="0" smtClean="0">
                <a:solidFill>
                  <a:schemeClr val="tx1"/>
                </a:solidFill>
                <a:latin typeface="+mn-lt"/>
              </a:rPr>
              <a:t>||</a:t>
            </a:r>
            <a:r>
              <a:rPr lang="es-ES" altLang="en-US" dirty="0" smtClean="0">
                <a:solidFill>
                  <a:schemeClr val="tx1"/>
                </a:solidFill>
                <a:latin typeface="+mn-lt"/>
              </a:rPr>
              <a:t>/k</a:t>
            </a:r>
            <a:r>
              <a:rPr lang="es-ES" altLang="en-US" baseline="-25000" dirty="0" smtClean="0">
                <a:solidFill>
                  <a:schemeClr val="tx1"/>
                </a:solidFill>
                <a:latin typeface="+mn-lt"/>
              </a:rPr>
              <a:t>⊥</a:t>
            </a:r>
            <a:r>
              <a:rPr lang="es-ES" altLang="en-US" dirty="0" smtClean="0">
                <a:solidFill>
                  <a:schemeClr val="tx1"/>
                </a:solidFill>
                <a:latin typeface="+mn-lt"/>
              </a:rPr>
              <a:t>&lt; 0.1.</a:t>
            </a:r>
          </a:p>
          <a:p>
            <a:pPr lvl="1" algn="just">
              <a:buFont typeface="Arial" panose="020B0604020202020204" pitchFamily="34" charset="0"/>
              <a:buChar char="•"/>
            </a:pPr>
            <a:r>
              <a:rPr lang="es-ES" dirty="0" smtClean="0">
                <a:solidFill>
                  <a:schemeClr val="tx1"/>
                </a:solidFill>
                <a:latin typeface="+mn-lt"/>
              </a:rPr>
              <a:t>W-band </a:t>
            </a:r>
            <a:r>
              <a:rPr lang="es-ES" dirty="0" err="1" smtClean="0">
                <a:solidFill>
                  <a:schemeClr val="tx1"/>
                </a:solidFill>
                <a:latin typeface="+mn-lt"/>
              </a:rPr>
              <a:t>is</a:t>
            </a:r>
            <a:r>
              <a:rPr lang="es-ES" dirty="0" smtClean="0">
                <a:solidFill>
                  <a:schemeClr val="tx1"/>
                </a:solidFill>
                <a:latin typeface="+mn-lt"/>
              </a:rPr>
              <a:t> </a:t>
            </a:r>
            <a:r>
              <a:rPr lang="es-ES" dirty="0" err="1" smtClean="0">
                <a:solidFill>
                  <a:schemeClr val="tx1"/>
                </a:solidFill>
                <a:latin typeface="+mn-lt"/>
              </a:rPr>
              <a:t>strongly</a:t>
            </a:r>
            <a:r>
              <a:rPr lang="es-ES" dirty="0" smtClean="0">
                <a:solidFill>
                  <a:schemeClr val="tx1"/>
                </a:solidFill>
                <a:latin typeface="+mn-lt"/>
              </a:rPr>
              <a:t> absorbed </a:t>
            </a:r>
            <a:r>
              <a:rPr lang="es-ES" dirty="0" err="1" smtClean="0">
                <a:solidFill>
                  <a:schemeClr val="tx1"/>
                </a:solidFill>
                <a:latin typeface="+mn-lt"/>
              </a:rPr>
              <a:t>by</a:t>
            </a:r>
            <a:r>
              <a:rPr lang="es-ES" dirty="0" smtClean="0">
                <a:solidFill>
                  <a:schemeClr val="tx1"/>
                </a:solidFill>
                <a:latin typeface="+mn-lt"/>
              </a:rPr>
              <a:t> </a:t>
            </a:r>
            <a:r>
              <a:rPr lang="es-ES" dirty="0" err="1" smtClean="0">
                <a:solidFill>
                  <a:schemeClr val="tx1"/>
                </a:solidFill>
                <a:latin typeface="+mn-lt"/>
              </a:rPr>
              <a:t>the</a:t>
            </a:r>
            <a:r>
              <a:rPr lang="es-ES" dirty="0" smtClean="0">
                <a:solidFill>
                  <a:schemeClr val="tx1"/>
                </a:solidFill>
                <a:latin typeface="+mn-lt"/>
              </a:rPr>
              <a:t> 2nd EC </a:t>
            </a:r>
            <a:r>
              <a:rPr lang="es-ES" dirty="0" err="1" smtClean="0">
                <a:solidFill>
                  <a:schemeClr val="tx1"/>
                </a:solidFill>
                <a:latin typeface="+mn-lt"/>
              </a:rPr>
              <a:t>harmonic</a:t>
            </a:r>
            <a:r>
              <a:rPr lang="es-ES" dirty="0" smtClean="0">
                <a:solidFill>
                  <a:schemeClr val="tx1"/>
                </a:solidFill>
                <a:latin typeface="+mn-lt"/>
              </a:rPr>
              <a:t> in X-</a:t>
            </a:r>
            <a:r>
              <a:rPr lang="es-ES" dirty="0" err="1" smtClean="0">
                <a:solidFill>
                  <a:schemeClr val="tx1"/>
                </a:solidFill>
                <a:latin typeface="+mn-lt"/>
              </a:rPr>
              <a:t>mode</a:t>
            </a:r>
            <a:r>
              <a:rPr lang="es-ES" dirty="0" smtClean="0">
                <a:solidFill>
                  <a:schemeClr val="tx1"/>
                </a:solidFill>
                <a:latin typeface="+mn-lt"/>
              </a:rPr>
              <a:t>.</a:t>
            </a:r>
            <a:endParaRPr lang="es-ES" dirty="0">
              <a:solidFill>
                <a:schemeClr val="tx1"/>
              </a:solidFill>
              <a:latin typeface="+mn-lt"/>
            </a:endParaRPr>
          </a:p>
          <a:p>
            <a:pPr lvl="1" algn="just">
              <a:buFont typeface="Arial" panose="020B0604020202020204" pitchFamily="34" charset="0"/>
              <a:buChar char="•"/>
            </a:pPr>
            <a:endParaRPr lang="es-ES" dirty="0" smtClean="0">
              <a:solidFill>
                <a:schemeClr val="tx1"/>
              </a:solidFill>
              <a:latin typeface="+mn-lt"/>
              <a:ea typeface="Arial Unicode MS"/>
              <a:cs typeface="Arial Unicode MS"/>
            </a:endParaRPr>
          </a:p>
          <a:p>
            <a:pPr lvl="1" algn="just">
              <a:buFont typeface="Arial" panose="020B0604020202020204" pitchFamily="34" charset="0"/>
              <a:buChar char="•"/>
            </a:pPr>
            <a:endParaRPr lang="es-ES" baseline="-25000" dirty="0" smtClean="0">
              <a:solidFill>
                <a:schemeClr val="tx1"/>
              </a:solidFill>
              <a:latin typeface="+mj-lt"/>
              <a:ea typeface="Arial Unicode MS"/>
              <a:cs typeface="Arial Unicode MS"/>
            </a:endParaRPr>
          </a:p>
          <a:p>
            <a:pPr lvl="1" algn="just">
              <a:buFont typeface="Arial" panose="020B0604020202020204" pitchFamily="34" charset="0"/>
              <a:buChar char="•"/>
            </a:pPr>
            <a:endParaRPr lang="es-ES" sz="2000" dirty="0">
              <a:solidFill>
                <a:schemeClr val="tx1"/>
              </a:solidFill>
              <a:latin typeface="+mj-lt"/>
            </a:endParaRPr>
          </a:p>
        </p:txBody>
      </p:sp>
      <p:sp>
        <p:nvSpPr>
          <p:cNvPr id="7" name="6 CuadroTexto"/>
          <p:cNvSpPr txBox="1"/>
          <p:nvPr/>
        </p:nvSpPr>
        <p:spPr>
          <a:xfrm>
            <a:off x="7434138" y="1115541"/>
            <a:ext cx="2952328" cy="249748"/>
          </a:xfrm>
          <a:prstGeom prst="rect">
            <a:avLst/>
          </a:prstGeom>
          <a:noFill/>
        </p:spPr>
        <p:txBody>
          <a:bodyPr wrap="square" rtlCol="0">
            <a:spAutoFit/>
          </a:bodyPr>
          <a:lstStyle/>
          <a:p>
            <a:pPr algn="ctr"/>
            <a:r>
              <a:rPr lang="es-ES" sz="1050" b="1" dirty="0" err="1" smtClean="0">
                <a:solidFill>
                  <a:schemeClr val="tx1"/>
                </a:solidFill>
              </a:rPr>
              <a:t>Freqs</a:t>
            </a:r>
            <a:r>
              <a:rPr lang="es-ES" sz="1050" b="1" dirty="0" smtClean="0">
                <a:solidFill>
                  <a:schemeClr val="tx1"/>
                </a:solidFill>
              </a:rPr>
              <a:t> at </a:t>
            </a:r>
            <a:r>
              <a:rPr lang="es-ES" sz="1050" b="1" dirty="0" err="1" smtClean="0">
                <a:solidFill>
                  <a:schemeClr val="tx1"/>
                </a:solidFill>
              </a:rPr>
              <a:t>equatorial</a:t>
            </a:r>
            <a:r>
              <a:rPr lang="es-ES" sz="1050" b="1" dirty="0" smtClean="0">
                <a:solidFill>
                  <a:schemeClr val="tx1"/>
                </a:solidFill>
              </a:rPr>
              <a:t> </a:t>
            </a:r>
            <a:r>
              <a:rPr lang="es-ES" sz="1050" b="1" dirty="0" err="1" smtClean="0">
                <a:solidFill>
                  <a:schemeClr val="tx1"/>
                </a:solidFill>
              </a:rPr>
              <a:t>plane</a:t>
            </a:r>
            <a:endParaRPr lang="es-ES" sz="1050" b="1" dirty="0">
              <a:solidFill>
                <a:schemeClr val="tx1"/>
              </a:solidFill>
            </a:endParaRPr>
          </a:p>
        </p:txBody>
      </p:sp>
      <p:sp>
        <p:nvSpPr>
          <p:cNvPr id="35" name="Rectangle 5"/>
          <p:cNvSpPr>
            <a:spLocks noChangeArrowheads="1"/>
          </p:cNvSpPr>
          <p:nvPr/>
        </p:nvSpPr>
        <p:spPr bwMode="auto">
          <a:xfrm>
            <a:off x="8439785" y="7197408"/>
            <a:ext cx="1789187"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1pPr>
            <a:lvl2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2pPr>
            <a:lvl3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3pPr>
            <a:lvl4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4pPr>
            <a:lvl5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5pPr>
            <a:lvl6pPr marL="25146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6pPr>
            <a:lvl7pPr marL="29718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7pPr>
            <a:lvl8pPr marL="34290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8pPr>
            <a:lvl9pPr marL="38862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9pPr>
          </a:lstStyle>
          <a:p>
            <a:pPr algn="r">
              <a:lnSpc>
                <a:spcPct val="100000"/>
              </a:lnSpc>
              <a:buClrTx/>
              <a:buFontTx/>
              <a:buNone/>
            </a:pPr>
            <a:r>
              <a:rPr lang="es-ES" altLang="de-DE" sz="1400" dirty="0">
                <a:ea typeface="msgothic" charset="0"/>
                <a:cs typeface="msgothic" charset="0"/>
              </a:rPr>
              <a:t>6</a:t>
            </a:r>
            <a:r>
              <a:rPr lang="es-ES" altLang="de-DE" sz="1400" dirty="0" smtClean="0">
                <a:ea typeface="msgothic" charset="0"/>
                <a:cs typeface="msgothic" charset="0"/>
              </a:rPr>
              <a:t> </a:t>
            </a:r>
            <a:r>
              <a:rPr lang="es-ES" altLang="de-DE" sz="1400" dirty="0">
                <a:ea typeface="msgothic" charset="0"/>
                <a:cs typeface="msgothic" charset="0"/>
              </a:rPr>
              <a:t>/ 7</a:t>
            </a:r>
            <a:endParaRPr lang="de-DE" altLang="de-DE" sz="1400" dirty="0">
              <a:ea typeface="msgothic" charset="0"/>
              <a:cs typeface="msgothic" charset="0"/>
            </a:endParaRPr>
          </a:p>
        </p:txBody>
      </p:sp>
    </p:spTree>
    <p:extLst>
      <p:ext uri="{BB962C8B-B14F-4D97-AF65-F5344CB8AC3E}">
        <p14:creationId xmlns:p14="http://schemas.microsoft.com/office/powerpoint/2010/main" val="30215404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308635" y="291370"/>
            <a:ext cx="8064896" cy="679649"/>
          </a:xfrm>
        </p:spPr>
        <p:txBody>
          <a:bodyPr/>
          <a:lstStyle/>
          <a:p>
            <a:pPr>
              <a:lnSpc>
                <a:spcPct val="83000"/>
              </a:lnSpc>
            </a:pPr>
            <a:r>
              <a:rPr lang="es-ES" altLang="en-US" dirty="0" err="1" smtClean="0"/>
              <a:t>Main</a:t>
            </a:r>
            <a:r>
              <a:rPr lang="es-ES" altLang="en-US" dirty="0" smtClean="0"/>
              <a:t> </a:t>
            </a:r>
            <a:r>
              <a:rPr lang="es-ES" altLang="en-US" dirty="0" err="1" smtClean="0"/>
              <a:t>Features</a:t>
            </a:r>
            <a:r>
              <a:rPr lang="es-ES" altLang="en-US" dirty="0" smtClean="0"/>
              <a:t> of a </a:t>
            </a:r>
            <a:r>
              <a:rPr lang="es-ES" altLang="en-US" dirty="0" err="1" smtClean="0"/>
              <a:t>Doppler</a:t>
            </a:r>
            <a:r>
              <a:rPr lang="es-ES" altLang="en-US" dirty="0" smtClean="0"/>
              <a:t> </a:t>
            </a:r>
            <a:r>
              <a:rPr lang="es-ES" altLang="en-US" dirty="0" err="1" smtClean="0"/>
              <a:t>diagnostic</a:t>
            </a:r>
            <a:endParaRPr lang="es-ES" altLang="en-US" dirty="0"/>
          </a:p>
        </p:txBody>
      </p:sp>
      <p:sp>
        <p:nvSpPr>
          <p:cNvPr id="7" name="2 Marcador de contenido"/>
          <p:cNvSpPr>
            <a:spLocks noGrp="1"/>
          </p:cNvSpPr>
          <p:nvPr>
            <p:ph idx="1"/>
          </p:nvPr>
        </p:nvSpPr>
        <p:spPr>
          <a:xfrm>
            <a:off x="449362" y="1100613"/>
            <a:ext cx="9908540" cy="4983480"/>
          </a:xfrm>
        </p:spPr>
        <p:txBody>
          <a:bodyPr/>
          <a:lstStyle/>
          <a:p>
            <a:pPr marL="0" indent="0" algn="just">
              <a:buNone/>
            </a:pPr>
            <a:r>
              <a:rPr lang="en-US" sz="2400" dirty="0" smtClean="0">
                <a:cs typeface="Arial" panose="020B0604020202020204" pitchFamily="34" charset="0"/>
              </a:rPr>
              <a:t>Turbulence measurements</a:t>
            </a:r>
          </a:p>
          <a:p>
            <a:pPr marL="285750" indent="-285750" algn="just">
              <a:buFont typeface="Arial" panose="020B0604020202020204" pitchFamily="34" charset="0"/>
              <a:buChar char="•"/>
            </a:pPr>
            <a:r>
              <a:rPr lang="es-ES" altLang="en-US" sz="1800" dirty="0" err="1" smtClean="0">
                <a:solidFill>
                  <a:schemeClr val="tx1"/>
                </a:solidFill>
              </a:rPr>
              <a:t>Good</a:t>
            </a:r>
            <a:r>
              <a:rPr lang="es-ES" altLang="en-US" sz="1800" dirty="0" smtClean="0">
                <a:solidFill>
                  <a:schemeClr val="tx1"/>
                </a:solidFill>
              </a:rPr>
              <a:t> </a:t>
            </a:r>
            <a:r>
              <a:rPr lang="es-ES" altLang="en-US" sz="1800" dirty="0" err="1" smtClean="0">
                <a:solidFill>
                  <a:schemeClr val="tx1"/>
                </a:solidFill>
              </a:rPr>
              <a:t>for</a:t>
            </a:r>
            <a:r>
              <a:rPr lang="es-ES" altLang="en-US" sz="1800" dirty="0" smtClean="0">
                <a:solidFill>
                  <a:schemeClr val="tx1"/>
                </a:solidFill>
              </a:rPr>
              <a:t> q</a:t>
            </a:r>
            <a:r>
              <a:rPr lang="es-ES" altLang="en-US" sz="1800" dirty="0" err="1" smtClean="0">
                <a:solidFill>
                  <a:schemeClr val="tx1"/>
                </a:solidFill>
              </a:rPr>
              <a:t>uantitative</a:t>
            </a:r>
            <a:r>
              <a:rPr lang="es-ES" altLang="en-US" sz="1800" dirty="0" smtClean="0">
                <a:solidFill>
                  <a:schemeClr val="tx1"/>
                </a:solidFill>
              </a:rPr>
              <a:t> </a:t>
            </a:r>
            <a:r>
              <a:rPr lang="es-ES" altLang="en-US" sz="1800" dirty="0" err="1" smtClean="0">
                <a:solidFill>
                  <a:schemeClr val="tx1"/>
                </a:solidFill>
              </a:rPr>
              <a:t>analysis</a:t>
            </a:r>
            <a:r>
              <a:rPr lang="es-ES" altLang="en-US" sz="1800" dirty="0" smtClean="0">
                <a:solidFill>
                  <a:schemeClr val="tx1"/>
                </a:solidFill>
              </a:rPr>
              <a:t>: </a:t>
            </a:r>
            <a:r>
              <a:rPr lang="es-ES" altLang="en-US" sz="1800" b="1" dirty="0" smtClean="0">
                <a:solidFill>
                  <a:schemeClr val="tx1"/>
                </a:solidFill>
              </a:rPr>
              <a:t>k</a:t>
            </a:r>
            <a:r>
              <a:rPr lang="es-ES" altLang="en-US" sz="1800" b="1" baseline="-25000" dirty="0" smtClean="0">
                <a:solidFill>
                  <a:schemeClr val="tx1"/>
                </a:solidFill>
              </a:rPr>
              <a:t>⊥</a:t>
            </a:r>
            <a:r>
              <a:rPr lang="es-ES" altLang="en-US" sz="1800" b="1" dirty="0" smtClean="0">
                <a:solidFill>
                  <a:schemeClr val="tx1"/>
                </a:solidFill>
              </a:rPr>
              <a:t>-</a:t>
            </a:r>
            <a:r>
              <a:rPr lang="es-ES" altLang="en-US" sz="1800" b="1" dirty="0" err="1" smtClean="0">
                <a:solidFill>
                  <a:schemeClr val="tx1"/>
                </a:solidFill>
              </a:rPr>
              <a:t>selective</a:t>
            </a:r>
            <a:r>
              <a:rPr lang="es-ES" altLang="en-US" sz="1800" b="1" dirty="0" smtClean="0">
                <a:solidFill>
                  <a:schemeClr val="tx1"/>
                </a:solidFill>
              </a:rPr>
              <a:t>, radial </a:t>
            </a:r>
            <a:r>
              <a:rPr lang="es-ES" altLang="en-US" sz="1800" b="1" dirty="0" err="1" smtClean="0">
                <a:solidFill>
                  <a:schemeClr val="tx1"/>
                </a:solidFill>
              </a:rPr>
              <a:t>scans</a:t>
            </a:r>
            <a:r>
              <a:rPr lang="es-ES" altLang="en-US" sz="1800" b="1" dirty="0" smtClean="0">
                <a:solidFill>
                  <a:schemeClr val="tx1"/>
                </a:solidFill>
              </a:rPr>
              <a:t> of</a:t>
            </a:r>
            <a:r>
              <a:rPr lang="es-ES" altLang="en-US" sz="1800" b="1" dirty="0" smtClean="0">
                <a:solidFill>
                  <a:schemeClr val="tx1"/>
                </a:solidFill>
                <a:sym typeface="+mn-ea"/>
              </a:rPr>
              <a:t> the amplitude of local </a:t>
            </a:r>
            <a:r>
              <a:rPr lang="es-ES" altLang="en-US" sz="1800" b="1" dirty="0" err="1" smtClean="0">
                <a:solidFill>
                  <a:schemeClr val="tx1"/>
                </a:solidFill>
                <a:sym typeface="+mn-ea"/>
              </a:rPr>
              <a:t>density fluctuations</a:t>
            </a:r>
            <a:r>
              <a:rPr lang="es-ES" altLang="en-US" sz="1800" dirty="0" smtClean="0">
                <a:solidFill>
                  <a:schemeClr val="tx1"/>
                </a:solidFill>
              </a:rPr>
              <a:t>. </a:t>
            </a:r>
            <a:r>
              <a:rPr lang="es-ES" altLang="en-US" sz="1800" dirty="0" err="1" smtClean="0">
                <a:solidFill>
                  <a:schemeClr val="tx1"/>
                </a:solidFill>
              </a:rPr>
              <a:t>By</a:t>
            </a:r>
            <a:r>
              <a:rPr lang="es-ES" altLang="en-US" sz="1800" dirty="0" smtClean="0">
                <a:solidFill>
                  <a:schemeClr val="tx1"/>
                </a:solidFill>
              </a:rPr>
              <a:t> </a:t>
            </a:r>
            <a:r>
              <a:rPr lang="es-ES" altLang="en-US" sz="1800" dirty="0" err="1" smtClean="0">
                <a:solidFill>
                  <a:schemeClr val="tx1"/>
                </a:solidFill>
              </a:rPr>
              <a:t>correlation</a:t>
            </a:r>
            <a:r>
              <a:rPr lang="es-ES" altLang="en-US" sz="1800" dirty="0" smtClean="0">
                <a:solidFill>
                  <a:schemeClr val="tx1"/>
                </a:solidFill>
              </a:rPr>
              <a:t> </a:t>
            </a:r>
            <a:r>
              <a:rPr lang="es-ES" altLang="en-US" sz="1800" dirty="0" err="1" smtClean="0">
                <a:solidFill>
                  <a:schemeClr val="tx1"/>
                </a:solidFill>
              </a:rPr>
              <a:t>studies</a:t>
            </a:r>
            <a:r>
              <a:rPr lang="es-ES" altLang="en-US" sz="1800" dirty="0" smtClean="0">
                <a:solidFill>
                  <a:schemeClr val="tx1"/>
                </a:solidFill>
              </a:rPr>
              <a:t>, </a:t>
            </a:r>
            <a:r>
              <a:rPr lang="es-ES" altLang="en-US" sz="1800" dirty="0" err="1" smtClean="0">
                <a:solidFill>
                  <a:schemeClr val="tx1"/>
                </a:solidFill>
              </a:rPr>
              <a:t>average</a:t>
            </a:r>
            <a:r>
              <a:rPr lang="es-ES" altLang="en-US" sz="1800" dirty="0" smtClean="0">
                <a:solidFill>
                  <a:schemeClr val="tx1"/>
                </a:solidFill>
              </a:rPr>
              <a:t> </a:t>
            </a:r>
            <a:r>
              <a:rPr lang="es-ES" altLang="en-US" sz="1800" dirty="0" err="1" smtClean="0">
                <a:solidFill>
                  <a:schemeClr val="tx1"/>
                </a:solidFill>
              </a:rPr>
              <a:t>size</a:t>
            </a:r>
            <a:r>
              <a:rPr lang="es-ES" altLang="en-US" sz="1800" dirty="0" smtClean="0">
                <a:solidFill>
                  <a:schemeClr val="tx1"/>
                </a:solidFill>
              </a:rPr>
              <a:t> and </a:t>
            </a:r>
            <a:r>
              <a:rPr lang="es-ES" altLang="en-US" sz="1800" dirty="0" err="1" smtClean="0">
                <a:solidFill>
                  <a:schemeClr val="tx1"/>
                </a:solidFill>
              </a:rPr>
              <a:t>tilt</a:t>
            </a:r>
            <a:r>
              <a:rPr lang="es-ES" altLang="en-US" sz="1800" dirty="0" smtClean="0">
                <a:solidFill>
                  <a:schemeClr val="tx1"/>
                </a:solidFill>
              </a:rPr>
              <a:t> of </a:t>
            </a:r>
            <a:r>
              <a:rPr lang="es-ES" altLang="en-US" sz="1800" dirty="0" err="1" smtClean="0">
                <a:solidFill>
                  <a:schemeClr val="tx1"/>
                </a:solidFill>
              </a:rPr>
              <a:t>turbulent</a:t>
            </a:r>
            <a:r>
              <a:rPr lang="es-ES" altLang="en-US" sz="1800" dirty="0" smtClean="0">
                <a:solidFill>
                  <a:schemeClr val="tx1"/>
                </a:solidFill>
              </a:rPr>
              <a:t> </a:t>
            </a:r>
            <a:r>
              <a:rPr lang="es-ES" altLang="en-US" sz="1800" dirty="0" err="1" smtClean="0">
                <a:solidFill>
                  <a:schemeClr val="tx1"/>
                </a:solidFill>
              </a:rPr>
              <a:t>structures</a:t>
            </a:r>
            <a:r>
              <a:rPr lang="es-ES" altLang="en-US" sz="1800" dirty="0" smtClean="0">
                <a:solidFill>
                  <a:schemeClr val="tx1"/>
                </a:solidFill>
              </a:rPr>
              <a:t> can be </a:t>
            </a:r>
            <a:r>
              <a:rPr lang="es-ES" altLang="en-US" sz="1800" dirty="0" err="1" smtClean="0">
                <a:solidFill>
                  <a:schemeClr val="tx1"/>
                </a:solidFill>
              </a:rPr>
              <a:t>measured</a:t>
            </a:r>
            <a:r>
              <a:rPr lang="es-ES" altLang="en-US" sz="1800" dirty="0" smtClean="0">
                <a:solidFill>
                  <a:schemeClr val="tx1"/>
                </a:solidFill>
              </a:rPr>
              <a:t>.</a:t>
            </a:r>
          </a:p>
          <a:p>
            <a:pPr marL="285750" indent="-285750" algn="just">
              <a:buFont typeface="Arial" panose="020B0604020202020204" pitchFamily="34" charset="0"/>
              <a:buChar char="•"/>
            </a:pPr>
            <a:r>
              <a:rPr lang="es-ES" altLang="en-US" sz="1800" dirty="0" err="1" smtClean="0">
                <a:solidFill>
                  <a:schemeClr val="tx1"/>
                </a:solidFill>
              </a:rPr>
              <a:t>Good</a:t>
            </a:r>
            <a:r>
              <a:rPr lang="es-ES" altLang="en-US" sz="1800" dirty="0" smtClean="0">
                <a:solidFill>
                  <a:schemeClr val="tx1"/>
                </a:solidFill>
              </a:rPr>
              <a:t> </a:t>
            </a:r>
            <a:r>
              <a:rPr lang="es-ES" altLang="en-US" sz="1800" dirty="0" err="1" smtClean="0">
                <a:solidFill>
                  <a:schemeClr val="tx1"/>
                </a:solidFill>
              </a:rPr>
              <a:t>coverage</a:t>
            </a:r>
            <a:r>
              <a:rPr lang="es-ES" altLang="en-US" sz="1800" dirty="0" smtClean="0">
                <a:solidFill>
                  <a:schemeClr val="tx1"/>
                </a:solidFill>
              </a:rPr>
              <a:t>: </a:t>
            </a:r>
            <a:r>
              <a:rPr lang="es-ES" altLang="en-US" sz="1800" dirty="0" err="1" smtClean="0">
                <a:solidFill>
                  <a:schemeClr val="tx1"/>
                </a:solidFill>
              </a:rPr>
              <a:t>by</a:t>
            </a:r>
            <a:r>
              <a:rPr lang="es-ES" altLang="en-US" sz="1800" dirty="0" smtClean="0">
                <a:solidFill>
                  <a:schemeClr val="tx1"/>
                </a:solidFill>
              </a:rPr>
              <a:t> </a:t>
            </a:r>
            <a:r>
              <a:rPr lang="es-ES" altLang="en-US" sz="1800" dirty="0" err="1" smtClean="0">
                <a:solidFill>
                  <a:schemeClr val="tx1"/>
                </a:solidFill>
              </a:rPr>
              <a:t>using</a:t>
            </a:r>
            <a:r>
              <a:rPr lang="es-ES" altLang="en-US" sz="1800" dirty="0" smtClean="0">
                <a:solidFill>
                  <a:schemeClr val="tx1"/>
                </a:solidFill>
              </a:rPr>
              <a:t> </a:t>
            </a:r>
            <a:r>
              <a:rPr lang="es-ES" altLang="en-US" sz="1800" dirty="0" err="1" smtClean="0">
                <a:solidFill>
                  <a:schemeClr val="tx1"/>
                </a:solidFill>
              </a:rPr>
              <a:t>an</a:t>
            </a:r>
            <a:r>
              <a:rPr lang="es-ES" altLang="en-US" sz="1800" dirty="0" smtClean="0">
                <a:solidFill>
                  <a:schemeClr val="tx1"/>
                </a:solidFill>
              </a:rPr>
              <a:t> </a:t>
            </a:r>
            <a:r>
              <a:rPr lang="es-ES" altLang="en-US" sz="1800" dirty="0" err="1" smtClean="0">
                <a:solidFill>
                  <a:schemeClr val="tx1"/>
                </a:solidFill>
              </a:rPr>
              <a:t>steerable</a:t>
            </a:r>
            <a:r>
              <a:rPr lang="es-ES" altLang="en-US" sz="1800" dirty="0" smtClean="0">
                <a:solidFill>
                  <a:schemeClr val="tx1"/>
                </a:solidFill>
              </a:rPr>
              <a:t> </a:t>
            </a:r>
            <a:r>
              <a:rPr lang="es-ES" altLang="en-US" sz="1800" dirty="0" err="1" smtClean="0">
                <a:solidFill>
                  <a:schemeClr val="tx1"/>
                </a:solidFill>
              </a:rPr>
              <a:t>mirror</a:t>
            </a:r>
            <a:r>
              <a:rPr lang="es-ES" altLang="en-US" sz="1800" dirty="0" smtClean="0">
                <a:solidFill>
                  <a:schemeClr val="tx1"/>
                </a:solidFill>
              </a:rPr>
              <a:t>, a </a:t>
            </a:r>
            <a:r>
              <a:rPr lang="es-ES" altLang="en-US" sz="1800" b="1" dirty="0" err="1" smtClean="0">
                <a:solidFill>
                  <a:schemeClr val="tx1"/>
                </a:solidFill>
              </a:rPr>
              <a:t>range</a:t>
            </a:r>
            <a:r>
              <a:rPr lang="es-ES" altLang="en-US" sz="1800" b="1" dirty="0" smtClean="0">
                <a:solidFill>
                  <a:schemeClr val="tx1"/>
                </a:solidFill>
              </a:rPr>
              <a:t> of </a:t>
            </a:r>
            <a:r>
              <a:rPr lang="es-ES" altLang="en-US" sz="1800" b="1" dirty="0">
                <a:solidFill>
                  <a:schemeClr val="tx1"/>
                </a:solidFill>
              </a:rPr>
              <a:t>k</a:t>
            </a:r>
            <a:r>
              <a:rPr lang="es-ES" altLang="en-US" sz="1800" b="1" baseline="-25000" dirty="0" smtClean="0">
                <a:solidFill>
                  <a:schemeClr val="tx1"/>
                </a:solidFill>
              </a:rPr>
              <a:t>⊥ </a:t>
            </a:r>
            <a:r>
              <a:rPr lang="es-ES" altLang="en-US" sz="1800" b="1" dirty="0" err="1" smtClean="0">
                <a:solidFill>
                  <a:schemeClr val="tx1"/>
                </a:solidFill>
              </a:rPr>
              <a:t>values</a:t>
            </a:r>
            <a:r>
              <a:rPr lang="es-ES" altLang="en-US" sz="1800" b="1" dirty="0" smtClean="0">
                <a:solidFill>
                  <a:schemeClr val="tx1"/>
                </a:solidFill>
              </a:rPr>
              <a:t> can be </a:t>
            </a:r>
            <a:r>
              <a:rPr lang="es-ES" altLang="en-US" sz="1800" b="1" dirty="0" err="1" smtClean="0">
                <a:solidFill>
                  <a:schemeClr val="tx1"/>
                </a:solidFill>
              </a:rPr>
              <a:t>probed</a:t>
            </a:r>
            <a:r>
              <a:rPr lang="es-ES" altLang="en-US" sz="1800" dirty="0" smtClean="0">
                <a:solidFill>
                  <a:schemeClr val="tx1"/>
                </a:solidFill>
              </a:rPr>
              <a:t>. </a:t>
            </a:r>
            <a:r>
              <a:rPr lang="es-ES" altLang="en-US" sz="1800" dirty="0" err="1" smtClean="0">
                <a:solidFill>
                  <a:schemeClr val="tx1"/>
                </a:solidFill>
              </a:rPr>
              <a:t>Typical</a:t>
            </a:r>
            <a:r>
              <a:rPr lang="es-ES" altLang="en-US" sz="1800" dirty="0" smtClean="0">
                <a:solidFill>
                  <a:schemeClr val="tx1"/>
                </a:solidFill>
              </a:rPr>
              <a:t> </a:t>
            </a:r>
            <a:r>
              <a:rPr lang="es-ES" altLang="en-US" sz="1800" dirty="0" err="1" smtClean="0">
                <a:solidFill>
                  <a:schemeClr val="tx1"/>
                </a:solidFill>
              </a:rPr>
              <a:t>values</a:t>
            </a:r>
            <a:r>
              <a:rPr lang="es-ES" altLang="en-US" sz="1800" dirty="0" smtClean="0">
                <a:solidFill>
                  <a:schemeClr val="tx1"/>
                </a:solidFill>
              </a:rPr>
              <a:t> are in </a:t>
            </a:r>
            <a:r>
              <a:rPr lang="es-ES" altLang="en-US" sz="1800" dirty="0" err="1" smtClean="0">
                <a:solidFill>
                  <a:schemeClr val="tx1"/>
                </a:solidFill>
              </a:rPr>
              <a:t>the</a:t>
            </a:r>
            <a:r>
              <a:rPr lang="es-ES" altLang="en-US" sz="1800" dirty="0" smtClean="0">
                <a:solidFill>
                  <a:schemeClr val="tx1"/>
                </a:solidFill>
              </a:rPr>
              <a:t> </a:t>
            </a:r>
            <a:r>
              <a:rPr lang="es-ES" altLang="en-US" sz="1800" dirty="0" err="1">
                <a:solidFill>
                  <a:schemeClr val="tx1"/>
                </a:solidFill>
              </a:rPr>
              <a:t>k</a:t>
            </a:r>
            <a:r>
              <a:rPr lang="es-ES" altLang="en-US" sz="1800" baseline="-25000" dirty="0" err="1" smtClean="0">
                <a:solidFill>
                  <a:schemeClr val="tx1"/>
                </a:solidFill>
              </a:rPr>
              <a:t>⊥</a:t>
            </a:r>
            <a:r>
              <a:rPr lang="es-ES" altLang="en-US" sz="1800" dirty="0" err="1" smtClean="0">
                <a:solidFill>
                  <a:schemeClr val="tx1"/>
                </a:solidFill>
                <a:latin typeface="Symbol" panose="05050102010706020507" pitchFamily="18" charset="2"/>
              </a:rPr>
              <a:t>r</a:t>
            </a:r>
            <a:r>
              <a:rPr lang="es-ES" altLang="en-US" sz="1800" baseline="-25000" dirty="0" err="1" smtClean="0">
                <a:solidFill>
                  <a:schemeClr val="tx1"/>
                </a:solidFill>
                <a:latin typeface="+mj-lt"/>
              </a:rPr>
              <a:t>s</a:t>
            </a:r>
            <a:r>
              <a:rPr lang="es-ES" altLang="en-US" sz="1800" baseline="-25000" dirty="0" smtClean="0">
                <a:solidFill>
                  <a:schemeClr val="tx1"/>
                </a:solidFill>
              </a:rPr>
              <a:t> </a:t>
            </a:r>
            <a:r>
              <a:rPr lang="es-ES" altLang="en-US" sz="1800" dirty="0" smtClean="0">
                <a:solidFill>
                  <a:schemeClr val="tx1"/>
                </a:solidFill>
              </a:rPr>
              <a:t>~ 1-10, </a:t>
            </a:r>
            <a:r>
              <a:rPr lang="es-ES" altLang="en-US" sz="1800" dirty="0" err="1" smtClean="0">
                <a:solidFill>
                  <a:schemeClr val="tx1"/>
                </a:solidFill>
              </a:rPr>
              <a:t>appropriated</a:t>
            </a:r>
            <a:r>
              <a:rPr lang="es-ES" altLang="en-US" sz="1800" dirty="0" smtClean="0">
                <a:solidFill>
                  <a:schemeClr val="tx1"/>
                </a:solidFill>
              </a:rPr>
              <a:t> </a:t>
            </a:r>
            <a:r>
              <a:rPr lang="es-ES" altLang="en-US" sz="1800" dirty="0" err="1" smtClean="0">
                <a:solidFill>
                  <a:schemeClr val="tx1"/>
                </a:solidFill>
              </a:rPr>
              <a:t>to</a:t>
            </a:r>
            <a:r>
              <a:rPr lang="es-ES" altLang="en-US" sz="1800" dirty="0" smtClean="0">
                <a:solidFill>
                  <a:schemeClr val="tx1"/>
                </a:solidFill>
              </a:rPr>
              <a:t> observe ITG and TEM </a:t>
            </a:r>
            <a:r>
              <a:rPr lang="es-ES" altLang="en-US" sz="1800" dirty="0" err="1" smtClean="0">
                <a:solidFill>
                  <a:schemeClr val="tx1"/>
                </a:solidFill>
              </a:rPr>
              <a:t>turbulence</a:t>
            </a:r>
            <a:r>
              <a:rPr lang="es-ES" altLang="en-US" sz="1800" dirty="0" smtClean="0">
                <a:solidFill>
                  <a:schemeClr val="tx1"/>
                </a:solidFill>
              </a:rPr>
              <a:t>.</a:t>
            </a:r>
          </a:p>
          <a:p>
            <a:pPr marL="285750" indent="-285750" algn="just">
              <a:buFont typeface="Arial" panose="020B0604020202020204" pitchFamily="34" charset="0"/>
              <a:buChar char="•"/>
            </a:pPr>
            <a:r>
              <a:rPr lang="es-ES" altLang="en-US" sz="1800" dirty="0" err="1" smtClean="0">
                <a:solidFill>
                  <a:schemeClr val="tx1"/>
                </a:solidFill>
              </a:rPr>
              <a:t>Good</a:t>
            </a:r>
            <a:r>
              <a:rPr lang="es-ES" altLang="en-US" sz="1800" dirty="0" smtClean="0">
                <a:solidFill>
                  <a:schemeClr val="tx1"/>
                </a:solidFill>
              </a:rPr>
              <a:t> temporal, </a:t>
            </a:r>
            <a:r>
              <a:rPr lang="es-ES" altLang="en-US" sz="1800" dirty="0" err="1" smtClean="0">
                <a:solidFill>
                  <a:schemeClr val="tx1"/>
                </a:solidFill>
              </a:rPr>
              <a:t>spatial</a:t>
            </a:r>
            <a:r>
              <a:rPr lang="es-ES" altLang="en-US" sz="1800" dirty="0" smtClean="0">
                <a:solidFill>
                  <a:schemeClr val="tx1"/>
                </a:solidFill>
              </a:rPr>
              <a:t>, </a:t>
            </a:r>
            <a:r>
              <a:rPr lang="es-ES" altLang="en-US" sz="1800" dirty="0" err="1" smtClean="0">
                <a:solidFill>
                  <a:schemeClr val="tx1"/>
                </a:solidFill>
              </a:rPr>
              <a:t>spectral</a:t>
            </a:r>
            <a:r>
              <a:rPr lang="es-ES" altLang="en-US" sz="1800" dirty="0" smtClean="0">
                <a:solidFill>
                  <a:schemeClr val="tx1"/>
                </a:solidFill>
              </a:rPr>
              <a:t> </a:t>
            </a:r>
            <a:r>
              <a:rPr lang="es-ES" altLang="en-US" sz="1800" dirty="0" err="1" smtClean="0">
                <a:solidFill>
                  <a:schemeClr val="tx1"/>
                </a:solidFill>
              </a:rPr>
              <a:t>resolution</a:t>
            </a:r>
            <a:r>
              <a:rPr lang="es-ES" altLang="en-US" sz="1800" dirty="0" smtClean="0">
                <a:solidFill>
                  <a:schemeClr val="tx1"/>
                </a:solidFill>
              </a:rPr>
              <a:t>: </a:t>
            </a:r>
            <a:r>
              <a:rPr lang="es-ES" altLang="en-US" sz="1800" dirty="0" err="1" smtClean="0">
                <a:solidFill>
                  <a:schemeClr val="tx1"/>
                </a:solidFill>
              </a:rPr>
              <a:t>typical</a:t>
            </a:r>
            <a:r>
              <a:rPr lang="es-ES" altLang="en-US" sz="1800" dirty="0" smtClean="0">
                <a:solidFill>
                  <a:schemeClr val="tx1"/>
                </a:solidFill>
              </a:rPr>
              <a:t> </a:t>
            </a:r>
            <a:r>
              <a:rPr lang="es-ES" altLang="en-US" sz="1800" dirty="0" err="1" smtClean="0">
                <a:solidFill>
                  <a:schemeClr val="tx1"/>
                </a:solidFill>
              </a:rPr>
              <a:t>values</a:t>
            </a:r>
            <a:r>
              <a:rPr lang="es-ES" altLang="en-US" sz="1800" dirty="0" smtClean="0">
                <a:solidFill>
                  <a:schemeClr val="tx1"/>
                </a:solidFill>
              </a:rPr>
              <a:t> are </a:t>
            </a:r>
            <a:r>
              <a:rPr lang="es-ES" altLang="en-US" sz="1800" dirty="0" err="1" smtClean="0">
                <a:solidFill>
                  <a:schemeClr val="tx1"/>
                </a:solidFill>
                <a:latin typeface="Symbol" panose="05050102010706020507" pitchFamily="18" charset="2"/>
              </a:rPr>
              <a:t>D</a:t>
            </a:r>
            <a:r>
              <a:rPr lang="es-ES" altLang="en-US" sz="1800" dirty="0" err="1" smtClean="0">
                <a:solidFill>
                  <a:schemeClr val="tx1"/>
                </a:solidFill>
              </a:rPr>
              <a:t>t</a:t>
            </a:r>
            <a:r>
              <a:rPr lang="es-ES" altLang="en-US" sz="1800" baseline="-25000" dirty="0" err="1">
                <a:solidFill>
                  <a:schemeClr val="tx1"/>
                </a:solidFill>
              </a:rPr>
              <a:t>turbulence</a:t>
            </a:r>
            <a:r>
              <a:rPr lang="es-ES" altLang="en-US" sz="1800" dirty="0" smtClean="0">
                <a:solidFill>
                  <a:schemeClr val="tx1"/>
                </a:solidFill>
              </a:rPr>
              <a:t> &lt; 1 </a:t>
            </a:r>
            <a:r>
              <a:rPr lang="es-ES" altLang="en-US" sz="1800" dirty="0" smtClean="0">
                <a:solidFill>
                  <a:schemeClr val="tx1"/>
                </a:solidFill>
                <a:latin typeface="Symbol" panose="05050102010706020507" pitchFamily="18" charset="2"/>
              </a:rPr>
              <a:t>m</a:t>
            </a:r>
            <a:r>
              <a:rPr lang="es-ES" altLang="en-US" sz="1800" dirty="0" smtClean="0">
                <a:solidFill>
                  <a:schemeClr val="tx1"/>
                </a:solidFill>
              </a:rPr>
              <a:t>s, </a:t>
            </a:r>
            <a:r>
              <a:rPr lang="es-ES" altLang="en-US" sz="1800" dirty="0" err="1">
                <a:solidFill>
                  <a:schemeClr val="tx1"/>
                </a:solidFill>
                <a:latin typeface="Symbol" panose="05050102010706020507" pitchFamily="18" charset="2"/>
              </a:rPr>
              <a:t>D</a:t>
            </a:r>
            <a:r>
              <a:rPr lang="es-ES" altLang="en-US" sz="1800" dirty="0" err="1">
                <a:solidFill>
                  <a:schemeClr val="tx1"/>
                </a:solidFill>
              </a:rPr>
              <a:t>r</a:t>
            </a:r>
            <a:r>
              <a:rPr lang="es-ES" altLang="en-US" sz="1800" dirty="0">
                <a:solidFill>
                  <a:schemeClr val="tx1"/>
                </a:solidFill>
              </a:rPr>
              <a:t> ~ </a:t>
            </a:r>
            <a:r>
              <a:rPr lang="es-ES" altLang="en-US" sz="1800" dirty="0" smtClean="0">
                <a:solidFill>
                  <a:schemeClr val="tx1"/>
                </a:solidFill>
              </a:rPr>
              <a:t>1 </a:t>
            </a:r>
            <a:r>
              <a:rPr lang="es-ES" altLang="en-US" sz="1800" dirty="0">
                <a:solidFill>
                  <a:schemeClr val="tx1"/>
                </a:solidFill>
              </a:rPr>
              <a:t>cm, </a:t>
            </a:r>
            <a:r>
              <a:rPr lang="es-ES" altLang="en-US" sz="1800" dirty="0">
                <a:solidFill>
                  <a:schemeClr val="tx1"/>
                </a:solidFill>
                <a:latin typeface="Symbol" panose="05050102010706020507" pitchFamily="18" charset="2"/>
              </a:rPr>
              <a:t>D</a:t>
            </a:r>
            <a:r>
              <a:rPr lang="es-ES" altLang="en-US" sz="1800" dirty="0">
                <a:solidFill>
                  <a:schemeClr val="tx1"/>
                </a:solidFill>
              </a:rPr>
              <a:t> k</a:t>
            </a:r>
            <a:r>
              <a:rPr lang="es-ES" altLang="en-US" sz="1800" baseline="-25000" dirty="0">
                <a:solidFill>
                  <a:schemeClr val="tx1"/>
                </a:solidFill>
              </a:rPr>
              <a:t>⊥ </a:t>
            </a:r>
            <a:r>
              <a:rPr lang="es-ES" altLang="en-US" sz="1800" dirty="0">
                <a:solidFill>
                  <a:schemeClr val="tx1"/>
                </a:solidFill>
              </a:rPr>
              <a:t>~ </a:t>
            </a:r>
            <a:r>
              <a:rPr lang="es-ES" altLang="en-US" sz="1800" dirty="0" smtClean="0">
                <a:solidFill>
                  <a:schemeClr val="tx1"/>
                </a:solidFill>
              </a:rPr>
              <a:t>1 cm</a:t>
            </a:r>
            <a:r>
              <a:rPr lang="es-ES" altLang="en-US" sz="1800" baseline="30000" dirty="0" smtClean="0">
                <a:solidFill>
                  <a:schemeClr val="tx1"/>
                </a:solidFill>
              </a:rPr>
              <a:t>-1</a:t>
            </a:r>
            <a:r>
              <a:rPr lang="es-ES" altLang="en-US" sz="1800" dirty="0" smtClean="0">
                <a:solidFill>
                  <a:schemeClr val="tx1"/>
                </a:solidFill>
              </a:rPr>
              <a:t>. </a:t>
            </a:r>
            <a:r>
              <a:rPr lang="es-ES" altLang="en-US" sz="1800" b="1" dirty="0" err="1" smtClean="0">
                <a:solidFill>
                  <a:schemeClr val="tx1"/>
                </a:solidFill>
              </a:rPr>
              <a:t>Typical</a:t>
            </a:r>
            <a:r>
              <a:rPr lang="es-ES" altLang="en-US" sz="1800" b="1" dirty="0" smtClean="0">
                <a:solidFill>
                  <a:schemeClr val="tx1"/>
                </a:solidFill>
              </a:rPr>
              <a:t> radial </a:t>
            </a:r>
            <a:r>
              <a:rPr lang="es-ES" altLang="en-US" sz="1800" b="1" dirty="0" err="1" smtClean="0">
                <a:solidFill>
                  <a:schemeClr val="tx1"/>
                </a:solidFill>
              </a:rPr>
              <a:t>range</a:t>
            </a:r>
            <a:r>
              <a:rPr lang="es-ES" altLang="en-US" sz="1800" b="1" dirty="0" smtClean="0">
                <a:solidFill>
                  <a:schemeClr val="tx1"/>
                </a:solidFill>
              </a:rPr>
              <a:t> </a:t>
            </a:r>
            <a:r>
              <a:rPr lang="es-ES" altLang="en-US" sz="1800" b="1" dirty="0" err="1" smtClean="0">
                <a:solidFill>
                  <a:schemeClr val="tx1"/>
                </a:solidFill>
              </a:rPr>
              <a:t>covers</a:t>
            </a:r>
            <a:r>
              <a:rPr lang="es-ES" altLang="en-US" sz="1800" b="1" dirty="0" smtClean="0">
                <a:solidFill>
                  <a:schemeClr val="tx1"/>
                </a:solidFill>
              </a:rPr>
              <a:t> SOL, </a:t>
            </a:r>
            <a:r>
              <a:rPr lang="es-ES" altLang="en-US" sz="1800" b="1" dirty="0" err="1" smtClean="0">
                <a:solidFill>
                  <a:schemeClr val="tx1"/>
                </a:solidFill>
              </a:rPr>
              <a:t>edge</a:t>
            </a:r>
            <a:r>
              <a:rPr lang="es-ES" altLang="en-US" sz="1800" b="1" dirty="0" smtClean="0">
                <a:solidFill>
                  <a:schemeClr val="tx1"/>
                </a:solidFill>
              </a:rPr>
              <a:t> and </a:t>
            </a:r>
            <a:r>
              <a:rPr lang="es-ES" altLang="en-US" sz="1800" b="1" dirty="0" err="1" smtClean="0">
                <a:solidFill>
                  <a:schemeClr val="tx1"/>
                </a:solidFill>
              </a:rPr>
              <a:t>core</a:t>
            </a:r>
            <a:r>
              <a:rPr lang="es-ES" altLang="en-US" sz="1800" dirty="0" smtClean="0">
                <a:solidFill>
                  <a:schemeClr val="tx1"/>
                </a:solidFill>
              </a:rPr>
              <a:t> (</a:t>
            </a:r>
            <a:r>
              <a:rPr lang="es-ES" altLang="en-US" sz="1800" dirty="0" smtClean="0">
                <a:solidFill>
                  <a:schemeClr val="tx1"/>
                </a:solidFill>
                <a:latin typeface="Symbol" panose="05050102010706020507" pitchFamily="18" charset="2"/>
              </a:rPr>
              <a:t>r</a:t>
            </a:r>
            <a:r>
              <a:rPr lang="es-ES" altLang="en-US" sz="1800" dirty="0" smtClean="0">
                <a:solidFill>
                  <a:schemeClr val="tx1"/>
                </a:solidFill>
              </a:rPr>
              <a:t> &gt; 0.5, </a:t>
            </a:r>
            <a:r>
              <a:rPr lang="es-ES" altLang="en-US" sz="1800" dirty="0" err="1" smtClean="0">
                <a:solidFill>
                  <a:schemeClr val="tx1"/>
                </a:solidFill>
              </a:rPr>
              <a:t>see</a:t>
            </a:r>
            <a:r>
              <a:rPr lang="es-ES" altLang="en-US" sz="1800" dirty="0" smtClean="0">
                <a:solidFill>
                  <a:schemeClr val="tx1"/>
                </a:solidFill>
              </a:rPr>
              <a:t> </a:t>
            </a:r>
            <a:r>
              <a:rPr lang="es-ES" altLang="en-US" sz="1800" dirty="0" err="1" smtClean="0">
                <a:solidFill>
                  <a:schemeClr val="tx1"/>
                </a:solidFill>
              </a:rPr>
              <a:t>later</a:t>
            </a:r>
            <a:r>
              <a:rPr lang="es-ES" altLang="en-US" sz="1800" dirty="0" smtClean="0">
                <a:solidFill>
                  <a:schemeClr val="tx1"/>
                </a:solidFill>
              </a:rPr>
              <a:t>).</a:t>
            </a:r>
          </a:p>
          <a:p>
            <a:pPr marL="285750" indent="-285750" algn="just">
              <a:buFont typeface="Arial" panose="020B0604020202020204" pitchFamily="34" charset="0"/>
              <a:buChar char="•"/>
            </a:pPr>
            <a:r>
              <a:rPr lang="es-ES" altLang="en-US" sz="1800" dirty="0" err="1">
                <a:solidFill>
                  <a:schemeClr val="tx1"/>
                </a:solidFill>
              </a:rPr>
              <a:t>Good</a:t>
            </a:r>
            <a:r>
              <a:rPr lang="es-ES" altLang="en-US" sz="1800" dirty="0">
                <a:solidFill>
                  <a:schemeClr val="tx1"/>
                </a:solidFill>
              </a:rPr>
              <a:t> </a:t>
            </a:r>
            <a:r>
              <a:rPr lang="es-ES" altLang="en-US" sz="1800" dirty="0" err="1">
                <a:solidFill>
                  <a:schemeClr val="tx1"/>
                </a:solidFill>
              </a:rPr>
              <a:t>comparison</a:t>
            </a:r>
            <a:r>
              <a:rPr lang="es-ES" altLang="en-US" sz="1800" dirty="0">
                <a:solidFill>
                  <a:schemeClr val="tx1"/>
                </a:solidFill>
              </a:rPr>
              <a:t> </a:t>
            </a:r>
            <a:r>
              <a:rPr lang="es-ES" altLang="en-US" sz="1800" dirty="0" err="1">
                <a:solidFill>
                  <a:schemeClr val="tx1"/>
                </a:solidFill>
              </a:rPr>
              <a:t>to</a:t>
            </a:r>
            <a:r>
              <a:rPr lang="es-ES" altLang="en-US" sz="1800" dirty="0">
                <a:solidFill>
                  <a:schemeClr val="tx1"/>
                </a:solidFill>
              </a:rPr>
              <a:t> </a:t>
            </a:r>
            <a:r>
              <a:rPr lang="es-ES" altLang="en-US" sz="1800" dirty="0" err="1">
                <a:solidFill>
                  <a:schemeClr val="tx1"/>
                </a:solidFill>
              </a:rPr>
              <a:t>gyrokinetic</a:t>
            </a:r>
            <a:r>
              <a:rPr lang="es-ES" altLang="en-US" sz="1800" dirty="0">
                <a:solidFill>
                  <a:schemeClr val="tx1"/>
                </a:solidFill>
              </a:rPr>
              <a:t> </a:t>
            </a:r>
            <a:r>
              <a:rPr lang="es-ES" altLang="en-US" sz="1800" dirty="0" err="1">
                <a:solidFill>
                  <a:schemeClr val="tx1"/>
                </a:solidFill>
              </a:rPr>
              <a:t>models</a:t>
            </a:r>
            <a:r>
              <a:rPr lang="es-ES" altLang="en-US" sz="1800" dirty="0">
                <a:solidFill>
                  <a:schemeClr val="tx1"/>
                </a:solidFill>
              </a:rPr>
              <a:t>: </a:t>
            </a:r>
            <a:r>
              <a:rPr lang="es-ES" altLang="en-US" sz="1800" dirty="0" err="1">
                <a:solidFill>
                  <a:schemeClr val="tx1"/>
                </a:solidFill>
              </a:rPr>
              <a:t>by</a:t>
            </a:r>
            <a:r>
              <a:rPr lang="es-ES" altLang="en-US" sz="1800" dirty="0">
                <a:solidFill>
                  <a:schemeClr val="tx1"/>
                </a:solidFill>
              </a:rPr>
              <a:t> </a:t>
            </a:r>
            <a:r>
              <a:rPr lang="es-ES" altLang="en-US" sz="1800" dirty="0" err="1">
                <a:solidFill>
                  <a:schemeClr val="tx1"/>
                </a:solidFill>
              </a:rPr>
              <a:t>implementing</a:t>
            </a:r>
            <a:r>
              <a:rPr lang="es-ES" altLang="en-US" sz="1800" dirty="0">
                <a:solidFill>
                  <a:schemeClr val="tx1"/>
                </a:solidFill>
              </a:rPr>
              <a:t> GK </a:t>
            </a:r>
            <a:r>
              <a:rPr lang="es-ES" altLang="en-US" sz="1800" dirty="0" err="1">
                <a:solidFill>
                  <a:schemeClr val="tx1"/>
                </a:solidFill>
              </a:rPr>
              <a:t>model</a:t>
            </a:r>
            <a:r>
              <a:rPr lang="es-ES" altLang="en-US" sz="1800" dirty="0">
                <a:solidFill>
                  <a:schemeClr val="tx1"/>
                </a:solidFill>
              </a:rPr>
              <a:t> output in a full-wave </a:t>
            </a:r>
            <a:r>
              <a:rPr lang="es-ES" altLang="en-US" sz="1800" dirty="0" err="1">
                <a:solidFill>
                  <a:schemeClr val="tx1"/>
                </a:solidFill>
              </a:rPr>
              <a:t>code</a:t>
            </a:r>
            <a:r>
              <a:rPr lang="es-ES" altLang="en-US" sz="1800" dirty="0">
                <a:solidFill>
                  <a:schemeClr val="tx1"/>
                </a:solidFill>
              </a:rPr>
              <a:t>, a </a:t>
            </a:r>
            <a:r>
              <a:rPr lang="es-ES" altLang="en-US" sz="1800" b="1" dirty="0" err="1">
                <a:solidFill>
                  <a:schemeClr val="tx1"/>
                </a:solidFill>
              </a:rPr>
              <a:t>direct</a:t>
            </a:r>
            <a:r>
              <a:rPr lang="es-ES" altLang="en-US" sz="1800" b="1" dirty="0">
                <a:solidFill>
                  <a:schemeClr val="tx1"/>
                </a:solidFill>
              </a:rPr>
              <a:t> </a:t>
            </a:r>
            <a:r>
              <a:rPr lang="es-ES" altLang="en-US" sz="1800" b="1" dirty="0" err="1">
                <a:solidFill>
                  <a:schemeClr val="tx1"/>
                </a:solidFill>
              </a:rPr>
              <a:t>comparison</a:t>
            </a:r>
            <a:r>
              <a:rPr lang="es-ES" altLang="en-US" sz="1800" b="1" dirty="0">
                <a:solidFill>
                  <a:schemeClr val="tx1"/>
                </a:solidFill>
              </a:rPr>
              <a:t> </a:t>
            </a:r>
            <a:r>
              <a:rPr lang="es-ES" altLang="en-US" sz="1800" b="1" dirty="0" err="1">
                <a:solidFill>
                  <a:schemeClr val="tx1"/>
                </a:solidFill>
              </a:rPr>
              <a:t>between</a:t>
            </a:r>
            <a:r>
              <a:rPr lang="es-ES" altLang="en-US" sz="1800" b="1" dirty="0">
                <a:solidFill>
                  <a:schemeClr val="tx1"/>
                </a:solidFill>
              </a:rPr>
              <a:t> </a:t>
            </a:r>
            <a:r>
              <a:rPr lang="es-ES" altLang="en-US" sz="1800" b="1" dirty="0" err="1">
                <a:solidFill>
                  <a:schemeClr val="tx1"/>
                </a:solidFill>
              </a:rPr>
              <a:t>simulation</a:t>
            </a:r>
            <a:r>
              <a:rPr lang="es-ES" altLang="en-US" sz="1800" b="1" dirty="0">
                <a:solidFill>
                  <a:schemeClr val="tx1"/>
                </a:solidFill>
              </a:rPr>
              <a:t> and </a:t>
            </a:r>
            <a:r>
              <a:rPr lang="es-ES" altLang="en-US" sz="1800" b="1" dirty="0" err="1">
                <a:solidFill>
                  <a:schemeClr val="tx1"/>
                </a:solidFill>
              </a:rPr>
              <a:t>experiment</a:t>
            </a:r>
            <a:r>
              <a:rPr lang="es-ES" altLang="en-US" sz="1800" b="1" dirty="0">
                <a:solidFill>
                  <a:schemeClr val="tx1"/>
                </a:solidFill>
              </a:rPr>
              <a:t> </a:t>
            </a:r>
            <a:r>
              <a:rPr lang="es-ES" altLang="en-US" sz="1800" dirty="0" err="1">
                <a:solidFill>
                  <a:schemeClr val="tx1"/>
                </a:solidFill>
              </a:rPr>
              <a:t>is</a:t>
            </a:r>
            <a:r>
              <a:rPr lang="es-ES" altLang="en-US" sz="1800" dirty="0">
                <a:solidFill>
                  <a:schemeClr val="tx1"/>
                </a:solidFill>
              </a:rPr>
              <a:t> posible. </a:t>
            </a:r>
          </a:p>
          <a:p>
            <a:pPr marL="0" indent="0" algn="just">
              <a:buNone/>
            </a:pPr>
            <a:r>
              <a:rPr lang="en-US" sz="300" dirty="0" smtClean="0">
                <a:cs typeface="Arial" panose="020B0604020202020204" pitchFamily="34" charset="0"/>
              </a:rPr>
              <a:t>  </a:t>
            </a:r>
          </a:p>
          <a:p>
            <a:pPr marL="0" indent="0" algn="just">
              <a:buNone/>
            </a:pPr>
            <a:r>
              <a:rPr lang="en-US" sz="2400" dirty="0" smtClean="0">
                <a:cs typeface="Arial" panose="020B0604020202020204" pitchFamily="34" charset="0"/>
              </a:rPr>
              <a:t>Flow </a:t>
            </a:r>
            <a:r>
              <a:rPr lang="en-US" sz="2400" dirty="0">
                <a:cs typeface="Arial" panose="020B0604020202020204" pitchFamily="34" charset="0"/>
              </a:rPr>
              <a:t>measurements</a:t>
            </a:r>
          </a:p>
          <a:p>
            <a:pPr marL="285750" indent="-285750" algn="just">
              <a:buFont typeface="Arial" panose="020B0604020202020204" pitchFamily="34" charset="0"/>
              <a:buChar char="•"/>
            </a:pPr>
            <a:r>
              <a:rPr lang="es-ES" altLang="en-US" sz="1800" dirty="0" err="1" smtClean="0">
                <a:solidFill>
                  <a:schemeClr val="tx1"/>
                </a:solidFill>
              </a:rPr>
              <a:t>Besides</a:t>
            </a:r>
            <a:r>
              <a:rPr lang="es-ES" altLang="en-US" sz="1800" dirty="0" smtClean="0">
                <a:solidFill>
                  <a:schemeClr val="tx1"/>
                </a:solidFill>
              </a:rPr>
              <a:t> </a:t>
            </a:r>
            <a:r>
              <a:rPr lang="es-ES" altLang="en-US" sz="1800" dirty="0" err="1" smtClean="0">
                <a:solidFill>
                  <a:schemeClr val="tx1"/>
                </a:solidFill>
              </a:rPr>
              <a:t>turbulence</a:t>
            </a:r>
            <a:r>
              <a:rPr lang="es-ES" altLang="en-US" sz="1800" dirty="0" smtClean="0">
                <a:solidFill>
                  <a:schemeClr val="tx1"/>
                </a:solidFill>
              </a:rPr>
              <a:t> </a:t>
            </a:r>
            <a:r>
              <a:rPr lang="es-ES" altLang="en-US" sz="1800" dirty="0" err="1" smtClean="0">
                <a:solidFill>
                  <a:schemeClr val="tx1"/>
                </a:solidFill>
              </a:rPr>
              <a:t>measurements</a:t>
            </a:r>
            <a:r>
              <a:rPr lang="es-ES" altLang="en-US" sz="1800" dirty="0" smtClean="0">
                <a:solidFill>
                  <a:schemeClr val="tx1"/>
                </a:solidFill>
              </a:rPr>
              <a:t>, </a:t>
            </a:r>
            <a:r>
              <a:rPr lang="es-ES" altLang="en-US" sz="1800" b="1" dirty="0" smtClean="0">
                <a:solidFill>
                  <a:schemeClr val="tx1"/>
                </a:solidFill>
              </a:rPr>
              <a:t>DR </a:t>
            </a:r>
            <a:r>
              <a:rPr lang="es-ES" altLang="en-US" sz="1800" b="1" dirty="0" err="1" smtClean="0">
                <a:solidFill>
                  <a:schemeClr val="tx1"/>
                </a:solidFill>
              </a:rPr>
              <a:t>provides</a:t>
            </a:r>
            <a:r>
              <a:rPr lang="es-ES" altLang="en-US" sz="1800" b="1" dirty="0" smtClean="0">
                <a:solidFill>
                  <a:schemeClr val="tx1"/>
                </a:solidFill>
              </a:rPr>
              <a:t> radial </a:t>
            </a:r>
            <a:r>
              <a:rPr lang="es-ES" altLang="en-US" sz="1800" b="1" dirty="0" err="1" smtClean="0">
                <a:solidFill>
                  <a:schemeClr val="tx1"/>
                </a:solidFill>
              </a:rPr>
              <a:t>scans</a:t>
            </a:r>
            <a:r>
              <a:rPr lang="es-ES" altLang="en-US" sz="1800" b="1" dirty="0" smtClean="0">
                <a:solidFill>
                  <a:schemeClr val="tx1"/>
                </a:solidFill>
              </a:rPr>
              <a:t> of </a:t>
            </a:r>
            <a:r>
              <a:rPr lang="es-ES" altLang="en-US" sz="1800" b="1" dirty="0" err="1" smtClean="0">
                <a:solidFill>
                  <a:schemeClr val="tx1"/>
                </a:solidFill>
              </a:rPr>
              <a:t>the</a:t>
            </a:r>
            <a:r>
              <a:rPr lang="es-ES" altLang="en-US" sz="1800" b="1" dirty="0" smtClean="0">
                <a:solidFill>
                  <a:schemeClr val="tx1"/>
                </a:solidFill>
              </a:rPr>
              <a:t> u</a:t>
            </a:r>
            <a:r>
              <a:rPr lang="es-ES" altLang="en-US" sz="1800" b="1" baseline="-25000" dirty="0" smtClean="0">
                <a:solidFill>
                  <a:schemeClr val="tx1"/>
                </a:solidFill>
              </a:rPr>
              <a:t>⊥</a:t>
            </a:r>
            <a:r>
              <a:rPr lang="es-ES" altLang="en-US" sz="1800" b="1" dirty="0" smtClean="0">
                <a:solidFill>
                  <a:schemeClr val="tx1"/>
                </a:solidFill>
              </a:rPr>
              <a:t> of </a:t>
            </a:r>
            <a:r>
              <a:rPr lang="es-ES" altLang="en-US" sz="1800" b="1" dirty="0" err="1" smtClean="0">
                <a:solidFill>
                  <a:schemeClr val="tx1"/>
                </a:solidFill>
              </a:rPr>
              <a:t>turbulent</a:t>
            </a:r>
            <a:r>
              <a:rPr lang="es-ES" altLang="en-US" sz="1800" b="1" dirty="0" smtClean="0">
                <a:solidFill>
                  <a:schemeClr val="tx1"/>
                </a:solidFill>
              </a:rPr>
              <a:t> </a:t>
            </a:r>
            <a:r>
              <a:rPr lang="es-ES" altLang="en-US" sz="1800" b="1" dirty="0" err="1" smtClean="0">
                <a:solidFill>
                  <a:schemeClr val="tx1"/>
                </a:solidFill>
              </a:rPr>
              <a:t>structures</a:t>
            </a:r>
            <a:r>
              <a:rPr lang="es-ES" altLang="en-US" sz="1800" dirty="0" smtClean="0">
                <a:solidFill>
                  <a:schemeClr val="tx1"/>
                </a:solidFill>
              </a:rPr>
              <a:t>. </a:t>
            </a:r>
            <a:r>
              <a:rPr lang="es-ES" altLang="en-US" sz="1800" dirty="0" err="1" smtClean="0">
                <a:solidFill>
                  <a:schemeClr val="tx1"/>
                </a:solidFill>
              </a:rPr>
              <a:t>By</a:t>
            </a:r>
            <a:r>
              <a:rPr lang="es-ES" altLang="en-US" sz="1800" dirty="0" smtClean="0">
                <a:solidFill>
                  <a:schemeClr val="tx1"/>
                </a:solidFill>
              </a:rPr>
              <a:t> estimating </a:t>
            </a:r>
            <a:r>
              <a:rPr lang="es-ES" altLang="en-US" sz="1800" dirty="0" err="1" smtClean="0">
                <a:solidFill>
                  <a:schemeClr val="tx1"/>
                </a:solidFill>
                <a:sym typeface="+mn-ea"/>
              </a:rPr>
              <a:t>v</a:t>
            </a:r>
            <a:r>
              <a:rPr lang="es-ES" altLang="en-US" sz="1800" baseline="-25000" dirty="0" err="1" smtClean="0">
                <a:solidFill>
                  <a:schemeClr val="tx1"/>
                </a:solidFill>
                <a:sym typeface="+mn-ea"/>
              </a:rPr>
              <a:t>phase</a:t>
            </a:r>
            <a:r>
              <a:rPr lang="es-ES" altLang="en-US" sz="1800" dirty="0" smtClean="0">
                <a:solidFill>
                  <a:schemeClr val="tx1"/>
                </a:solidFill>
              </a:rPr>
              <a:t> </a:t>
            </a:r>
            <a:r>
              <a:rPr lang="es-ES" altLang="en-US" sz="1800" dirty="0" err="1" smtClean="0">
                <a:solidFill>
                  <a:schemeClr val="tx1"/>
                </a:solidFill>
                <a:sym typeface="+mn-ea"/>
              </a:rPr>
              <a:t>using</a:t>
            </a:r>
            <a:r>
              <a:rPr lang="es-ES" altLang="en-US" sz="1800" dirty="0" smtClean="0">
                <a:solidFill>
                  <a:schemeClr val="tx1"/>
                </a:solidFill>
                <a:sym typeface="+mn-ea"/>
              </a:rPr>
              <a:t> </a:t>
            </a:r>
            <a:r>
              <a:rPr lang="es-ES" altLang="en-US" sz="1800" dirty="0" err="1" smtClean="0">
                <a:solidFill>
                  <a:schemeClr val="tx1"/>
                </a:solidFill>
                <a:sym typeface="+mn-ea"/>
              </a:rPr>
              <a:t>simulations</a:t>
            </a:r>
            <a:r>
              <a:rPr lang="es-ES" altLang="en-US" sz="1800" dirty="0" smtClean="0">
                <a:solidFill>
                  <a:schemeClr val="tx1"/>
                </a:solidFill>
                <a:sym typeface="+mn-ea"/>
              </a:rPr>
              <a:t> or </a:t>
            </a:r>
            <a:r>
              <a:rPr lang="es-ES" altLang="en-US" sz="1800" dirty="0" err="1" smtClean="0">
                <a:solidFill>
                  <a:schemeClr val="tx1"/>
                </a:solidFill>
              </a:rPr>
              <a:t>assuming</a:t>
            </a:r>
            <a:r>
              <a:rPr lang="es-ES" altLang="en-US" sz="1800" dirty="0" smtClean="0">
                <a:solidFill>
                  <a:schemeClr val="tx1"/>
                </a:solidFill>
              </a:rPr>
              <a:t> </a:t>
            </a:r>
            <a:r>
              <a:rPr lang="es-ES" altLang="en-US" sz="1800" dirty="0" err="1" smtClean="0">
                <a:solidFill>
                  <a:schemeClr val="tx1"/>
                </a:solidFill>
              </a:rPr>
              <a:t>v</a:t>
            </a:r>
            <a:r>
              <a:rPr lang="es-ES" altLang="en-US" sz="1800" baseline="-25000" dirty="0" err="1" smtClean="0">
                <a:solidFill>
                  <a:schemeClr val="tx1"/>
                </a:solidFill>
              </a:rPr>
              <a:t>phase</a:t>
            </a:r>
            <a:r>
              <a:rPr lang="es-ES" altLang="en-US" sz="1800" dirty="0" smtClean="0">
                <a:solidFill>
                  <a:schemeClr val="tx1"/>
                </a:solidFill>
              </a:rPr>
              <a:t> &lt;&lt; </a:t>
            </a:r>
            <a:r>
              <a:rPr lang="es-ES" altLang="en-US" sz="1800" dirty="0" err="1" smtClean="0">
                <a:solidFill>
                  <a:schemeClr val="tx1"/>
                </a:solidFill>
              </a:rPr>
              <a:t>v</a:t>
            </a:r>
            <a:r>
              <a:rPr lang="es-ES" altLang="en-US" sz="1800" baseline="-25000" dirty="0" err="1" smtClean="0">
                <a:solidFill>
                  <a:schemeClr val="tx1"/>
                </a:solidFill>
              </a:rPr>
              <a:t>ExB</a:t>
            </a:r>
            <a:r>
              <a:rPr lang="es-ES" altLang="en-US" sz="1800" dirty="0" smtClean="0">
                <a:solidFill>
                  <a:schemeClr val="tx1"/>
                </a:solidFill>
              </a:rPr>
              <a:t> , </a:t>
            </a:r>
            <a:r>
              <a:rPr lang="es-ES" altLang="en-US" sz="1800" b="1" dirty="0" smtClean="0">
                <a:solidFill>
                  <a:schemeClr val="tx1"/>
                </a:solidFill>
              </a:rPr>
              <a:t>E</a:t>
            </a:r>
            <a:r>
              <a:rPr lang="es-ES" altLang="en-US" sz="1800" b="1" baseline="-25000" dirty="0" smtClean="0">
                <a:solidFill>
                  <a:schemeClr val="tx1"/>
                </a:solidFill>
              </a:rPr>
              <a:t>r</a:t>
            </a:r>
            <a:r>
              <a:rPr lang="es-ES" altLang="en-US" sz="1800" b="1" dirty="0" smtClean="0">
                <a:solidFill>
                  <a:schemeClr val="tx1"/>
                </a:solidFill>
              </a:rPr>
              <a:t> </a:t>
            </a:r>
            <a:r>
              <a:rPr lang="es-ES" altLang="en-US" sz="1800" b="1" dirty="0" err="1" smtClean="0">
                <a:solidFill>
                  <a:schemeClr val="tx1"/>
                </a:solidFill>
              </a:rPr>
              <a:t>profiles</a:t>
            </a:r>
            <a:r>
              <a:rPr lang="es-ES" altLang="en-US" sz="1800" b="1" dirty="0" smtClean="0">
                <a:solidFill>
                  <a:schemeClr val="tx1"/>
                </a:solidFill>
              </a:rPr>
              <a:t> can be </a:t>
            </a:r>
            <a:r>
              <a:rPr lang="es-ES" altLang="en-US" sz="1800" b="1" dirty="0" err="1" smtClean="0">
                <a:solidFill>
                  <a:schemeClr val="tx1"/>
                </a:solidFill>
              </a:rPr>
              <a:t>obtained</a:t>
            </a:r>
            <a:r>
              <a:rPr lang="es-ES" altLang="en-US" sz="1800" dirty="0" smtClean="0">
                <a:solidFill>
                  <a:schemeClr val="tx1"/>
                </a:solidFill>
              </a:rPr>
              <a:t>. </a:t>
            </a:r>
            <a:r>
              <a:rPr lang="es-ES" altLang="en-US" sz="1800" dirty="0" err="1" smtClean="0">
                <a:solidFill>
                  <a:schemeClr val="tx1"/>
                </a:solidFill>
              </a:rPr>
              <a:t>This</a:t>
            </a:r>
            <a:r>
              <a:rPr lang="es-ES" altLang="en-US" sz="1800" dirty="0" smtClean="0">
                <a:solidFill>
                  <a:schemeClr val="tx1"/>
                </a:solidFill>
              </a:rPr>
              <a:t> </a:t>
            </a:r>
            <a:r>
              <a:rPr lang="es-ES" altLang="en-US" sz="1800" dirty="0" err="1" smtClean="0">
                <a:solidFill>
                  <a:schemeClr val="tx1"/>
                </a:solidFill>
              </a:rPr>
              <a:t>allows</a:t>
            </a:r>
            <a:r>
              <a:rPr lang="es-ES" altLang="en-US" sz="1800" dirty="0" smtClean="0">
                <a:solidFill>
                  <a:schemeClr val="tx1"/>
                </a:solidFill>
              </a:rPr>
              <a:t> </a:t>
            </a:r>
            <a:r>
              <a:rPr lang="es-ES" altLang="en-US" sz="1800" dirty="0" err="1" smtClean="0">
                <a:solidFill>
                  <a:schemeClr val="tx1"/>
                </a:solidFill>
              </a:rPr>
              <a:t>for</a:t>
            </a:r>
            <a:r>
              <a:rPr lang="es-ES" altLang="en-US" sz="1800" dirty="0" smtClean="0">
                <a:solidFill>
                  <a:schemeClr val="tx1"/>
                </a:solidFill>
              </a:rPr>
              <a:t> </a:t>
            </a:r>
            <a:r>
              <a:rPr lang="es-ES" altLang="en-US" sz="1800" dirty="0" err="1" smtClean="0">
                <a:solidFill>
                  <a:schemeClr val="tx1"/>
                </a:solidFill>
              </a:rPr>
              <a:t>direct</a:t>
            </a:r>
            <a:r>
              <a:rPr lang="es-ES" altLang="en-US" sz="1800" dirty="0" smtClean="0">
                <a:solidFill>
                  <a:schemeClr val="tx1"/>
                </a:solidFill>
              </a:rPr>
              <a:t> </a:t>
            </a:r>
            <a:r>
              <a:rPr lang="es-ES" altLang="en-US" sz="1800" dirty="0" err="1" smtClean="0">
                <a:solidFill>
                  <a:schemeClr val="tx1"/>
                </a:solidFill>
              </a:rPr>
              <a:t>comparison</a:t>
            </a:r>
            <a:r>
              <a:rPr lang="es-ES" altLang="en-US" sz="1800" dirty="0" smtClean="0">
                <a:solidFill>
                  <a:schemeClr val="tx1"/>
                </a:solidFill>
              </a:rPr>
              <a:t> </a:t>
            </a:r>
            <a:r>
              <a:rPr lang="es-ES" altLang="en-US" sz="1800" dirty="0" err="1" smtClean="0">
                <a:solidFill>
                  <a:schemeClr val="tx1"/>
                </a:solidFill>
              </a:rPr>
              <a:t>between</a:t>
            </a:r>
            <a:r>
              <a:rPr lang="es-ES" altLang="en-US" sz="1800" dirty="0" smtClean="0">
                <a:solidFill>
                  <a:schemeClr val="tx1"/>
                </a:solidFill>
              </a:rPr>
              <a:t> </a:t>
            </a:r>
            <a:r>
              <a:rPr lang="es-ES" altLang="en-US" sz="1800" dirty="0" err="1" smtClean="0">
                <a:solidFill>
                  <a:schemeClr val="tx1"/>
                </a:solidFill>
              </a:rPr>
              <a:t>turbulence</a:t>
            </a:r>
            <a:r>
              <a:rPr lang="es-ES" altLang="en-US" sz="1800" dirty="0" smtClean="0">
                <a:solidFill>
                  <a:schemeClr val="tx1"/>
                </a:solidFill>
              </a:rPr>
              <a:t> </a:t>
            </a:r>
            <a:r>
              <a:rPr lang="es-ES" altLang="en-US" sz="1800" dirty="0" err="1" smtClean="0">
                <a:solidFill>
                  <a:schemeClr val="tx1"/>
                </a:solidFill>
              </a:rPr>
              <a:t>amplitude</a:t>
            </a:r>
            <a:r>
              <a:rPr lang="es-ES" altLang="en-US" sz="1800" dirty="0" smtClean="0">
                <a:solidFill>
                  <a:schemeClr val="tx1"/>
                </a:solidFill>
              </a:rPr>
              <a:t> and </a:t>
            </a:r>
            <a:r>
              <a:rPr lang="es-ES" altLang="en-US" sz="1800" dirty="0">
                <a:solidFill>
                  <a:schemeClr val="tx1"/>
                </a:solidFill>
              </a:rPr>
              <a:t>E</a:t>
            </a:r>
            <a:r>
              <a:rPr lang="es-ES" altLang="en-US" sz="1800" baseline="-25000" dirty="0">
                <a:solidFill>
                  <a:schemeClr val="tx1"/>
                </a:solidFill>
              </a:rPr>
              <a:t>r</a:t>
            </a:r>
            <a:r>
              <a:rPr lang="es-ES" altLang="en-US" sz="1800" dirty="0" smtClean="0">
                <a:solidFill>
                  <a:schemeClr val="tx1"/>
                </a:solidFill>
              </a:rPr>
              <a:t> </a:t>
            </a:r>
            <a:r>
              <a:rPr lang="es-ES" altLang="en-US" sz="1800" dirty="0" err="1" smtClean="0">
                <a:solidFill>
                  <a:schemeClr val="tx1"/>
                </a:solidFill>
              </a:rPr>
              <a:t>shear</a:t>
            </a:r>
            <a:r>
              <a:rPr lang="es-ES" altLang="en-US" sz="1800" dirty="0" smtClean="0">
                <a:solidFill>
                  <a:schemeClr val="tx1"/>
                </a:solidFill>
              </a:rPr>
              <a:t>.</a:t>
            </a:r>
          </a:p>
          <a:p>
            <a:pPr marL="285750" indent="-285750" algn="just">
              <a:buFont typeface="Arial" panose="020B0604020202020204" pitchFamily="34" charset="0"/>
              <a:buChar char="•"/>
            </a:pPr>
            <a:r>
              <a:rPr lang="es-ES" sz="1800" dirty="0" err="1" smtClean="0">
                <a:solidFill>
                  <a:schemeClr val="tx1"/>
                </a:solidFill>
                <a:cs typeface="Arial" panose="020B0604020202020204" pitchFamily="34" charset="0"/>
              </a:rPr>
              <a:t>Calculating</a:t>
            </a:r>
            <a:r>
              <a:rPr lang="es-ES" sz="1800" dirty="0" smtClean="0">
                <a:solidFill>
                  <a:schemeClr val="tx1"/>
                </a:solidFill>
                <a:cs typeface="Arial" panose="020B0604020202020204" pitchFamily="34" charset="0"/>
              </a:rPr>
              <a:t> </a:t>
            </a:r>
            <a:r>
              <a:rPr lang="es-ES" sz="1800" dirty="0" err="1" smtClean="0">
                <a:solidFill>
                  <a:schemeClr val="tx1"/>
                </a:solidFill>
                <a:cs typeface="Arial" panose="020B0604020202020204" pitchFamily="34" charset="0"/>
              </a:rPr>
              <a:t>neoclassical</a:t>
            </a:r>
            <a:r>
              <a:rPr lang="es-ES" sz="1800" dirty="0" smtClean="0">
                <a:solidFill>
                  <a:schemeClr val="tx1"/>
                </a:solidFill>
                <a:cs typeface="Arial" panose="020B0604020202020204" pitchFamily="34" charset="0"/>
              </a:rPr>
              <a:t> </a:t>
            </a:r>
            <a:r>
              <a:rPr lang="es-ES" sz="1800" dirty="0" err="1" smtClean="0">
                <a:solidFill>
                  <a:schemeClr val="tx1"/>
                </a:solidFill>
                <a:cs typeface="Arial" panose="020B0604020202020204" pitchFamily="34" charset="0"/>
              </a:rPr>
              <a:t>flow</a:t>
            </a:r>
            <a:r>
              <a:rPr lang="es-ES" sz="1800" dirty="0" smtClean="0">
                <a:solidFill>
                  <a:schemeClr val="tx1"/>
                </a:solidFill>
                <a:cs typeface="Arial" panose="020B0604020202020204" pitchFamily="34" charset="0"/>
              </a:rPr>
              <a:t> </a:t>
            </a:r>
            <a:r>
              <a:rPr lang="es-ES" sz="1800" dirty="0" err="1" smtClean="0">
                <a:solidFill>
                  <a:schemeClr val="tx1"/>
                </a:solidFill>
                <a:cs typeface="Arial" panose="020B0604020202020204" pitchFamily="34" charset="0"/>
              </a:rPr>
              <a:t>contributions</a:t>
            </a:r>
            <a:r>
              <a:rPr lang="es-ES" sz="1800" dirty="0" smtClean="0">
                <a:solidFill>
                  <a:schemeClr val="tx1"/>
                </a:solidFill>
                <a:cs typeface="Arial" panose="020B0604020202020204" pitchFamily="34" charset="0"/>
              </a:rPr>
              <a:t> in a tokamak, </a:t>
            </a:r>
            <a:r>
              <a:rPr lang="es-ES" altLang="en-US" sz="1800" dirty="0" err="1" smtClean="0">
                <a:solidFill>
                  <a:schemeClr val="tx1"/>
                </a:solidFill>
              </a:rPr>
              <a:t>u</a:t>
            </a:r>
            <a:r>
              <a:rPr lang="es-ES" altLang="en-US" sz="1800" baseline="-25000" dirty="0" err="1" smtClean="0">
                <a:solidFill>
                  <a:schemeClr val="tx1"/>
                </a:solidFill>
              </a:rPr>
              <a:t>toroidal</a:t>
            </a:r>
            <a:r>
              <a:rPr lang="es-ES" altLang="en-US" sz="1800" baseline="-25000" dirty="0" smtClean="0">
                <a:solidFill>
                  <a:schemeClr val="tx1"/>
                </a:solidFill>
              </a:rPr>
              <a:t> </a:t>
            </a:r>
            <a:r>
              <a:rPr lang="es-ES" altLang="en-US" sz="1800" dirty="0" smtClean="0">
                <a:solidFill>
                  <a:schemeClr val="tx1"/>
                </a:solidFill>
              </a:rPr>
              <a:t>can be </a:t>
            </a:r>
            <a:r>
              <a:rPr lang="es-ES" altLang="en-US" sz="1800" dirty="0" err="1" smtClean="0">
                <a:solidFill>
                  <a:schemeClr val="tx1"/>
                </a:solidFill>
              </a:rPr>
              <a:t>obtained</a:t>
            </a:r>
            <a:r>
              <a:rPr lang="es-ES" altLang="en-US" sz="1800" dirty="0" smtClean="0">
                <a:solidFill>
                  <a:schemeClr val="tx1"/>
                </a:solidFill>
              </a:rPr>
              <a:t> </a:t>
            </a:r>
            <a:r>
              <a:rPr lang="es-ES" altLang="en-US" sz="1800" dirty="0" err="1" smtClean="0">
                <a:solidFill>
                  <a:schemeClr val="tx1"/>
                </a:solidFill>
              </a:rPr>
              <a:t>from</a:t>
            </a:r>
            <a:r>
              <a:rPr lang="es-ES" altLang="en-US" sz="1800" baseline="-25000" dirty="0" smtClean="0">
                <a:solidFill>
                  <a:schemeClr val="tx1"/>
                </a:solidFill>
              </a:rPr>
              <a:t> </a:t>
            </a:r>
            <a:r>
              <a:rPr lang="es-ES" altLang="en-US" sz="1800" dirty="0">
                <a:solidFill>
                  <a:schemeClr val="tx1"/>
                </a:solidFill>
              </a:rPr>
              <a:t>u</a:t>
            </a:r>
            <a:r>
              <a:rPr lang="es-ES" altLang="en-US" sz="1800" baseline="-25000" dirty="0" smtClean="0">
                <a:solidFill>
                  <a:schemeClr val="tx1"/>
                </a:solidFill>
              </a:rPr>
              <a:t>⊥</a:t>
            </a:r>
            <a:r>
              <a:rPr lang="es-ES" altLang="en-US" sz="1800" dirty="0" smtClean="0">
                <a:solidFill>
                  <a:schemeClr val="tx1"/>
                </a:solidFill>
              </a:rPr>
              <a:t>. </a:t>
            </a:r>
            <a:r>
              <a:rPr lang="es-ES" altLang="en-US" sz="1800" dirty="0" err="1" smtClean="0">
                <a:solidFill>
                  <a:schemeClr val="tx1"/>
                </a:solidFill>
              </a:rPr>
              <a:t>By</a:t>
            </a:r>
            <a:r>
              <a:rPr lang="es-ES" altLang="en-US" sz="1800" dirty="0" smtClean="0">
                <a:solidFill>
                  <a:schemeClr val="tx1"/>
                </a:solidFill>
              </a:rPr>
              <a:t> </a:t>
            </a:r>
            <a:r>
              <a:rPr lang="es-ES" altLang="en-US" sz="1800" dirty="0" err="1" smtClean="0">
                <a:solidFill>
                  <a:schemeClr val="tx1"/>
                </a:solidFill>
              </a:rPr>
              <a:t>this</a:t>
            </a:r>
            <a:r>
              <a:rPr lang="es-ES" altLang="en-US" sz="1800" dirty="0" smtClean="0">
                <a:solidFill>
                  <a:schemeClr val="tx1"/>
                </a:solidFill>
              </a:rPr>
              <a:t>, </a:t>
            </a:r>
            <a:r>
              <a:rPr lang="es-ES" altLang="en-US" sz="1800" b="1" dirty="0" smtClean="0">
                <a:solidFill>
                  <a:schemeClr val="tx1"/>
                </a:solidFill>
              </a:rPr>
              <a:t>a DR </a:t>
            </a:r>
            <a:r>
              <a:rPr lang="es-ES" altLang="en-US" sz="1800" b="1" dirty="0" err="1" smtClean="0">
                <a:solidFill>
                  <a:schemeClr val="tx1"/>
                </a:solidFill>
              </a:rPr>
              <a:t>system</a:t>
            </a:r>
            <a:r>
              <a:rPr lang="es-ES" altLang="en-US" sz="1800" b="1" dirty="0" smtClean="0">
                <a:solidFill>
                  <a:schemeClr val="tx1"/>
                </a:solidFill>
              </a:rPr>
              <a:t> can be </a:t>
            </a:r>
            <a:r>
              <a:rPr lang="es-ES" altLang="en-US" sz="1800" b="1" dirty="0" err="1" smtClean="0">
                <a:solidFill>
                  <a:schemeClr val="tx1"/>
                </a:solidFill>
              </a:rPr>
              <a:t>used</a:t>
            </a:r>
            <a:r>
              <a:rPr lang="es-ES" altLang="en-US" sz="1800" b="1" dirty="0" smtClean="0">
                <a:solidFill>
                  <a:schemeClr val="tx1"/>
                </a:solidFill>
              </a:rPr>
              <a:t> </a:t>
            </a:r>
            <a:r>
              <a:rPr lang="es-ES" altLang="en-US" sz="1800" b="1" dirty="0" err="1" smtClean="0">
                <a:solidFill>
                  <a:schemeClr val="tx1"/>
                </a:solidFill>
              </a:rPr>
              <a:t>to</a:t>
            </a:r>
            <a:r>
              <a:rPr lang="es-ES" altLang="en-US" sz="1800" b="1" dirty="0" smtClean="0">
                <a:solidFill>
                  <a:schemeClr val="tx1"/>
                </a:solidFill>
              </a:rPr>
              <a:t> </a:t>
            </a:r>
            <a:r>
              <a:rPr lang="es-ES" altLang="en-US" sz="1800" b="1" dirty="0" err="1" smtClean="0">
                <a:solidFill>
                  <a:schemeClr val="tx1"/>
                </a:solidFill>
              </a:rPr>
              <a:t>carry</a:t>
            </a:r>
            <a:r>
              <a:rPr lang="es-ES" altLang="en-US" sz="1800" b="1" dirty="0" smtClean="0">
                <a:solidFill>
                  <a:schemeClr val="tx1"/>
                </a:solidFill>
              </a:rPr>
              <a:t> </a:t>
            </a:r>
            <a:r>
              <a:rPr lang="es-ES" altLang="en-US" sz="1800" b="1" dirty="0" err="1" smtClean="0">
                <a:solidFill>
                  <a:schemeClr val="tx1"/>
                </a:solidFill>
              </a:rPr>
              <a:t>out</a:t>
            </a:r>
            <a:r>
              <a:rPr lang="es-ES" altLang="en-US" sz="1800" b="1" dirty="0" smtClean="0">
                <a:solidFill>
                  <a:schemeClr val="tx1"/>
                </a:solidFill>
              </a:rPr>
              <a:t> </a:t>
            </a:r>
            <a:r>
              <a:rPr lang="es-ES" altLang="en-US" sz="1800" b="1" dirty="0" err="1" smtClean="0">
                <a:solidFill>
                  <a:schemeClr val="tx1"/>
                </a:solidFill>
              </a:rPr>
              <a:t>studies</a:t>
            </a:r>
            <a:r>
              <a:rPr lang="es-ES" altLang="en-US" sz="1800" b="1" dirty="0" smtClean="0">
                <a:solidFill>
                  <a:schemeClr val="tx1"/>
                </a:solidFill>
              </a:rPr>
              <a:t> in </a:t>
            </a:r>
            <a:r>
              <a:rPr lang="es-ES" altLang="en-US" sz="1800" b="1" dirty="0" err="1" smtClean="0">
                <a:solidFill>
                  <a:schemeClr val="tx1"/>
                </a:solidFill>
              </a:rPr>
              <a:t>rotation</a:t>
            </a:r>
            <a:r>
              <a:rPr lang="es-ES" altLang="en-US" sz="1800" b="1" dirty="0" smtClean="0">
                <a:solidFill>
                  <a:schemeClr val="tx1"/>
                </a:solidFill>
              </a:rPr>
              <a:t> and </a:t>
            </a:r>
            <a:r>
              <a:rPr lang="es-ES" altLang="en-US" sz="1800" b="1" dirty="0" err="1" smtClean="0">
                <a:solidFill>
                  <a:schemeClr val="tx1"/>
                </a:solidFill>
              </a:rPr>
              <a:t>neoclassical</a:t>
            </a:r>
            <a:r>
              <a:rPr lang="es-ES" altLang="en-US" sz="1800" b="1" dirty="0" smtClean="0">
                <a:solidFill>
                  <a:schemeClr val="tx1"/>
                </a:solidFill>
              </a:rPr>
              <a:t> </a:t>
            </a:r>
            <a:r>
              <a:rPr lang="es-ES" altLang="en-US" sz="1800" b="1" dirty="0" err="1" smtClean="0">
                <a:solidFill>
                  <a:schemeClr val="tx1"/>
                </a:solidFill>
              </a:rPr>
              <a:t>viscosity</a:t>
            </a:r>
            <a:r>
              <a:rPr lang="es-ES" altLang="en-US" sz="1800" dirty="0" smtClean="0">
                <a:solidFill>
                  <a:schemeClr val="tx1"/>
                </a:solidFill>
              </a:rPr>
              <a:t> (</a:t>
            </a:r>
            <a:r>
              <a:rPr lang="es-ES" altLang="en-US" sz="1800" dirty="0" err="1" smtClean="0">
                <a:solidFill>
                  <a:schemeClr val="tx1"/>
                </a:solidFill>
              </a:rPr>
              <a:t>regardless</a:t>
            </a:r>
            <a:r>
              <a:rPr lang="es-ES" altLang="en-US" sz="1800" dirty="0" smtClean="0">
                <a:solidFill>
                  <a:schemeClr val="tx1"/>
                </a:solidFill>
              </a:rPr>
              <a:t> of NBI </a:t>
            </a:r>
            <a:r>
              <a:rPr lang="es-ES" altLang="en-US" sz="1800" dirty="0" err="1" smtClean="0">
                <a:solidFill>
                  <a:schemeClr val="tx1"/>
                </a:solidFill>
              </a:rPr>
              <a:t>penetration</a:t>
            </a:r>
            <a:r>
              <a:rPr lang="es-ES" altLang="en-US" sz="1800" dirty="0" smtClean="0">
                <a:solidFill>
                  <a:schemeClr val="tx1"/>
                </a:solidFill>
              </a:rPr>
              <a:t>).</a:t>
            </a:r>
            <a:endParaRPr lang="en-US" sz="1800" dirty="0">
              <a:cs typeface="Arial" panose="020B0604020202020204" pitchFamily="34" charset="0"/>
            </a:endParaRPr>
          </a:p>
          <a:p>
            <a:pPr marL="285750" indent="-285750" algn="just">
              <a:buFont typeface="Arial" panose="020B0604020202020204" pitchFamily="34" charset="0"/>
              <a:buChar char="•"/>
            </a:pPr>
            <a:endParaRPr lang="en-US" sz="1800" dirty="0" smtClean="0">
              <a:cs typeface="Arial" panose="020B0604020202020204" pitchFamily="34" charset="0"/>
            </a:endParaRPr>
          </a:p>
          <a:p>
            <a:pPr marL="0" indent="0" algn="just">
              <a:buNone/>
            </a:pPr>
            <a:endParaRPr lang="en-US" sz="2400" dirty="0" smtClean="0">
              <a:cs typeface="Arial" panose="020B0604020202020204" pitchFamily="34" charset="0"/>
            </a:endParaRPr>
          </a:p>
        </p:txBody>
      </p:sp>
      <p:sp>
        <p:nvSpPr>
          <p:cNvPr id="6" name="Rectangle 5"/>
          <p:cNvSpPr>
            <a:spLocks noChangeArrowheads="1"/>
          </p:cNvSpPr>
          <p:nvPr/>
        </p:nvSpPr>
        <p:spPr bwMode="auto">
          <a:xfrm>
            <a:off x="8439785" y="7197408"/>
            <a:ext cx="1789187"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1pPr>
            <a:lvl2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2pPr>
            <a:lvl3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3pPr>
            <a:lvl4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4pPr>
            <a:lvl5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5pPr>
            <a:lvl6pPr marL="25146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6pPr>
            <a:lvl7pPr marL="29718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7pPr>
            <a:lvl8pPr marL="34290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8pPr>
            <a:lvl9pPr marL="38862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9pPr>
          </a:lstStyle>
          <a:p>
            <a:pPr algn="r">
              <a:lnSpc>
                <a:spcPct val="100000"/>
              </a:lnSpc>
              <a:buClrTx/>
              <a:buFontTx/>
              <a:buNone/>
            </a:pPr>
            <a:r>
              <a:rPr lang="es-ES" altLang="de-DE" sz="1400" dirty="0">
                <a:ea typeface="msgothic" charset="0"/>
                <a:cs typeface="msgothic" charset="0"/>
              </a:rPr>
              <a:t>2</a:t>
            </a:r>
            <a:r>
              <a:rPr lang="es-ES" altLang="de-DE" sz="1400" dirty="0" smtClean="0">
                <a:ea typeface="msgothic" charset="0"/>
                <a:cs typeface="msgothic" charset="0"/>
              </a:rPr>
              <a:t> </a:t>
            </a:r>
            <a:r>
              <a:rPr lang="es-ES" altLang="de-DE" sz="1400" dirty="0">
                <a:ea typeface="msgothic" charset="0"/>
                <a:cs typeface="msgothic" charset="0"/>
              </a:rPr>
              <a:t>/ 7</a:t>
            </a:r>
            <a:endParaRPr lang="de-DE" altLang="de-DE" sz="1400" dirty="0">
              <a:ea typeface="msgothic" charset="0"/>
              <a:cs typeface="msgothic"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Marcador de posición de contenido 38"/>
          <p:cNvPicPr>
            <a:picLocks noGrp="1" noChangeAspect="1"/>
          </p:cNvPicPr>
          <p:nvPr>
            <p:ph idx="1"/>
          </p:nvPr>
        </p:nvPicPr>
        <p:blipFill>
          <a:blip r:embed="rId3"/>
          <a:stretch>
            <a:fillRect/>
          </a:stretch>
        </p:blipFill>
        <p:spPr>
          <a:xfrm>
            <a:off x="5833110" y="1169670"/>
            <a:ext cx="4275455" cy="5554980"/>
          </a:xfrm>
          <a:prstGeom prst="rect">
            <a:avLst/>
          </a:prstGeom>
        </p:spPr>
      </p:pic>
      <p:sp>
        <p:nvSpPr>
          <p:cNvPr id="4" name="Footer Placeholder 3"/>
          <p:cNvSpPr>
            <a:spLocks noGrp="1"/>
          </p:cNvSpPr>
          <p:nvPr>
            <p:ph type="ftr" sz="quarter" idx="4294967295"/>
          </p:nvPr>
        </p:nvSpPr>
        <p:spPr>
          <a:xfrm>
            <a:off x="5523230" y="7108190"/>
            <a:ext cx="5168265" cy="402590"/>
          </a:xfrm>
        </p:spPr>
        <p:txBody>
          <a:bodyPr/>
          <a:lstStyle/>
          <a:p>
            <a:pPr algn="r"/>
            <a:r>
              <a:rPr lang="en-GB" sz="100" u="sng" smtClean="0"/>
              <a:t>author</a:t>
            </a:r>
            <a:r>
              <a:rPr lang="en-GB" sz="100" smtClean="0"/>
              <a:t> | venue | date | place|</a:t>
            </a:r>
            <a:endParaRPr lang="en-GB" sz="100" dirty="0"/>
          </a:p>
        </p:txBody>
      </p:sp>
      <p:pic>
        <p:nvPicPr>
          <p:cNvPr id="5" name="図 2"/>
          <p:cNvPicPr>
            <a:picLocks noChangeAspect="1"/>
          </p:cNvPicPr>
          <p:nvPr/>
        </p:nvPicPr>
        <p:blipFill rotWithShape="1">
          <a:blip r:embed="rId4" cstate="print"/>
          <a:srcRect/>
          <a:stretch>
            <a:fillRect/>
          </a:stretch>
        </p:blipFill>
        <p:spPr>
          <a:xfrm>
            <a:off x="1365570" y="3203773"/>
            <a:ext cx="2605747" cy="3393304"/>
          </a:xfrm>
          <a:prstGeom prst="rect">
            <a:avLst/>
          </a:prstGeom>
        </p:spPr>
      </p:pic>
      <p:sp>
        <p:nvSpPr>
          <p:cNvPr id="7" name="テキスト ボックス 15"/>
          <p:cNvSpPr txBox="1"/>
          <p:nvPr/>
        </p:nvSpPr>
        <p:spPr>
          <a:xfrm>
            <a:off x="2492424" y="3218578"/>
            <a:ext cx="1119505" cy="344170"/>
          </a:xfrm>
          <a:prstGeom prst="rect">
            <a:avLst/>
          </a:prstGeom>
          <a:solidFill>
            <a:schemeClr val="bg1"/>
          </a:solidFill>
          <a:ln>
            <a:solidFill>
              <a:srgbClr val="00B0F0"/>
            </a:solidFill>
          </a:ln>
        </p:spPr>
        <p:txBody>
          <a:bodyPr wrap="none" rtlCol="0">
            <a:spAutoFit/>
          </a:bodyPr>
          <a:lstStyle/>
          <a:p>
            <a:r>
              <a:rPr lang="en-US" altLang="ja-JP" sz="1765" dirty="0"/>
              <a:t> </a:t>
            </a:r>
            <a:r>
              <a:rPr lang="en-US" altLang="ja-JP" sz="1765" dirty="0">
                <a:solidFill>
                  <a:schemeClr val="tx1"/>
                </a:solidFill>
              </a:rPr>
              <a:t>EDICAM</a:t>
            </a:r>
            <a:endParaRPr lang="en-US" altLang="ja-JP" sz="1765" dirty="0" smtClean="0">
              <a:solidFill>
                <a:schemeClr val="tx1"/>
              </a:solidFill>
            </a:endParaRPr>
          </a:p>
        </p:txBody>
      </p:sp>
      <p:cxnSp>
        <p:nvCxnSpPr>
          <p:cNvPr id="8" name="直線矢印コネクタ 14"/>
          <p:cNvCxnSpPr/>
          <p:nvPr/>
        </p:nvCxnSpPr>
        <p:spPr>
          <a:xfrm>
            <a:off x="3008926" y="3562261"/>
            <a:ext cx="354735" cy="21444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23"/>
          <p:cNvSpPr txBox="1"/>
          <p:nvPr/>
        </p:nvSpPr>
        <p:spPr>
          <a:xfrm>
            <a:off x="257990" y="5333557"/>
            <a:ext cx="1795145" cy="344170"/>
          </a:xfrm>
          <a:prstGeom prst="rect">
            <a:avLst/>
          </a:prstGeom>
          <a:solidFill>
            <a:schemeClr val="bg1"/>
          </a:solidFill>
          <a:ln>
            <a:solidFill>
              <a:srgbClr val="00B0F0"/>
            </a:solidFill>
          </a:ln>
        </p:spPr>
        <p:txBody>
          <a:bodyPr wrap="none" rtlCol="0">
            <a:spAutoFit/>
          </a:bodyPr>
          <a:lstStyle/>
          <a:p>
            <a:r>
              <a:rPr lang="en-US" altLang="ja-JP" sz="1765" dirty="0">
                <a:solidFill>
                  <a:schemeClr val="tx1"/>
                </a:solidFill>
              </a:rPr>
              <a:t>Neutron monito</a:t>
            </a:r>
            <a:r>
              <a:rPr lang="en-US" altLang="ja-JP" sz="1765" dirty="0">
                <a:solidFill>
                  <a:schemeClr val="tx1"/>
                </a:solidFill>
                <a:effectLst/>
              </a:rPr>
              <a:t>r</a:t>
            </a:r>
            <a:endParaRPr lang="en-US" altLang="ja-JP" sz="1765" dirty="0" smtClean="0">
              <a:solidFill>
                <a:schemeClr val="tx1"/>
              </a:solidFill>
              <a:effectLst/>
            </a:endParaRPr>
          </a:p>
        </p:txBody>
      </p:sp>
      <p:cxnSp>
        <p:nvCxnSpPr>
          <p:cNvPr id="10" name="直線矢印コネクタ 25"/>
          <p:cNvCxnSpPr>
            <a:stCxn id="9" idx="3"/>
          </p:cNvCxnSpPr>
          <p:nvPr/>
        </p:nvCxnSpPr>
        <p:spPr>
          <a:xfrm flipV="1">
            <a:off x="2053135" y="5081983"/>
            <a:ext cx="710620" cy="42365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21"/>
          <p:cNvSpPr txBox="1"/>
          <p:nvPr/>
        </p:nvSpPr>
        <p:spPr>
          <a:xfrm>
            <a:off x="1438252" y="3689007"/>
            <a:ext cx="1190625" cy="344170"/>
          </a:xfrm>
          <a:prstGeom prst="rect">
            <a:avLst/>
          </a:prstGeom>
          <a:solidFill>
            <a:schemeClr val="bg1"/>
          </a:solidFill>
          <a:ln>
            <a:solidFill>
              <a:srgbClr val="00B0F0"/>
            </a:solidFill>
          </a:ln>
        </p:spPr>
        <p:txBody>
          <a:bodyPr wrap="none" rtlCol="0">
            <a:spAutoFit/>
          </a:bodyPr>
          <a:lstStyle/>
          <a:p>
            <a:r>
              <a:rPr lang="en-US" altLang="ja-JP" sz="1765" dirty="0">
                <a:solidFill>
                  <a:schemeClr val="tx1"/>
                </a:solidFill>
              </a:rPr>
              <a:t>Visible </a:t>
            </a:r>
            <a:r>
              <a:rPr lang="en-US" altLang="ja-JP" sz="1765" dirty="0" smtClean="0">
                <a:solidFill>
                  <a:schemeClr val="tx1"/>
                </a:solidFill>
              </a:rPr>
              <a:t>TV</a:t>
            </a:r>
          </a:p>
        </p:txBody>
      </p:sp>
      <p:sp>
        <p:nvSpPr>
          <p:cNvPr id="13" name="テキスト ボックス 22"/>
          <p:cNvSpPr txBox="1"/>
          <p:nvPr/>
        </p:nvSpPr>
        <p:spPr>
          <a:xfrm>
            <a:off x="3903530" y="5333557"/>
            <a:ext cx="1207770" cy="344170"/>
          </a:xfrm>
          <a:prstGeom prst="rect">
            <a:avLst/>
          </a:prstGeom>
          <a:solidFill>
            <a:schemeClr val="bg1"/>
          </a:solidFill>
          <a:ln>
            <a:solidFill>
              <a:srgbClr val="00B0F0"/>
            </a:solidFill>
          </a:ln>
        </p:spPr>
        <p:txBody>
          <a:bodyPr wrap="none" rtlCol="0">
            <a:spAutoFit/>
          </a:bodyPr>
          <a:lstStyle/>
          <a:p>
            <a:r>
              <a:rPr lang="en-US" altLang="ja-JP" sz="1765" dirty="0" smtClean="0">
                <a:solidFill>
                  <a:schemeClr val="tx1"/>
                </a:solidFill>
              </a:rPr>
              <a:t>Bolometer</a:t>
            </a:r>
          </a:p>
        </p:txBody>
      </p:sp>
      <p:cxnSp>
        <p:nvCxnSpPr>
          <p:cNvPr id="16" name="直線矢印コネクタ 28"/>
          <p:cNvCxnSpPr/>
          <p:nvPr/>
        </p:nvCxnSpPr>
        <p:spPr>
          <a:xfrm>
            <a:off x="2586614" y="3841996"/>
            <a:ext cx="335405" cy="37503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31"/>
          <p:cNvCxnSpPr/>
          <p:nvPr/>
        </p:nvCxnSpPr>
        <p:spPr>
          <a:xfrm flipH="1" flipV="1">
            <a:off x="3406657" y="4999416"/>
            <a:ext cx="595358" cy="37689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3" name="テキスト ボックス 38"/>
          <p:cNvSpPr txBox="1"/>
          <p:nvPr/>
        </p:nvSpPr>
        <p:spPr>
          <a:xfrm>
            <a:off x="3955003" y="6210684"/>
            <a:ext cx="1318895" cy="344170"/>
          </a:xfrm>
          <a:prstGeom prst="rect">
            <a:avLst/>
          </a:prstGeom>
          <a:solidFill>
            <a:schemeClr val="bg1"/>
          </a:solidFill>
          <a:ln>
            <a:solidFill>
              <a:srgbClr val="00B0F0"/>
            </a:solidFill>
          </a:ln>
        </p:spPr>
        <p:txBody>
          <a:bodyPr wrap="square" rtlCol="0">
            <a:spAutoFit/>
          </a:bodyPr>
          <a:lstStyle/>
          <a:p>
            <a:r>
              <a:rPr lang="en-US" altLang="ja-JP" sz="1765" dirty="0" smtClean="0">
                <a:solidFill>
                  <a:schemeClr val="tx1"/>
                </a:solidFill>
              </a:rPr>
              <a:t>Light guide</a:t>
            </a:r>
          </a:p>
        </p:txBody>
      </p:sp>
      <p:cxnSp>
        <p:nvCxnSpPr>
          <p:cNvPr id="34" name="直線矢印コネクタ 43"/>
          <p:cNvCxnSpPr/>
          <p:nvPr/>
        </p:nvCxnSpPr>
        <p:spPr>
          <a:xfrm flipH="1" flipV="1">
            <a:off x="3525118" y="5967613"/>
            <a:ext cx="446199" cy="41515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44"/>
          <p:cNvCxnSpPr>
            <a:stCxn id="33" idx="1"/>
          </p:cNvCxnSpPr>
          <p:nvPr/>
        </p:nvCxnSpPr>
        <p:spPr>
          <a:xfrm flipH="1" flipV="1">
            <a:off x="2922019" y="5867068"/>
            <a:ext cx="1032984" cy="51570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954069" y="1258132"/>
            <a:ext cx="2539365" cy="469900"/>
          </a:xfrm>
          <a:prstGeom prst="rect">
            <a:avLst/>
          </a:prstGeom>
          <a:noFill/>
        </p:spPr>
        <p:txBody>
          <a:bodyPr wrap="none" rtlCol="0">
            <a:spAutoFit/>
          </a:bodyPr>
          <a:lstStyle/>
          <a:p>
            <a:r>
              <a:rPr lang="en-US" sz="2645" b="1" smtClean="0">
                <a:solidFill>
                  <a:schemeClr val="bg1"/>
                </a:solidFill>
              </a:rPr>
              <a:t>P18-Horizontal</a:t>
            </a:r>
            <a:endParaRPr lang="en-US" sz="2645" b="1" dirty="0" smtClean="0">
              <a:solidFill>
                <a:schemeClr val="bg1"/>
              </a:solidFill>
            </a:endParaRPr>
          </a:p>
        </p:txBody>
      </p:sp>
      <p:sp>
        <p:nvSpPr>
          <p:cNvPr id="38" name="Título 4"/>
          <p:cNvSpPr>
            <a:spLocks noGrp="1"/>
          </p:cNvSpPr>
          <p:nvPr/>
        </p:nvSpPr>
        <p:spPr>
          <a:xfrm>
            <a:off x="308635" y="291370"/>
            <a:ext cx="8064896" cy="679649"/>
          </a:xfrm>
          <a:prstGeom prst="rect">
            <a:avLst/>
          </a:prstGeom>
        </p:spPr>
        <p:txBody>
          <a:bodyPr/>
          <a:lstStyle>
            <a:lvl1pPr algn="l" defTabSz="448945" rtl="0" fontAlgn="base">
              <a:lnSpc>
                <a:spcPct val="83000"/>
              </a:lnSpc>
              <a:spcBef>
                <a:spcPct val="0"/>
              </a:spcBef>
              <a:spcAft>
                <a:spcPct val="0"/>
              </a:spcAft>
              <a:buClr>
                <a:srgbClr val="000000"/>
              </a:buClr>
              <a:buSzPct val="100000"/>
              <a:buFont typeface="Times New Roman" panose="02020603050405020304" pitchFamily="16" charset="0"/>
              <a:defRPr sz="2400" b="1">
                <a:solidFill>
                  <a:srgbClr val="000000"/>
                </a:solidFill>
                <a:latin typeface="+mj-lt"/>
                <a:ea typeface="+mj-ea"/>
                <a:cs typeface="+mj-cs"/>
              </a:defRPr>
            </a:lvl1pPr>
            <a:lvl2pPr marL="742950" indent="-285750" algn="l" defTabSz="448945" rtl="0" fontAlgn="base">
              <a:lnSpc>
                <a:spcPct val="83000"/>
              </a:lnSpc>
              <a:spcBef>
                <a:spcPct val="0"/>
              </a:spcBef>
              <a:spcAft>
                <a:spcPct val="0"/>
              </a:spcAft>
              <a:buClr>
                <a:srgbClr val="000000"/>
              </a:buClr>
              <a:buSzPct val="100000"/>
              <a:buFont typeface="Times New Roman" panose="02020603050405020304" pitchFamily="16" charset="0"/>
              <a:defRPr>
                <a:solidFill>
                  <a:srgbClr val="000000"/>
                </a:solidFill>
                <a:latin typeface="Calibri" panose="020F0502020204030204" charset="0"/>
                <a:ea typeface="msgothic" charset="0"/>
                <a:cs typeface="msgothic" charset="0"/>
              </a:defRPr>
            </a:lvl2pPr>
            <a:lvl3pPr marL="1143000" indent="-228600" algn="l" defTabSz="448945" rtl="0" fontAlgn="base">
              <a:lnSpc>
                <a:spcPct val="83000"/>
              </a:lnSpc>
              <a:spcBef>
                <a:spcPct val="0"/>
              </a:spcBef>
              <a:spcAft>
                <a:spcPct val="0"/>
              </a:spcAft>
              <a:buClr>
                <a:srgbClr val="000000"/>
              </a:buClr>
              <a:buSzPct val="100000"/>
              <a:buFont typeface="Times New Roman" panose="02020603050405020304" pitchFamily="16" charset="0"/>
              <a:defRPr>
                <a:solidFill>
                  <a:srgbClr val="000000"/>
                </a:solidFill>
                <a:latin typeface="Calibri" panose="020F0502020204030204" charset="0"/>
                <a:ea typeface="msgothic" charset="0"/>
                <a:cs typeface="msgothic" charset="0"/>
              </a:defRPr>
            </a:lvl3pPr>
            <a:lvl4pPr marL="1600200" indent="-228600" algn="l" defTabSz="448945" rtl="0" fontAlgn="base">
              <a:lnSpc>
                <a:spcPct val="83000"/>
              </a:lnSpc>
              <a:spcBef>
                <a:spcPct val="0"/>
              </a:spcBef>
              <a:spcAft>
                <a:spcPct val="0"/>
              </a:spcAft>
              <a:buClr>
                <a:srgbClr val="000000"/>
              </a:buClr>
              <a:buSzPct val="100000"/>
              <a:buFont typeface="Times New Roman" panose="02020603050405020304" pitchFamily="16" charset="0"/>
              <a:defRPr>
                <a:solidFill>
                  <a:srgbClr val="000000"/>
                </a:solidFill>
                <a:latin typeface="Calibri" panose="020F0502020204030204" charset="0"/>
                <a:ea typeface="msgothic" charset="0"/>
                <a:cs typeface="msgothic" charset="0"/>
              </a:defRPr>
            </a:lvl4pPr>
            <a:lvl5pPr marL="2057400" indent="-228600" algn="l" defTabSz="448945" rtl="0" fontAlgn="base">
              <a:lnSpc>
                <a:spcPct val="83000"/>
              </a:lnSpc>
              <a:spcBef>
                <a:spcPct val="0"/>
              </a:spcBef>
              <a:spcAft>
                <a:spcPct val="0"/>
              </a:spcAft>
              <a:buClr>
                <a:srgbClr val="000000"/>
              </a:buClr>
              <a:buSzPct val="100000"/>
              <a:buFont typeface="Times New Roman" panose="02020603050405020304" pitchFamily="16" charset="0"/>
              <a:defRPr>
                <a:solidFill>
                  <a:srgbClr val="000000"/>
                </a:solidFill>
                <a:latin typeface="Calibri" panose="020F0502020204030204" charset="0"/>
                <a:ea typeface="msgothic" charset="0"/>
                <a:cs typeface="msgothic" charset="0"/>
              </a:defRPr>
            </a:lvl5pPr>
            <a:lvl6pPr marL="2514600" indent="-228600" algn="l" defTabSz="448945" rtl="0" fontAlgn="base">
              <a:lnSpc>
                <a:spcPct val="83000"/>
              </a:lnSpc>
              <a:spcBef>
                <a:spcPct val="0"/>
              </a:spcBef>
              <a:spcAft>
                <a:spcPct val="0"/>
              </a:spcAft>
              <a:buClr>
                <a:srgbClr val="000000"/>
              </a:buClr>
              <a:buSzPct val="100000"/>
              <a:buFont typeface="Times New Roman" panose="02020603050405020304" pitchFamily="16" charset="0"/>
              <a:defRPr>
                <a:solidFill>
                  <a:srgbClr val="000000"/>
                </a:solidFill>
                <a:latin typeface="Calibri" panose="020F0502020204030204" charset="0"/>
                <a:ea typeface="msgothic" charset="0"/>
                <a:cs typeface="msgothic" charset="0"/>
              </a:defRPr>
            </a:lvl6pPr>
            <a:lvl7pPr marL="2971800" indent="-228600" algn="l" defTabSz="448945" rtl="0" fontAlgn="base">
              <a:lnSpc>
                <a:spcPct val="83000"/>
              </a:lnSpc>
              <a:spcBef>
                <a:spcPct val="0"/>
              </a:spcBef>
              <a:spcAft>
                <a:spcPct val="0"/>
              </a:spcAft>
              <a:buClr>
                <a:srgbClr val="000000"/>
              </a:buClr>
              <a:buSzPct val="100000"/>
              <a:buFont typeface="Times New Roman" panose="02020603050405020304" pitchFamily="16" charset="0"/>
              <a:defRPr>
                <a:solidFill>
                  <a:srgbClr val="000000"/>
                </a:solidFill>
                <a:latin typeface="Calibri" panose="020F0502020204030204" charset="0"/>
                <a:ea typeface="msgothic" charset="0"/>
                <a:cs typeface="msgothic" charset="0"/>
              </a:defRPr>
            </a:lvl7pPr>
            <a:lvl8pPr marL="3429000" indent="-228600" algn="l" defTabSz="448945" rtl="0" fontAlgn="base">
              <a:lnSpc>
                <a:spcPct val="83000"/>
              </a:lnSpc>
              <a:spcBef>
                <a:spcPct val="0"/>
              </a:spcBef>
              <a:spcAft>
                <a:spcPct val="0"/>
              </a:spcAft>
              <a:buClr>
                <a:srgbClr val="000000"/>
              </a:buClr>
              <a:buSzPct val="100000"/>
              <a:buFont typeface="Times New Roman" panose="02020603050405020304" pitchFamily="16" charset="0"/>
              <a:defRPr>
                <a:solidFill>
                  <a:srgbClr val="000000"/>
                </a:solidFill>
                <a:latin typeface="Calibri" panose="020F0502020204030204" charset="0"/>
                <a:ea typeface="msgothic" charset="0"/>
                <a:cs typeface="msgothic" charset="0"/>
              </a:defRPr>
            </a:lvl8pPr>
            <a:lvl9pPr marL="3886200" indent="-228600" algn="l" defTabSz="448945" rtl="0" fontAlgn="base">
              <a:lnSpc>
                <a:spcPct val="83000"/>
              </a:lnSpc>
              <a:spcBef>
                <a:spcPct val="0"/>
              </a:spcBef>
              <a:spcAft>
                <a:spcPct val="0"/>
              </a:spcAft>
              <a:buClr>
                <a:srgbClr val="000000"/>
              </a:buClr>
              <a:buSzPct val="100000"/>
              <a:buFont typeface="Times New Roman" panose="02020603050405020304" pitchFamily="16" charset="0"/>
              <a:defRPr>
                <a:solidFill>
                  <a:srgbClr val="000000"/>
                </a:solidFill>
                <a:latin typeface="Calibri" panose="020F0502020204030204" charset="0"/>
                <a:ea typeface="msgothic" charset="0"/>
                <a:cs typeface="msgothic" charset="0"/>
              </a:defRPr>
            </a:lvl9pPr>
          </a:lstStyle>
          <a:p>
            <a:pPr>
              <a:lnSpc>
                <a:spcPct val="83000"/>
              </a:lnSpc>
            </a:pPr>
            <a:r>
              <a:rPr lang="es-ES" altLang="en-US" dirty="0" err="1" smtClean="0"/>
              <a:t>Basic system</a:t>
            </a:r>
            <a:r>
              <a:rPr lang="es-ES" altLang="en-US" dirty="0" smtClean="0"/>
              <a:t> </a:t>
            </a:r>
            <a:r>
              <a:rPr lang="es-ES" altLang="en-US" dirty="0" err="1" smtClean="0"/>
              <a:t>description</a:t>
            </a:r>
            <a:r>
              <a:rPr lang="es-ES" altLang="en-US" dirty="0" smtClean="0"/>
              <a:t/>
            </a:r>
            <a:br>
              <a:rPr lang="es-ES" altLang="en-US" dirty="0" smtClean="0"/>
            </a:br>
            <a:endParaRPr lang="es-ES" altLang="en-US" dirty="0"/>
          </a:p>
        </p:txBody>
      </p:sp>
      <p:sp>
        <p:nvSpPr>
          <p:cNvPr id="43" name="TextBox 12"/>
          <p:cNvSpPr txBox="1"/>
          <p:nvPr/>
        </p:nvSpPr>
        <p:spPr>
          <a:xfrm>
            <a:off x="257989" y="971525"/>
            <a:ext cx="5385891" cy="2095958"/>
          </a:xfrm>
          <a:prstGeom prst="rect">
            <a:avLst/>
          </a:prstGeom>
          <a:noFill/>
        </p:spPr>
        <p:txBody>
          <a:bodyPr wrap="square" rtlCol="0">
            <a:spAutoFit/>
          </a:bodyPr>
          <a:lstStyle/>
          <a:p>
            <a:pPr algn="just"/>
            <a:r>
              <a:rPr lang="es-ES" altLang="en-US" sz="2000" dirty="0" err="1" smtClean="0">
                <a:solidFill>
                  <a:schemeClr val="tx1"/>
                </a:solidFill>
                <a:latin typeface="+mj-lt"/>
              </a:rPr>
              <a:t>The</a:t>
            </a:r>
            <a:r>
              <a:rPr lang="es-ES" altLang="en-US" sz="2000" dirty="0" smtClean="0">
                <a:solidFill>
                  <a:schemeClr val="tx1"/>
                </a:solidFill>
                <a:latin typeface="+mj-lt"/>
              </a:rPr>
              <a:t> </a:t>
            </a:r>
            <a:r>
              <a:rPr lang="es-ES" altLang="en-US" sz="2000" dirty="0" err="1" smtClean="0">
                <a:solidFill>
                  <a:schemeClr val="tx1"/>
                </a:solidFill>
                <a:latin typeface="+mj-lt"/>
              </a:rPr>
              <a:t>most</a:t>
            </a:r>
            <a:r>
              <a:rPr lang="es-ES" altLang="en-US" sz="2000" dirty="0" smtClean="0">
                <a:solidFill>
                  <a:schemeClr val="tx1"/>
                </a:solidFill>
                <a:latin typeface="+mj-lt"/>
              </a:rPr>
              <a:t> </a:t>
            </a:r>
            <a:r>
              <a:rPr lang="es-ES" altLang="en-US" sz="2000" dirty="0" err="1">
                <a:solidFill>
                  <a:schemeClr val="tx1"/>
                </a:solidFill>
                <a:latin typeface="+mj-lt"/>
              </a:rPr>
              <a:t>likely</a:t>
            </a:r>
            <a:r>
              <a:rPr lang="es-ES" altLang="en-US" sz="2000" dirty="0">
                <a:solidFill>
                  <a:schemeClr val="tx1"/>
                </a:solidFill>
                <a:latin typeface="+mj-lt"/>
              </a:rPr>
              <a:t> position </a:t>
            </a:r>
            <a:r>
              <a:rPr lang="es-ES" altLang="en-US" sz="2000" dirty="0" err="1">
                <a:solidFill>
                  <a:schemeClr val="tx1"/>
                </a:solidFill>
                <a:latin typeface="+mj-lt"/>
              </a:rPr>
              <a:t>for</a:t>
            </a:r>
            <a:r>
              <a:rPr lang="es-ES" altLang="en-US" sz="2000" dirty="0">
                <a:solidFill>
                  <a:schemeClr val="tx1"/>
                </a:solidFill>
                <a:latin typeface="+mj-lt"/>
              </a:rPr>
              <a:t> </a:t>
            </a:r>
            <a:r>
              <a:rPr lang="es-ES" altLang="en-US" sz="2000" dirty="0" err="1">
                <a:solidFill>
                  <a:schemeClr val="tx1"/>
                </a:solidFill>
                <a:latin typeface="+mj-lt"/>
              </a:rPr>
              <a:t>the</a:t>
            </a:r>
            <a:r>
              <a:rPr lang="es-ES" altLang="en-US" sz="2000" dirty="0">
                <a:solidFill>
                  <a:schemeClr val="tx1"/>
                </a:solidFill>
                <a:latin typeface="+mj-lt"/>
              </a:rPr>
              <a:t> DR </a:t>
            </a:r>
            <a:r>
              <a:rPr lang="es-ES" altLang="en-US" sz="2000" dirty="0" err="1">
                <a:solidFill>
                  <a:schemeClr val="tx1"/>
                </a:solidFill>
                <a:latin typeface="+mj-lt"/>
              </a:rPr>
              <a:t>system</a:t>
            </a:r>
            <a:r>
              <a:rPr lang="es-ES" altLang="en-US" sz="2000" dirty="0">
                <a:solidFill>
                  <a:schemeClr val="tx1"/>
                </a:solidFill>
                <a:latin typeface="+mj-lt"/>
              </a:rPr>
              <a:t> </a:t>
            </a:r>
            <a:r>
              <a:rPr lang="es-ES" altLang="en-US" sz="2000" dirty="0" err="1">
                <a:solidFill>
                  <a:schemeClr val="tx1"/>
                </a:solidFill>
                <a:latin typeface="+mj-lt"/>
              </a:rPr>
              <a:t>would</a:t>
            </a:r>
            <a:r>
              <a:rPr lang="es-ES" altLang="en-US" sz="2000" dirty="0">
                <a:solidFill>
                  <a:schemeClr val="tx1"/>
                </a:solidFill>
                <a:latin typeface="+mj-lt"/>
              </a:rPr>
              <a:t> be </a:t>
            </a:r>
            <a:r>
              <a:rPr lang="es-ES" altLang="en-US" sz="2000" dirty="0" err="1">
                <a:solidFill>
                  <a:schemeClr val="tx1"/>
                </a:solidFill>
                <a:latin typeface="+mj-lt"/>
              </a:rPr>
              <a:t>the</a:t>
            </a:r>
            <a:r>
              <a:rPr lang="es-ES" altLang="en-US" sz="2000" dirty="0">
                <a:solidFill>
                  <a:schemeClr val="tx1"/>
                </a:solidFill>
                <a:latin typeface="+mj-lt"/>
              </a:rPr>
              <a:t> </a:t>
            </a:r>
            <a:r>
              <a:rPr lang="es-ES" altLang="en-US" sz="2000" b="1" dirty="0" smtClean="0">
                <a:solidFill>
                  <a:schemeClr val="tx1"/>
                </a:solidFill>
                <a:latin typeface="+mj-lt"/>
              </a:rPr>
              <a:t>P18-Horizontal</a:t>
            </a:r>
            <a:r>
              <a:rPr lang="es-ES" altLang="en-US" sz="2000" dirty="0" smtClean="0">
                <a:solidFill>
                  <a:schemeClr val="tx1"/>
                </a:solidFill>
                <a:latin typeface="+mj-lt"/>
              </a:rPr>
              <a:t> </a:t>
            </a:r>
            <a:r>
              <a:rPr lang="es-ES" altLang="en-US" sz="2000" dirty="0" err="1">
                <a:solidFill>
                  <a:schemeClr val="tx1"/>
                </a:solidFill>
                <a:latin typeface="+mj-lt"/>
              </a:rPr>
              <a:t>diagnostic</a:t>
            </a:r>
            <a:r>
              <a:rPr lang="es-ES" altLang="en-US" sz="2000" dirty="0">
                <a:solidFill>
                  <a:schemeClr val="tx1"/>
                </a:solidFill>
                <a:latin typeface="+mj-lt"/>
              </a:rPr>
              <a:t> </a:t>
            </a:r>
            <a:r>
              <a:rPr lang="es-ES" altLang="en-US" sz="2000" dirty="0" err="1" smtClean="0">
                <a:solidFill>
                  <a:schemeClr val="tx1"/>
                </a:solidFill>
                <a:latin typeface="+mj-lt"/>
              </a:rPr>
              <a:t>flange</a:t>
            </a:r>
            <a:r>
              <a:rPr lang="es-ES" altLang="en-US" sz="2000" dirty="0" smtClean="0">
                <a:solidFill>
                  <a:schemeClr val="tx1"/>
                </a:solidFill>
                <a:latin typeface="+mj-lt"/>
              </a:rPr>
              <a:t>.</a:t>
            </a:r>
          </a:p>
          <a:p>
            <a:pPr algn="just"/>
            <a:endParaRPr lang="es-ES" altLang="en-US" sz="2000" dirty="0">
              <a:solidFill>
                <a:schemeClr val="tx1"/>
              </a:solidFill>
              <a:latin typeface="+mj-lt"/>
            </a:endParaRPr>
          </a:p>
          <a:p>
            <a:pPr algn="just"/>
            <a:r>
              <a:rPr lang="es-ES" altLang="en-US" sz="2000" dirty="0" err="1" smtClean="0">
                <a:solidFill>
                  <a:schemeClr val="tx1"/>
                </a:solidFill>
                <a:latin typeface="+mj-lt"/>
              </a:rPr>
              <a:t>The</a:t>
            </a:r>
            <a:r>
              <a:rPr lang="es-ES" altLang="en-US" sz="2000" dirty="0" smtClean="0">
                <a:solidFill>
                  <a:schemeClr val="tx1"/>
                </a:solidFill>
                <a:latin typeface="+mj-lt"/>
              </a:rPr>
              <a:t> </a:t>
            </a:r>
            <a:r>
              <a:rPr lang="es-ES" altLang="en-US" sz="2000" dirty="0" err="1" smtClean="0">
                <a:solidFill>
                  <a:schemeClr val="tx1"/>
                </a:solidFill>
                <a:latin typeface="+mj-lt"/>
              </a:rPr>
              <a:t>bottom</a:t>
            </a:r>
            <a:r>
              <a:rPr lang="es-ES" altLang="en-US" sz="2000" dirty="0" smtClean="0">
                <a:solidFill>
                  <a:schemeClr val="tx1"/>
                </a:solidFill>
                <a:latin typeface="+mj-lt"/>
              </a:rPr>
              <a:t> </a:t>
            </a:r>
            <a:r>
              <a:rPr lang="es-ES" altLang="en-US" sz="2000" dirty="0" err="1" smtClean="0">
                <a:solidFill>
                  <a:schemeClr val="tx1"/>
                </a:solidFill>
                <a:latin typeface="+mj-lt"/>
              </a:rPr>
              <a:t>third</a:t>
            </a:r>
            <a:r>
              <a:rPr lang="es-ES" altLang="en-US" sz="2000" dirty="0" smtClean="0">
                <a:solidFill>
                  <a:schemeClr val="tx1"/>
                </a:solidFill>
                <a:latin typeface="+mj-lt"/>
              </a:rPr>
              <a:t> of </a:t>
            </a:r>
            <a:r>
              <a:rPr lang="es-ES" altLang="en-US" sz="2000" dirty="0" err="1" smtClean="0">
                <a:solidFill>
                  <a:schemeClr val="tx1"/>
                </a:solidFill>
                <a:latin typeface="+mj-lt"/>
              </a:rPr>
              <a:t>the</a:t>
            </a:r>
            <a:r>
              <a:rPr lang="es-ES" altLang="en-US" sz="2000" dirty="0" smtClean="0">
                <a:solidFill>
                  <a:schemeClr val="tx1"/>
                </a:solidFill>
                <a:latin typeface="+mj-lt"/>
              </a:rPr>
              <a:t> </a:t>
            </a:r>
            <a:r>
              <a:rPr lang="es-ES" altLang="en-US" sz="2000" dirty="0" err="1" smtClean="0">
                <a:solidFill>
                  <a:schemeClr val="tx1"/>
                </a:solidFill>
                <a:latin typeface="+mj-lt"/>
              </a:rPr>
              <a:t>port</a:t>
            </a:r>
            <a:r>
              <a:rPr lang="es-ES" altLang="en-US" sz="2000" dirty="0" smtClean="0">
                <a:solidFill>
                  <a:schemeClr val="tx1"/>
                </a:solidFill>
                <a:latin typeface="+mj-lt"/>
              </a:rPr>
              <a:t> </a:t>
            </a:r>
            <a:r>
              <a:rPr lang="es-ES" altLang="en-US" sz="2000" dirty="0" err="1" smtClean="0">
                <a:solidFill>
                  <a:schemeClr val="tx1"/>
                </a:solidFill>
                <a:latin typeface="+mj-lt"/>
              </a:rPr>
              <a:t>is</a:t>
            </a:r>
            <a:r>
              <a:rPr lang="es-ES" altLang="en-US" sz="2000" dirty="0" smtClean="0">
                <a:solidFill>
                  <a:schemeClr val="tx1"/>
                </a:solidFill>
                <a:latin typeface="+mj-lt"/>
              </a:rPr>
              <a:t> </a:t>
            </a:r>
            <a:r>
              <a:rPr lang="es-ES" altLang="en-US" sz="2000" dirty="0" err="1" smtClean="0">
                <a:solidFill>
                  <a:schemeClr val="tx1"/>
                </a:solidFill>
                <a:latin typeface="+mj-lt"/>
              </a:rPr>
              <a:t>used</a:t>
            </a:r>
            <a:r>
              <a:rPr lang="es-ES" altLang="en-US" sz="2000" dirty="0" smtClean="0">
                <a:solidFill>
                  <a:schemeClr val="tx1"/>
                </a:solidFill>
                <a:latin typeface="+mj-lt"/>
              </a:rPr>
              <a:t> </a:t>
            </a:r>
            <a:r>
              <a:rPr lang="es-ES" altLang="en-US" sz="2000" dirty="0" err="1" smtClean="0">
                <a:solidFill>
                  <a:schemeClr val="tx1"/>
                </a:solidFill>
                <a:latin typeface="+mj-lt"/>
              </a:rPr>
              <a:t>for</a:t>
            </a:r>
            <a:r>
              <a:rPr lang="es-ES" altLang="en-US" sz="2000" dirty="0" smtClean="0">
                <a:solidFill>
                  <a:schemeClr val="tx1"/>
                </a:solidFill>
                <a:latin typeface="+mj-lt"/>
              </a:rPr>
              <a:t> light guides </a:t>
            </a:r>
            <a:r>
              <a:rPr lang="es-ES" altLang="en-US" sz="2000" dirty="0" err="1" smtClean="0">
                <a:solidFill>
                  <a:schemeClr val="tx1"/>
                </a:solidFill>
                <a:latin typeface="+mj-lt"/>
              </a:rPr>
              <a:t>which</a:t>
            </a:r>
            <a:r>
              <a:rPr lang="es-ES" altLang="en-US" sz="2000" dirty="0" smtClean="0">
                <a:solidFill>
                  <a:schemeClr val="tx1"/>
                </a:solidFill>
                <a:latin typeface="+mj-lt"/>
              </a:rPr>
              <a:t> </a:t>
            </a:r>
            <a:r>
              <a:rPr lang="es-ES" altLang="en-US" sz="2000" dirty="0" err="1" smtClean="0">
                <a:solidFill>
                  <a:schemeClr val="tx1"/>
                </a:solidFill>
                <a:latin typeface="+mj-lt"/>
              </a:rPr>
              <a:t>might</a:t>
            </a:r>
            <a:r>
              <a:rPr lang="es-ES" altLang="en-US" sz="2000" dirty="0" smtClean="0">
                <a:solidFill>
                  <a:schemeClr val="tx1"/>
                </a:solidFill>
                <a:latin typeface="+mj-lt"/>
              </a:rPr>
              <a:t> be removed </a:t>
            </a:r>
            <a:r>
              <a:rPr lang="es-ES" altLang="en-US" sz="2000" dirty="0" err="1" smtClean="0">
                <a:solidFill>
                  <a:schemeClr val="tx1"/>
                </a:solidFill>
                <a:latin typeface="+mj-lt"/>
              </a:rPr>
              <a:t>after</a:t>
            </a:r>
            <a:r>
              <a:rPr lang="es-ES" altLang="en-US" sz="2000" dirty="0" smtClean="0">
                <a:solidFill>
                  <a:schemeClr val="tx1"/>
                </a:solidFill>
                <a:latin typeface="+mj-lt"/>
              </a:rPr>
              <a:t> 2023.</a:t>
            </a:r>
          </a:p>
          <a:p>
            <a:pPr algn="just"/>
            <a:r>
              <a:rPr lang="es-ES" altLang="en-US" sz="2000" dirty="0" smtClean="0">
                <a:solidFill>
                  <a:schemeClr val="tx1"/>
                </a:solidFill>
                <a:latin typeface="+mj-lt"/>
              </a:rPr>
              <a:t> </a:t>
            </a:r>
          </a:p>
          <a:p>
            <a:pPr algn="just"/>
            <a:r>
              <a:rPr lang="es-ES" altLang="en-US" sz="2000" b="1" dirty="0">
                <a:solidFill>
                  <a:schemeClr val="tx1"/>
                </a:solidFill>
                <a:latin typeface="+mj-lt"/>
              </a:rPr>
              <a:t>	</a:t>
            </a:r>
            <a:r>
              <a:rPr lang="es-ES" altLang="en-US" sz="2000" b="1" dirty="0" smtClean="0">
                <a:solidFill>
                  <a:schemeClr val="tx1"/>
                </a:solidFill>
                <a:latin typeface="+mj-lt"/>
              </a:rPr>
              <a:t>		</a:t>
            </a:r>
            <a:r>
              <a:rPr lang="es-ES" altLang="en-US" sz="2000" b="1" dirty="0" err="1" smtClean="0">
                <a:solidFill>
                  <a:schemeClr val="tx1"/>
                </a:solidFill>
                <a:latin typeface="+mj-lt"/>
              </a:rPr>
              <a:t>Details</a:t>
            </a:r>
            <a:r>
              <a:rPr lang="es-ES" altLang="en-US" sz="2000" b="1" dirty="0" smtClean="0">
                <a:solidFill>
                  <a:schemeClr val="tx1"/>
                </a:solidFill>
                <a:latin typeface="+mj-lt"/>
              </a:rPr>
              <a:t> </a:t>
            </a:r>
            <a:r>
              <a:rPr lang="es-ES" altLang="en-US" sz="2000" b="1" dirty="0" err="1" smtClean="0">
                <a:solidFill>
                  <a:schemeClr val="tx1"/>
                </a:solidFill>
                <a:latin typeface="+mj-lt"/>
              </a:rPr>
              <a:t>remain</a:t>
            </a:r>
            <a:r>
              <a:rPr lang="es-ES" altLang="en-US" sz="2000" b="1" dirty="0" smtClean="0">
                <a:solidFill>
                  <a:schemeClr val="tx1"/>
                </a:solidFill>
                <a:latin typeface="+mj-lt"/>
              </a:rPr>
              <a:t> TBD</a:t>
            </a:r>
            <a:r>
              <a:rPr lang="es-ES" altLang="en-US" sz="2000" dirty="0" smtClean="0">
                <a:solidFill>
                  <a:schemeClr val="tx1"/>
                </a:solidFill>
                <a:latin typeface="+mj-lt"/>
              </a:rPr>
              <a:t>.</a:t>
            </a:r>
            <a:endParaRPr lang="es-ES" altLang="en-US" sz="2000" dirty="0">
              <a:solidFill>
                <a:schemeClr val="tx1"/>
              </a:solidFill>
              <a:latin typeface="+mj-lt"/>
            </a:endParaRPr>
          </a:p>
        </p:txBody>
      </p:sp>
      <p:sp>
        <p:nvSpPr>
          <p:cNvPr id="46" name="2 Marcador de contenido"/>
          <p:cNvSpPr>
            <a:spLocks noGrp="1"/>
          </p:cNvSpPr>
          <p:nvPr/>
        </p:nvSpPr>
        <p:spPr>
          <a:xfrm>
            <a:off x="7275830" y="6826250"/>
            <a:ext cx="2794635" cy="313055"/>
          </a:xfrm>
          <a:prstGeom prst="rect">
            <a:avLst/>
          </a:prstGeom>
          <a:noFill/>
          <a:ln>
            <a:noFill/>
          </a:ln>
          <a:effectLst/>
        </p:spPr>
        <p:txBody>
          <a:bodyPr vert="horz" wrap="square" lIns="0" tIns="38520" rIns="0" bIns="0" numCol="1" anchor="t" anchorCtr="0" compatLnSpc="1"/>
          <a:lstStyle>
            <a:lvl1pPr marL="342900" indent="-342900" algn="l" defTabSz="448945" rtl="0" fontAlgn="base" hangingPunct="0">
              <a:lnSpc>
                <a:spcPct val="83000"/>
              </a:lnSpc>
              <a:spcBef>
                <a:spcPct val="0"/>
              </a:spcBef>
              <a:spcAft>
                <a:spcPts val="1425"/>
              </a:spcAft>
              <a:buClr>
                <a:schemeClr val="bg1">
                  <a:lumMod val="50000"/>
                </a:schemeClr>
              </a:buClr>
              <a:buSzPct val="90000"/>
              <a:buFont typeface="Wingdings 2" panose="05020102010507070707" pitchFamily="18" charset="2"/>
              <a:buChar char="¡"/>
              <a:defRPr sz="2000">
                <a:solidFill>
                  <a:srgbClr val="000000"/>
                </a:solidFill>
                <a:latin typeface="+mn-lt"/>
                <a:ea typeface="+mn-ea"/>
                <a:cs typeface="+mn-cs"/>
              </a:defRPr>
            </a:lvl1pPr>
            <a:lvl2pPr marL="742950" indent="-285750" algn="l" defTabSz="448945" rtl="0" fontAlgn="base" hangingPunct="0">
              <a:lnSpc>
                <a:spcPct val="83000"/>
              </a:lnSpc>
              <a:spcBef>
                <a:spcPct val="0"/>
              </a:spcBef>
              <a:spcAft>
                <a:spcPts val="1140"/>
              </a:spcAft>
              <a:buClr>
                <a:srgbClr val="3366FF"/>
              </a:buClr>
              <a:buSzPct val="100000"/>
              <a:buFont typeface="Wingdings" panose="05000000000000000000" pitchFamily="2" charset="2"/>
              <a:buChar char="§"/>
              <a:defRPr sz="2000">
                <a:solidFill>
                  <a:srgbClr val="000000"/>
                </a:solidFill>
                <a:latin typeface="+mn-lt"/>
                <a:ea typeface="+mn-ea"/>
                <a:cs typeface="+mn-cs"/>
              </a:defRPr>
            </a:lvl2pPr>
            <a:lvl3pPr marL="1143000" indent="-228600" algn="l" defTabSz="448945" rtl="0" fontAlgn="base" hangingPunct="0">
              <a:lnSpc>
                <a:spcPct val="83000"/>
              </a:lnSpc>
              <a:spcBef>
                <a:spcPct val="0"/>
              </a:spcBef>
              <a:spcAft>
                <a:spcPts val="850"/>
              </a:spcAft>
              <a:buClr>
                <a:srgbClr val="000000"/>
              </a:buClr>
              <a:buSzPct val="100000"/>
              <a:buFont typeface="Times New Roman" panose="02020603050405020304" pitchFamily="16" charset="0"/>
              <a:defRPr sz="2000">
                <a:solidFill>
                  <a:srgbClr val="000000"/>
                </a:solidFill>
                <a:latin typeface="+mn-lt"/>
                <a:ea typeface="+mn-ea"/>
                <a:cs typeface="+mn-cs"/>
              </a:defRPr>
            </a:lvl3pPr>
            <a:lvl4pPr marL="1600200" indent="-228600" algn="l" defTabSz="448945" rtl="0" fontAlgn="base" hangingPunct="0">
              <a:lnSpc>
                <a:spcPct val="83000"/>
              </a:lnSpc>
              <a:spcBef>
                <a:spcPct val="0"/>
              </a:spcBef>
              <a:spcAft>
                <a:spcPts val="575"/>
              </a:spcAft>
              <a:buClr>
                <a:srgbClr val="000000"/>
              </a:buClr>
              <a:buSzPct val="100000"/>
              <a:buFont typeface="Times New Roman" panose="02020603050405020304" pitchFamily="16" charset="0"/>
              <a:defRPr sz="2000">
                <a:solidFill>
                  <a:srgbClr val="000000"/>
                </a:solidFill>
                <a:latin typeface="+mn-lt"/>
                <a:ea typeface="+mn-ea"/>
                <a:cs typeface="+mn-cs"/>
              </a:defRPr>
            </a:lvl4pPr>
            <a:lvl5pPr marL="2057400" indent="-228600" algn="l" defTabSz="448945" rtl="0" fontAlgn="base" hangingPunct="0">
              <a:lnSpc>
                <a:spcPct val="83000"/>
              </a:lnSpc>
              <a:spcBef>
                <a:spcPct val="0"/>
              </a:spcBef>
              <a:spcAft>
                <a:spcPts val="290"/>
              </a:spcAft>
              <a:buClr>
                <a:srgbClr val="000000"/>
              </a:buClr>
              <a:buSzPct val="100000"/>
              <a:buFont typeface="Times New Roman" panose="02020603050405020304" pitchFamily="16" charset="0"/>
              <a:defRPr sz="2000">
                <a:solidFill>
                  <a:srgbClr val="000000"/>
                </a:solidFill>
                <a:latin typeface="+mn-lt"/>
                <a:ea typeface="+mn-ea"/>
                <a:cs typeface="+mn-cs"/>
              </a:defRPr>
            </a:lvl5pPr>
            <a:lvl6pPr marL="2514600" indent="-228600" algn="l" defTabSz="448945" rtl="0" fontAlgn="base" hangingPunct="0">
              <a:lnSpc>
                <a:spcPct val="83000"/>
              </a:lnSpc>
              <a:spcBef>
                <a:spcPct val="0"/>
              </a:spcBef>
              <a:spcAft>
                <a:spcPts val="290"/>
              </a:spcAft>
              <a:buClr>
                <a:srgbClr val="000000"/>
              </a:buClr>
              <a:buSzPct val="100000"/>
              <a:buFont typeface="Times New Roman" panose="02020603050405020304" pitchFamily="16" charset="0"/>
              <a:defRPr sz="2000">
                <a:solidFill>
                  <a:srgbClr val="000000"/>
                </a:solidFill>
                <a:latin typeface="+mn-lt"/>
                <a:ea typeface="+mn-ea"/>
                <a:cs typeface="+mn-cs"/>
              </a:defRPr>
            </a:lvl6pPr>
            <a:lvl7pPr marL="2971800" indent="-228600" algn="l" defTabSz="448945" rtl="0" fontAlgn="base" hangingPunct="0">
              <a:lnSpc>
                <a:spcPct val="83000"/>
              </a:lnSpc>
              <a:spcBef>
                <a:spcPct val="0"/>
              </a:spcBef>
              <a:spcAft>
                <a:spcPts val="290"/>
              </a:spcAft>
              <a:buClr>
                <a:srgbClr val="000000"/>
              </a:buClr>
              <a:buSzPct val="100000"/>
              <a:buFont typeface="Times New Roman" panose="02020603050405020304" pitchFamily="16" charset="0"/>
              <a:defRPr sz="2000">
                <a:solidFill>
                  <a:srgbClr val="000000"/>
                </a:solidFill>
                <a:latin typeface="+mn-lt"/>
                <a:ea typeface="+mn-ea"/>
                <a:cs typeface="+mn-cs"/>
              </a:defRPr>
            </a:lvl7pPr>
            <a:lvl8pPr marL="3429000" indent="-228600" algn="l" defTabSz="448945" rtl="0" fontAlgn="base" hangingPunct="0">
              <a:lnSpc>
                <a:spcPct val="83000"/>
              </a:lnSpc>
              <a:spcBef>
                <a:spcPct val="0"/>
              </a:spcBef>
              <a:spcAft>
                <a:spcPts val="290"/>
              </a:spcAft>
              <a:buClr>
                <a:srgbClr val="000000"/>
              </a:buClr>
              <a:buSzPct val="100000"/>
              <a:buFont typeface="Times New Roman" panose="02020603050405020304" pitchFamily="16" charset="0"/>
              <a:defRPr sz="2000">
                <a:solidFill>
                  <a:srgbClr val="000000"/>
                </a:solidFill>
                <a:latin typeface="+mn-lt"/>
                <a:ea typeface="+mn-ea"/>
                <a:cs typeface="+mn-cs"/>
              </a:defRPr>
            </a:lvl8pPr>
            <a:lvl9pPr marL="3886200" indent="-228600" algn="l" defTabSz="448945" rtl="0" fontAlgn="base" hangingPunct="0">
              <a:lnSpc>
                <a:spcPct val="83000"/>
              </a:lnSpc>
              <a:spcBef>
                <a:spcPct val="0"/>
              </a:spcBef>
              <a:spcAft>
                <a:spcPts val="290"/>
              </a:spcAft>
              <a:buClr>
                <a:srgbClr val="000000"/>
              </a:buClr>
              <a:buSzPct val="100000"/>
              <a:buFont typeface="Times New Roman" panose="02020603050405020304" pitchFamily="16" charset="0"/>
              <a:defRPr sz="2000">
                <a:solidFill>
                  <a:srgbClr val="000000"/>
                </a:solidFill>
                <a:latin typeface="+mn-lt"/>
                <a:ea typeface="+mn-ea"/>
                <a:cs typeface="+mn-cs"/>
              </a:defRPr>
            </a:lvl9pPr>
          </a:lstStyle>
          <a:p>
            <a:pPr marL="0" indent="0" algn="r">
              <a:buNone/>
            </a:pPr>
            <a:r>
              <a:rPr lang="es-ES" sz="1600" i="1" dirty="0" err="1" smtClean="0"/>
              <a:t>N.Oyama</a:t>
            </a:r>
            <a:r>
              <a:rPr lang="es-ES" sz="1600" i="1" dirty="0"/>
              <a:t>, PID </a:t>
            </a:r>
            <a:r>
              <a:rPr lang="es-ES" sz="1600" i="1" dirty="0" smtClean="0"/>
              <a:t>U2JYv4.0, 2018</a:t>
            </a:r>
          </a:p>
        </p:txBody>
      </p:sp>
      <p:sp>
        <p:nvSpPr>
          <p:cNvPr id="24" name="Rectangle 5"/>
          <p:cNvSpPr>
            <a:spLocks noChangeArrowheads="1"/>
          </p:cNvSpPr>
          <p:nvPr/>
        </p:nvSpPr>
        <p:spPr bwMode="auto">
          <a:xfrm>
            <a:off x="8439785" y="7197408"/>
            <a:ext cx="1789187"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1pPr>
            <a:lvl2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2pPr>
            <a:lvl3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3pPr>
            <a:lvl4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4pPr>
            <a:lvl5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5pPr>
            <a:lvl6pPr marL="25146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6pPr>
            <a:lvl7pPr marL="29718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7pPr>
            <a:lvl8pPr marL="34290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8pPr>
            <a:lvl9pPr marL="38862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9pPr>
          </a:lstStyle>
          <a:p>
            <a:pPr algn="r">
              <a:lnSpc>
                <a:spcPct val="100000"/>
              </a:lnSpc>
              <a:buClrTx/>
              <a:buFontTx/>
              <a:buNone/>
            </a:pPr>
            <a:r>
              <a:rPr lang="es-ES" altLang="de-DE" sz="1400" dirty="0">
                <a:ea typeface="msgothic" charset="0"/>
                <a:cs typeface="msgothic" charset="0"/>
              </a:rPr>
              <a:t>3</a:t>
            </a:r>
            <a:r>
              <a:rPr lang="es-ES" altLang="de-DE" sz="1400" dirty="0" smtClean="0">
                <a:ea typeface="msgothic" charset="0"/>
                <a:cs typeface="msgothic" charset="0"/>
              </a:rPr>
              <a:t> </a:t>
            </a:r>
            <a:r>
              <a:rPr lang="es-ES" altLang="de-DE" sz="1400" dirty="0">
                <a:ea typeface="msgothic" charset="0"/>
                <a:cs typeface="msgothic" charset="0"/>
              </a:rPr>
              <a:t>/ </a:t>
            </a:r>
            <a:r>
              <a:rPr lang="es-ES" altLang="de-DE" sz="1400" dirty="0" smtClean="0">
                <a:ea typeface="msgothic" charset="0"/>
                <a:cs typeface="msgothic" charset="0"/>
              </a:rPr>
              <a:t>7</a:t>
            </a:r>
            <a:endParaRPr lang="de-DE" altLang="de-DE" sz="1400" dirty="0">
              <a:ea typeface="msgothic" charset="0"/>
              <a:cs typeface="msgothic"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521370" y="3349487"/>
            <a:ext cx="5293722" cy="3429000"/>
            <a:chOff x="521370" y="3240198"/>
            <a:chExt cx="5293722" cy="3429000"/>
          </a:xfrm>
        </p:grpSpPr>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978" b="7713"/>
            <a:stretch>
              <a:fillRect/>
            </a:stretch>
          </p:blipFill>
          <p:spPr bwMode="auto">
            <a:xfrm>
              <a:off x="521370" y="3240198"/>
              <a:ext cx="3286125"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Arrow Connector 4"/>
            <p:cNvCxnSpPr/>
            <p:nvPr/>
          </p:nvCxnSpPr>
          <p:spPr>
            <a:xfrm flipH="1">
              <a:off x="2173859" y="3995861"/>
              <a:ext cx="1897358"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5"/>
            <p:cNvSpPr txBox="1"/>
            <p:nvPr/>
          </p:nvSpPr>
          <p:spPr>
            <a:xfrm>
              <a:off x="4033117" y="3736404"/>
              <a:ext cx="1420582" cy="349968"/>
            </a:xfrm>
            <a:prstGeom prst="rect">
              <a:avLst/>
            </a:prstGeom>
            <a:noFill/>
          </p:spPr>
          <p:txBody>
            <a:bodyPr wrap="none" rtlCol="0">
              <a:spAutoFit/>
            </a:bodyPr>
            <a:lstStyle/>
            <a:p>
              <a:r>
                <a:rPr lang="en-US" dirty="0" smtClean="0">
                  <a:solidFill>
                    <a:schemeClr val="tx1"/>
                  </a:solidFill>
                  <a:latin typeface="+mn-lt"/>
                </a:rPr>
                <a:t>R = 4216 mm</a:t>
              </a:r>
              <a:endParaRPr lang="en-US" dirty="0">
                <a:solidFill>
                  <a:schemeClr val="tx1"/>
                </a:solidFill>
                <a:latin typeface="+mn-lt"/>
              </a:endParaRPr>
            </a:p>
          </p:txBody>
        </p:sp>
        <p:cxnSp>
          <p:nvCxnSpPr>
            <p:cNvPr id="13" name="Straight Arrow Connector 7"/>
            <p:cNvCxnSpPr/>
            <p:nvPr/>
          </p:nvCxnSpPr>
          <p:spPr>
            <a:xfrm flipH="1" flipV="1">
              <a:off x="2292474" y="4931966"/>
              <a:ext cx="1740643" cy="6480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8"/>
            <p:cNvSpPr txBox="1"/>
            <p:nvPr/>
          </p:nvSpPr>
          <p:spPr>
            <a:xfrm>
              <a:off x="4044626" y="5490789"/>
              <a:ext cx="1420582" cy="349968"/>
            </a:xfrm>
            <a:prstGeom prst="rect">
              <a:avLst/>
            </a:prstGeom>
            <a:noFill/>
          </p:spPr>
          <p:txBody>
            <a:bodyPr wrap="none" rtlCol="0">
              <a:spAutoFit/>
            </a:bodyPr>
            <a:lstStyle/>
            <a:p>
              <a:r>
                <a:rPr lang="en-US" dirty="0" smtClean="0">
                  <a:solidFill>
                    <a:schemeClr val="tx1"/>
                  </a:solidFill>
                  <a:latin typeface="+mn-lt"/>
                </a:rPr>
                <a:t>R = 4954 mm</a:t>
              </a:r>
              <a:endParaRPr lang="en-US" dirty="0">
                <a:solidFill>
                  <a:schemeClr val="tx1"/>
                </a:solidFill>
                <a:latin typeface="+mn-lt"/>
              </a:endParaRPr>
            </a:p>
          </p:txBody>
        </p:sp>
        <p:sp>
          <p:nvSpPr>
            <p:cNvPr id="16" name="TextBox 8"/>
            <p:cNvSpPr txBox="1"/>
            <p:nvPr/>
          </p:nvSpPr>
          <p:spPr>
            <a:xfrm>
              <a:off x="2030306" y="4911228"/>
              <a:ext cx="364202" cy="435825"/>
            </a:xfrm>
            <a:prstGeom prst="rect">
              <a:avLst/>
            </a:prstGeom>
            <a:noFill/>
          </p:spPr>
          <p:txBody>
            <a:bodyPr wrap="none" rtlCol="0">
              <a:spAutoFit/>
            </a:bodyPr>
            <a:lstStyle/>
            <a:p>
              <a:r>
                <a:rPr lang="en-US" sz="2400" b="1" dirty="0" smtClean="0">
                  <a:solidFill>
                    <a:srgbClr val="FF0000"/>
                  </a:solidFill>
                </a:rPr>
                <a:t>+</a:t>
              </a:r>
              <a:endParaRPr lang="en-US" sz="2400" b="1" dirty="0">
                <a:solidFill>
                  <a:srgbClr val="FF0000"/>
                </a:solidFill>
              </a:endParaRPr>
            </a:p>
          </p:txBody>
        </p:sp>
        <p:sp>
          <p:nvSpPr>
            <p:cNvPr id="4" name="3 Rectángulo"/>
            <p:cNvSpPr/>
            <p:nvPr/>
          </p:nvSpPr>
          <p:spPr bwMode="auto">
            <a:xfrm>
              <a:off x="2173859" y="4662983"/>
              <a:ext cx="1633636" cy="593018"/>
            </a:xfrm>
            <a:prstGeom prst="rect">
              <a:avLst/>
            </a:prstGeom>
            <a:solidFill>
              <a:schemeClr val="accent1">
                <a:lumMod val="75000"/>
                <a:alpha val="25000"/>
              </a:schemeClr>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448945" rtl="0" eaLnBrk="1" fontAlgn="base" latinLnBrk="0" hangingPunct="0">
                <a:lnSpc>
                  <a:spcPct val="93000"/>
                </a:lnSpc>
                <a:spcBef>
                  <a:spcPct val="0"/>
                </a:spcBef>
                <a:spcAft>
                  <a:spcPct val="0"/>
                </a:spcAft>
                <a:buClr>
                  <a:srgbClr val="000000"/>
                </a:buClr>
                <a:buSzPct val="100000"/>
                <a:buFont typeface="Times New Roman" panose="02020603050405020304" pitchFamily="16" charset="0"/>
                <a:buNone/>
              </a:pPr>
              <a:endParaRPr kumimoji="0" lang="es-ES" sz="1800" b="0" i="0" u="none" strike="noStrike" cap="none" normalizeH="0" baseline="0" smtClean="0">
                <a:ln>
                  <a:noFill/>
                </a:ln>
                <a:solidFill>
                  <a:schemeClr val="bg1"/>
                </a:solidFill>
                <a:effectLst/>
                <a:latin typeface="Arial" panose="020B0604020202020204" pitchFamily="34" charset="0"/>
              </a:endParaRPr>
            </a:p>
          </p:txBody>
        </p:sp>
        <p:cxnSp>
          <p:nvCxnSpPr>
            <p:cNvPr id="19" name="Straight Arrow Connector 7"/>
            <p:cNvCxnSpPr>
              <a:stCxn id="21" idx="1"/>
            </p:cNvCxnSpPr>
            <p:nvPr/>
          </p:nvCxnSpPr>
          <p:spPr>
            <a:xfrm flipH="1" flipV="1">
              <a:off x="2249564" y="5147991"/>
              <a:ext cx="1612749" cy="10738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8"/>
            <p:cNvSpPr txBox="1"/>
            <p:nvPr/>
          </p:nvSpPr>
          <p:spPr>
            <a:xfrm>
              <a:off x="3862313" y="6046812"/>
              <a:ext cx="1952779" cy="349968"/>
            </a:xfrm>
            <a:prstGeom prst="rect">
              <a:avLst/>
            </a:prstGeom>
            <a:noFill/>
          </p:spPr>
          <p:txBody>
            <a:bodyPr wrap="none" rtlCol="0">
              <a:spAutoFit/>
            </a:bodyPr>
            <a:lstStyle/>
            <a:p>
              <a:r>
                <a:rPr lang="en-US" dirty="0" smtClean="0">
                  <a:solidFill>
                    <a:schemeClr val="tx1"/>
                  </a:solidFill>
                  <a:latin typeface="+mj-lt"/>
                </a:rPr>
                <a:t>Launching position</a:t>
              </a:r>
              <a:endParaRPr lang="en-US" dirty="0">
                <a:solidFill>
                  <a:schemeClr val="tx1"/>
                </a:solidFill>
                <a:latin typeface="+mj-lt"/>
              </a:endParaRPr>
            </a:p>
          </p:txBody>
        </p:sp>
        <p:sp>
          <p:nvSpPr>
            <p:cNvPr id="22" name="TextBox 8"/>
            <p:cNvSpPr txBox="1"/>
            <p:nvPr/>
          </p:nvSpPr>
          <p:spPr>
            <a:xfrm>
              <a:off x="4337794" y="4756982"/>
              <a:ext cx="990977" cy="349968"/>
            </a:xfrm>
            <a:prstGeom prst="rect">
              <a:avLst/>
            </a:prstGeom>
            <a:noFill/>
          </p:spPr>
          <p:txBody>
            <a:bodyPr wrap="none" rtlCol="0">
              <a:spAutoFit/>
            </a:bodyPr>
            <a:lstStyle/>
            <a:p>
              <a:r>
                <a:rPr lang="en-US" dirty="0" smtClean="0">
                  <a:solidFill>
                    <a:schemeClr val="tx1"/>
                  </a:solidFill>
                  <a:latin typeface="+mj-lt"/>
                </a:rPr>
                <a:t>P18 port</a:t>
              </a:r>
              <a:endParaRPr lang="en-US" dirty="0">
                <a:solidFill>
                  <a:schemeClr val="tx1"/>
                </a:solidFill>
                <a:latin typeface="+mj-lt"/>
              </a:endParaRPr>
            </a:p>
          </p:txBody>
        </p:sp>
        <p:cxnSp>
          <p:nvCxnSpPr>
            <p:cNvPr id="24" name="Straight Arrow Connector 7"/>
            <p:cNvCxnSpPr>
              <a:stCxn id="22" idx="1"/>
            </p:cNvCxnSpPr>
            <p:nvPr/>
          </p:nvCxnSpPr>
          <p:spPr>
            <a:xfrm flipH="1" flipV="1">
              <a:off x="3862314" y="4787950"/>
              <a:ext cx="475480"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26 Triángulo isósceles"/>
            <p:cNvSpPr/>
            <p:nvPr/>
          </p:nvSpPr>
          <p:spPr bwMode="auto">
            <a:xfrm rot="7772036">
              <a:off x="1596496" y="4392520"/>
              <a:ext cx="504056" cy="851631"/>
            </a:xfrm>
            <a:prstGeom prst="triangle">
              <a:avLst/>
            </a:prstGeom>
            <a:solidFill>
              <a:srgbClr val="FF0000">
                <a:alpha val="25000"/>
              </a:srgbClr>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8945" rtl="0" eaLnBrk="1" fontAlgn="base" latinLnBrk="0" hangingPunct="0">
                <a:lnSpc>
                  <a:spcPct val="93000"/>
                </a:lnSpc>
                <a:spcBef>
                  <a:spcPct val="0"/>
                </a:spcBef>
                <a:spcAft>
                  <a:spcPct val="0"/>
                </a:spcAft>
                <a:buClr>
                  <a:srgbClr val="000000"/>
                </a:buClr>
                <a:buSzPct val="100000"/>
                <a:buFont typeface="Times New Roman" panose="02020603050405020304" pitchFamily="16" charset="0"/>
                <a:buNone/>
              </a:pPr>
              <a:endParaRPr kumimoji="0" lang="es-ES" sz="1800" b="0" i="0" u="none" strike="noStrike" cap="none" normalizeH="0" baseline="0" smtClean="0">
                <a:ln>
                  <a:noFill/>
                </a:ln>
                <a:solidFill>
                  <a:schemeClr val="bg1"/>
                </a:solidFill>
                <a:effectLst/>
                <a:latin typeface="Arial" panose="020B0604020202020204" pitchFamily="34" charset="0"/>
              </a:endParaRPr>
            </a:p>
          </p:txBody>
        </p:sp>
      </p:grpSp>
      <p:sp>
        <p:nvSpPr>
          <p:cNvPr id="5" name="Título 4"/>
          <p:cNvSpPr>
            <a:spLocks noGrp="1"/>
          </p:cNvSpPr>
          <p:nvPr>
            <p:ph type="title"/>
          </p:nvPr>
        </p:nvSpPr>
        <p:spPr>
          <a:xfrm>
            <a:off x="308635" y="291370"/>
            <a:ext cx="8064896" cy="679649"/>
          </a:xfrm>
        </p:spPr>
        <p:txBody>
          <a:bodyPr/>
          <a:lstStyle/>
          <a:p>
            <a:pPr>
              <a:lnSpc>
                <a:spcPct val="83000"/>
              </a:lnSpc>
            </a:pPr>
            <a:r>
              <a:rPr lang="es-ES" altLang="en-US" dirty="0" err="1" smtClean="0"/>
              <a:t>Feasibility</a:t>
            </a:r>
            <a:r>
              <a:rPr lang="es-ES" altLang="en-US" dirty="0" smtClean="0"/>
              <a:t> </a:t>
            </a:r>
            <a:r>
              <a:rPr lang="es-ES" altLang="en-US" dirty="0" err="1" smtClean="0"/>
              <a:t>study</a:t>
            </a:r>
            <a:r>
              <a:rPr lang="es-ES" altLang="en-US" dirty="0" smtClean="0"/>
              <a:t> in JT-60SA </a:t>
            </a:r>
            <a:br>
              <a:rPr lang="es-ES" altLang="en-US" dirty="0" smtClean="0"/>
            </a:br>
            <a:endParaRPr lang="es-ES" altLang="en-US" dirty="0"/>
          </a:p>
        </p:txBody>
      </p:sp>
      <p:sp>
        <p:nvSpPr>
          <p:cNvPr id="23" name="2 Marcador de contenido"/>
          <p:cNvSpPr>
            <a:spLocks noGrp="1"/>
          </p:cNvSpPr>
          <p:nvPr>
            <p:ph idx="1"/>
          </p:nvPr>
        </p:nvSpPr>
        <p:spPr>
          <a:xfrm>
            <a:off x="320674" y="1050925"/>
            <a:ext cx="10065791" cy="4983480"/>
          </a:xfrm>
        </p:spPr>
        <p:txBody>
          <a:bodyPr/>
          <a:lstStyle/>
          <a:p>
            <a:pPr marL="0" indent="0" algn="just">
              <a:buNone/>
            </a:pPr>
            <a:r>
              <a:rPr lang="es-ES" sz="2400" dirty="0" smtClean="0"/>
              <a:t>A </a:t>
            </a:r>
            <a:r>
              <a:rPr lang="es-ES" sz="2400" dirty="0" err="1" smtClean="0"/>
              <a:t>first</a:t>
            </a:r>
            <a:r>
              <a:rPr lang="es-ES" sz="2400" dirty="0" smtClean="0"/>
              <a:t> </a:t>
            </a:r>
            <a:r>
              <a:rPr lang="es-ES" sz="2400" dirty="0" err="1" smtClean="0"/>
              <a:t>feasibility</a:t>
            </a:r>
            <a:r>
              <a:rPr lang="es-ES" sz="2400" dirty="0" smtClean="0"/>
              <a:t> </a:t>
            </a:r>
            <a:r>
              <a:rPr lang="es-ES" sz="2400" dirty="0" err="1" smtClean="0"/>
              <a:t>study</a:t>
            </a:r>
            <a:r>
              <a:rPr lang="es-ES" sz="2400" dirty="0" smtClean="0"/>
              <a:t> </a:t>
            </a:r>
            <a:r>
              <a:rPr lang="es-ES" sz="2400" dirty="0" err="1" smtClean="0"/>
              <a:t>was</a:t>
            </a:r>
            <a:r>
              <a:rPr lang="es-ES" sz="2400" dirty="0" smtClean="0"/>
              <a:t> </a:t>
            </a:r>
            <a:r>
              <a:rPr lang="es-ES" sz="2400" dirty="0" err="1" smtClean="0"/>
              <a:t>conducted</a:t>
            </a:r>
            <a:r>
              <a:rPr lang="es-ES" sz="2400" dirty="0" smtClean="0"/>
              <a:t> in </a:t>
            </a:r>
            <a:r>
              <a:rPr lang="es-ES" sz="2400" dirty="0" err="1" smtClean="0"/>
              <a:t>order</a:t>
            </a:r>
            <a:r>
              <a:rPr lang="es-ES" sz="2400" dirty="0" smtClean="0"/>
              <a:t> </a:t>
            </a:r>
            <a:r>
              <a:rPr lang="es-ES" sz="2400" dirty="0" err="1" smtClean="0"/>
              <a:t>to</a:t>
            </a:r>
            <a:r>
              <a:rPr lang="es-ES" sz="2400" dirty="0" smtClean="0"/>
              <a:t> determine </a:t>
            </a:r>
            <a:r>
              <a:rPr lang="es-ES" sz="2400" dirty="0" err="1" smtClean="0"/>
              <a:t>the</a:t>
            </a:r>
            <a:r>
              <a:rPr lang="es-ES" sz="2400" dirty="0" smtClean="0"/>
              <a:t> </a:t>
            </a:r>
            <a:r>
              <a:rPr lang="es-ES" sz="2400" dirty="0" err="1" smtClean="0"/>
              <a:t>existence</a:t>
            </a:r>
            <a:r>
              <a:rPr lang="es-ES" sz="2400" dirty="0" smtClean="0"/>
              <a:t> of a </a:t>
            </a:r>
            <a:r>
              <a:rPr lang="es-ES" sz="2400" dirty="0" err="1" smtClean="0"/>
              <a:t>geometric</a:t>
            </a:r>
            <a:r>
              <a:rPr lang="es-ES" sz="2400" dirty="0" smtClean="0"/>
              <a:t> </a:t>
            </a:r>
            <a:r>
              <a:rPr lang="es-ES" sz="2400" dirty="0" err="1" smtClean="0"/>
              <a:t>solution</a:t>
            </a:r>
            <a:r>
              <a:rPr lang="es-ES" sz="2400" dirty="0" smtClean="0"/>
              <a:t> (</a:t>
            </a:r>
            <a:r>
              <a:rPr lang="es-ES" sz="2400" dirty="0" err="1" smtClean="0"/>
              <a:t>launching</a:t>
            </a:r>
            <a:r>
              <a:rPr lang="es-ES" sz="2400" dirty="0" smtClean="0"/>
              <a:t> </a:t>
            </a:r>
            <a:r>
              <a:rPr lang="es-ES" sz="2400" dirty="0" err="1" smtClean="0"/>
              <a:t>angles</a:t>
            </a:r>
            <a:r>
              <a:rPr lang="es-ES" sz="2400" dirty="0" smtClean="0"/>
              <a:t>, position) </a:t>
            </a:r>
            <a:r>
              <a:rPr lang="es-ES" sz="2400" dirty="0" err="1" smtClean="0"/>
              <a:t>for</a:t>
            </a:r>
            <a:r>
              <a:rPr lang="es-ES" sz="2400" dirty="0" smtClean="0"/>
              <a:t> </a:t>
            </a:r>
            <a:r>
              <a:rPr lang="es-ES" sz="2400" dirty="0" err="1" smtClean="0"/>
              <a:t>the</a:t>
            </a:r>
            <a:r>
              <a:rPr lang="es-ES" sz="2400" dirty="0" smtClean="0"/>
              <a:t> DR </a:t>
            </a:r>
            <a:r>
              <a:rPr lang="es-ES" sz="2400" dirty="0" err="1" smtClean="0"/>
              <a:t>to</a:t>
            </a:r>
            <a:r>
              <a:rPr lang="es-ES" sz="2400" dirty="0" smtClean="0"/>
              <a:t> </a:t>
            </a:r>
            <a:r>
              <a:rPr lang="es-ES" sz="2400" dirty="0" err="1" smtClean="0"/>
              <a:t>probe</a:t>
            </a:r>
            <a:r>
              <a:rPr lang="es-ES" sz="2400" dirty="0" smtClean="0"/>
              <a:t> a </a:t>
            </a:r>
            <a:r>
              <a:rPr lang="es-ES" sz="2400" dirty="0" err="1" smtClean="0"/>
              <a:t>likely</a:t>
            </a:r>
            <a:r>
              <a:rPr lang="es-ES" sz="2400" dirty="0" smtClean="0"/>
              <a:t> JT-60SA </a:t>
            </a:r>
            <a:r>
              <a:rPr lang="es-ES" sz="2400" dirty="0" err="1" smtClean="0"/>
              <a:t>scenario</a:t>
            </a:r>
            <a:r>
              <a:rPr lang="es-ES" sz="2400" dirty="0" smtClean="0"/>
              <a:t> in </a:t>
            </a:r>
            <a:r>
              <a:rPr lang="es-ES" sz="2400" dirty="0" err="1" smtClean="0"/>
              <a:t>the</a:t>
            </a:r>
            <a:r>
              <a:rPr lang="es-ES" sz="2400" dirty="0" smtClean="0"/>
              <a:t> </a:t>
            </a:r>
            <a:r>
              <a:rPr lang="es-ES" sz="2400" dirty="0" err="1" smtClean="0"/>
              <a:t>region</a:t>
            </a:r>
            <a:r>
              <a:rPr lang="es-ES" sz="2400" dirty="0" smtClean="0"/>
              <a:t> and </a:t>
            </a:r>
            <a:r>
              <a:rPr lang="es-ES" sz="2400" dirty="0" err="1" smtClean="0"/>
              <a:t>range</a:t>
            </a:r>
            <a:r>
              <a:rPr lang="es-ES" sz="2400" dirty="0" smtClean="0"/>
              <a:t> of k</a:t>
            </a:r>
            <a:r>
              <a:rPr lang="es-ES" sz="2400" baseline="-25000" dirty="0" smtClean="0">
                <a:latin typeface="Arial Unicode MS"/>
                <a:ea typeface="Arial Unicode MS"/>
                <a:cs typeface="Arial Unicode MS"/>
              </a:rPr>
              <a:t>⊥</a:t>
            </a:r>
            <a:r>
              <a:rPr lang="es-ES" sz="2400" dirty="0" smtClean="0">
                <a:latin typeface="Arial Unicode MS"/>
                <a:ea typeface="Arial Unicode MS"/>
                <a:cs typeface="Arial Unicode MS"/>
              </a:rPr>
              <a:t> </a:t>
            </a:r>
            <a:r>
              <a:rPr lang="es-ES" sz="2400" dirty="0" err="1" smtClean="0"/>
              <a:t>values</a:t>
            </a:r>
            <a:r>
              <a:rPr lang="es-ES" sz="2400" dirty="0" smtClean="0"/>
              <a:t> of </a:t>
            </a:r>
            <a:r>
              <a:rPr lang="es-ES" sz="2400" dirty="0" err="1" smtClean="0"/>
              <a:t>interest</a:t>
            </a:r>
            <a:r>
              <a:rPr lang="es-ES" sz="2400" dirty="0" smtClean="0"/>
              <a:t>.</a:t>
            </a:r>
            <a:endParaRPr lang="es-ES" sz="2400" dirty="0"/>
          </a:p>
          <a:p>
            <a:pPr marL="0" indent="0" algn="just">
              <a:buNone/>
            </a:pPr>
            <a:r>
              <a:rPr lang="es-ES" sz="2400" dirty="0" smtClean="0">
                <a:sym typeface="+mn-ea"/>
              </a:rPr>
              <a:t>As a </a:t>
            </a:r>
            <a:r>
              <a:rPr lang="es-ES" sz="2400" dirty="0" err="1" smtClean="0">
                <a:sym typeface="+mn-ea"/>
              </a:rPr>
              <a:t>working</a:t>
            </a:r>
            <a:r>
              <a:rPr lang="es-ES" sz="2400" dirty="0" smtClean="0">
                <a:sym typeface="+mn-ea"/>
              </a:rPr>
              <a:t> </a:t>
            </a:r>
            <a:r>
              <a:rPr lang="es-ES" sz="2400" dirty="0" err="1" smtClean="0">
                <a:sym typeface="+mn-ea"/>
              </a:rPr>
              <a:t>hypothesis</a:t>
            </a:r>
            <a:r>
              <a:rPr lang="es-ES" sz="2400" dirty="0" smtClean="0">
                <a:sym typeface="+mn-ea"/>
              </a:rPr>
              <a:t>, a </a:t>
            </a:r>
            <a:r>
              <a:rPr lang="es-ES" sz="2400" dirty="0" err="1" smtClean="0">
                <a:sym typeface="+mn-ea"/>
              </a:rPr>
              <a:t>launching</a:t>
            </a:r>
            <a:r>
              <a:rPr lang="es-ES" sz="2400" dirty="0" smtClean="0">
                <a:sym typeface="+mn-ea"/>
              </a:rPr>
              <a:t> position at </a:t>
            </a:r>
            <a:r>
              <a:rPr lang="es-ES" sz="2400" dirty="0" err="1" smtClean="0">
                <a:sym typeface="+mn-ea"/>
              </a:rPr>
              <a:t>one</a:t>
            </a:r>
            <a:r>
              <a:rPr lang="es-ES" sz="2400" dirty="0" smtClean="0">
                <a:sym typeface="+mn-ea"/>
              </a:rPr>
              <a:t> of </a:t>
            </a:r>
            <a:r>
              <a:rPr lang="es-ES" sz="2400" dirty="0" err="1" smtClean="0">
                <a:sym typeface="+mn-ea"/>
              </a:rPr>
              <a:t>the</a:t>
            </a:r>
            <a:r>
              <a:rPr lang="es-ES" sz="2400" dirty="0" smtClean="0">
                <a:sym typeface="+mn-ea"/>
              </a:rPr>
              <a:t> </a:t>
            </a:r>
            <a:r>
              <a:rPr lang="es-ES" sz="2400" dirty="0" err="1" smtClean="0">
                <a:sym typeface="+mn-ea"/>
              </a:rPr>
              <a:t>lower</a:t>
            </a:r>
            <a:r>
              <a:rPr lang="es-ES" sz="2400" dirty="0" smtClean="0">
                <a:sym typeface="+mn-ea"/>
              </a:rPr>
              <a:t> </a:t>
            </a:r>
            <a:r>
              <a:rPr lang="es-ES" sz="2400" dirty="0" err="1" smtClean="0">
                <a:sym typeface="+mn-ea"/>
              </a:rPr>
              <a:t>ports</a:t>
            </a:r>
            <a:r>
              <a:rPr lang="es-ES" sz="2400" dirty="0" smtClean="0">
                <a:sym typeface="+mn-ea"/>
              </a:rPr>
              <a:t> of </a:t>
            </a:r>
            <a:r>
              <a:rPr lang="es-ES" sz="2400" dirty="0" err="1" smtClean="0">
                <a:sym typeface="+mn-ea"/>
              </a:rPr>
              <a:t>the</a:t>
            </a:r>
            <a:r>
              <a:rPr lang="es-ES" sz="2400" dirty="0" smtClean="0">
                <a:sym typeface="+mn-ea"/>
              </a:rPr>
              <a:t> P18 </a:t>
            </a:r>
            <a:r>
              <a:rPr lang="es-ES" sz="2400" dirty="0" err="1" smtClean="0">
                <a:sym typeface="+mn-ea"/>
              </a:rPr>
              <a:t>diagnostic</a:t>
            </a:r>
            <a:r>
              <a:rPr lang="es-ES" sz="2400" dirty="0" smtClean="0">
                <a:sym typeface="+mn-ea"/>
              </a:rPr>
              <a:t> </a:t>
            </a:r>
            <a:r>
              <a:rPr lang="es-ES" sz="2400" dirty="0" err="1" smtClean="0">
                <a:sym typeface="+mn-ea"/>
              </a:rPr>
              <a:t>flange</a:t>
            </a:r>
            <a:r>
              <a:rPr lang="es-ES" sz="2400" dirty="0" smtClean="0">
                <a:sym typeface="+mn-ea"/>
              </a:rPr>
              <a:t> has </a:t>
            </a:r>
            <a:r>
              <a:rPr lang="es-ES" sz="2400" dirty="0" err="1" smtClean="0">
                <a:sym typeface="+mn-ea"/>
              </a:rPr>
              <a:t>been</a:t>
            </a:r>
            <a:r>
              <a:rPr lang="es-ES" sz="2400" dirty="0" smtClean="0">
                <a:sym typeface="+mn-ea"/>
              </a:rPr>
              <a:t> </a:t>
            </a:r>
            <a:r>
              <a:rPr lang="es-ES" sz="2400" dirty="0" err="1" smtClean="0">
                <a:sym typeface="+mn-ea"/>
              </a:rPr>
              <a:t>considered</a:t>
            </a:r>
            <a:r>
              <a:rPr lang="es-ES" sz="2400" dirty="0" smtClean="0">
                <a:sym typeface="+mn-ea"/>
              </a:rPr>
              <a:t>, </a:t>
            </a:r>
            <a:r>
              <a:rPr lang="es-ES" sz="2400" dirty="0" err="1" smtClean="0">
                <a:sym typeface="+mn-ea"/>
              </a:rPr>
              <a:t>between</a:t>
            </a:r>
            <a:r>
              <a:rPr lang="es-ES" sz="2400" dirty="0" smtClean="0">
                <a:sym typeface="+mn-ea"/>
              </a:rPr>
              <a:t> </a:t>
            </a:r>
            <a:r>
              <a:rPr lang="es-ES" sz="2400" dirty="0" err="1" smtClean="0">
                <a:sym typeface="+mn-ea"/>
              </a:rPr>
              <a:t>the</a:t>
            </a:r>
            <a:r>
              <a:rPr lang="es-ES" sz="2400" dirty="0" smtClean="0">
                <a:sym typeface="+mn-ea"/>
              </a:rPr>
              <a:t> </a:t>
            </a:r>
            <a:r>
              <a:rPr lang="es-ES" sz="2400" dirty="0" err="1" smtClean="0">
                <a:sym typeface="+mn-ea"/>
              </a:rPr>
              <a:t>vacuum</a:t>
            </a:r>
            <a:r>
              <a:rPr lang="es-ES" sz="2400" dirty="0" smtClean="0">
                <a:sym typeface="+mn-ea"/>
              </a:rPr>
              <a:t> </a:t>
            </a:r>
            <a:r>
              <a:rPr lang="es-ES" sz="2400" dirty="0" err="1" smtClean="0">
                <a:sym typeface="+mn-ea"/>
              </a:rPr>
              <a:t>vessel</a:t>
            </a:r>
            <a:r>
              <a:rPr lang="es-ES" sz="2400" dirty="0" smtClean="0">
                <a:sym typeface="+mn-ea"/>
              </a:rPr>
              <a:t> and </a:t>
            </a:r>
            <a:r>
              <a:rPr lang="es-ES" sz="2400" dirty="0" err="1" smtClean="0">
                <a:sym typeface="+mn-ea"/>
              </a:rPr>
              <a:t>the</a:t>
            </a:r>
            <a:r>
              <a:rPr lang="es-ES" sz="2400" dirty="0" smtClean="0">
                <a:sym typeface="+mn-ea"/>
              </a:rPr>
              <a:t> </a:t>
            </a:r>
            <a:r>
              <a:rPr lang="es-ES" sz="2400" dirty="0" err="1" smtClean="0">
                <a:sym typeface="+mn-ea"/>
              </a:rPr>
              <a:t>stabilising</a:t>
            </a:r>
            <a:r>
              <a:rPr lang="es-ES" sz="2400" dirty="0" smtClean="0">
                <a:sym typeface="+mn-ea"/>
              </a:rPr>
              <a:t> </a:t>
            </a:r>
            <a:r>
              <a:rPr lang="es-ES" sz="2400" dirty="0" err="1" smtClean="0">
                <a:sym typeface="+mn-ea"/>
              </a:rPr>
              <a:t>plate</a:t>
            </a:r>
            <a:r>
              <a:rPr lang="es-ES" sz="2400" dirty="0" smtClean="0">
                <a:sym typeface="+mn-ea"/>
              </a:rPr>
              <a:t>. Final </a:t>
            </a:r>
            <a:r>
              <a:rPr lang="es-ES" sz="2400" dirty="0" err="1" smtClean="0">
                <a:sym typeface="+mn-ea"/>
              </a:rPr>
              <a:t>launching</a:t>
            </a:r>
            <a:r>
              <a:rPr lang="es-ES" sz="2400" dirty="0" smtClean="0">
                <a:sym typeface="+mn-ea"/>
              </a:rPr>
              <a:t> position </a:t>
            </a:r>
            <a:r>
              <a:rPr lang="es-ES" sz="2400" dirty="0" err="1" smtClean="0">
                <a:sym typeface="+mn-ea"/>
              </a:rPr>
              <a:t>still</a:t>
            </a:r>
            <a:r>
              <a:rPr lang="es-ES" sz="2400" dirty="0" smtClean="0">
                <a:sym typeface="+mn-ea"/>
              </a:rPr>
              <a:t> TBD.</a:t>
            </a:r>
          </a:p>
          <a:p>
            <a:pPr marL="457200" indent="-457200" algn="just">
              <a:buAutoNum type="arabicPeriod"/>
            </a:pPr>
            <a:endParaRPr lang="es-ES" sz="2400" dirty="0">
              <a:sym typeface="+mn-ea"/>
            </a:endParaRPr>
          </a:p>
        </p:txBody>
      </p:sp>
      <p:sp>
        <p:nvSpPr>
          <p:cNvPr id="26" name="25 Rectángulo"/>
          <p:cNvSpPr/>
          <p:nvPr/>
        </p:nvSpPr>
        <p:spPr>
          <a:xfrm>
            <a:off x="5273897" y="3491805"/>
            <a:ext cx="4968553" cy="2954655"/>
          </a:xfrm>
          <a:prstGeom prst="rect">
            <a:avLst/>
          </a:prstGeom>
        </p:spPr>
        <p:txBody>
          <a:bodyPr wrap="square">
            <a:spAutoFit/>
          </a:bodyPr>
          <a:lstStyle/>
          <a:p>
            <a:pPr lvl="1" algn="just">
              <a:buFont typeface="Arial" panose="020B0604020202020204" pitchFamily="34" charset="0"/>
              <a:buChar char="•"/>
            </a:pPr>
            <a:r>
              <a:rPr lang="es-ES" sz="2000" dirty="0" err="1" smtClean="0">
                <a:solidFill>
                  <a:schemeClr val="tx1"/>
                </a:solidFill>
                <a:latin typeface="+mn-lt"/>
                <a:sym typeface="+mn-ea"/>
              </a:rPr>
              <a:t>Selected</a:t>
            </a:r>
            <a:r>
              <a:rPr lang="es-ES" sz="2000" dirty="0" smtClean="0">
                <a:solidFill>
                  <a:schemeClr val="tx1"/>
                </a:solidFill>
                <a:latin typeface="+mn-lt"/>
                <a:sym typeface="+mn-ea"/>
              </a:rPr>
              <a:t> </a:t>
            </a:r>
            <a:r>
              <a:rPr lang="es-ES" sz="2000" dirty="0" err="1" smtClean="0">
                <a:solidFill>
                  <a:schemeClr val="tx1"/>
                </a:solidFill>
                <a:latin typeface="+mn-lt"/>
                <a:sym typeface="+mn-ea"/>
              </a:rPr>
              <a:t>launching</a:t>
            </a:r>
            <a:r>
              <a:rPr lang="es-ES" sz="2000" dirty="0" smtClean="0">
                <a:solidFill>
                  <a:schemeClr val="tx1"/>
                </a:solidFill>
                <a:latin typeface="+mn-lt"/>
                <a:sym typeface="+mn-ea"/>
              </a:rPr>
              <a:t> position </a:t>
            </a:r>
            <a:r>
              <a:rPr lang="es-ES" sz="2000" dirty="0" err="1" smtClean="0">
                <a:solidFill>
                  <a:schemeClr val="tx1"/>
                </a:solidFill>
                <a:latin typeface="+mn-lt"/>
                <a:sym typeface="+mn-ea"/>
              </a:rPr>
              <a:t>coordinates</a:t>
            </a:r>
            <a:r>
              <a:rPr lang="es-ES" sz="2000" dirty="0" smtClean="0">
                <a:solidFill>
                  <a:schemeClr val="tx1"/>
                </a:solidFill>
                <a:latin typeface="+mn-lt"/>
                <a:sym typeface="+mn-ea"/>
              </a:rPr>
              <a:t> :</a:t>
            </a:r>
          </a:p>
          <a:p>
            <a:pPr marL="457200" lvl="1" indent="0" algn="just"/>
            <a:endParaRPr lang="es-ES" sz="2000" dirty="0">
              <a:solidFill>
                <a:schemeClr val="tx1"/>
              </a:solidFill>
              <a:latin typeface="+mn-lt"/>
              <a:sym typeface="+mn-ea"/>
            </a:endParaRPr>
          </a:p>
          <a:p>
            <a:pPr marL="457200" lvl="1" indent="0" algn="just"/>
            <a:r>
              <a:rPr lang="es-ES" sz="2000" dirty="0" smtClean="0">
                <a:solidFill>
                  <a:schemeClr val="tx1"/>
                </a:solidFill>
                <a:latin typeface="+mn-lt"/>
                <a:sym typeface="+mn-ea"/>
              </a:rPr>
              <a:t>	R = 4500 mm, z = -640 mm</a:t>
            </a:r>
          </a:p>
          <a:p>
            <a:pPr marL="457200" lvl="1" indent="0" algn="just"/>
            <a:endParaRPr lang="es-ES" sz="2000" dirty="0">
              <a:solidFill>
                <a:schemeClr val="tx1"/>
              </a:solidFill>
              <a:latin typeface="+mn-lt"/>
              <a:sym typeface="+mn-ea"/>
            </a:endParaRPr>
          </a:p>
          <a:p>
            <a:pPr lvl="1" algn="just">
              <a:buFont typeface="Arial" panose="020B0604020202020204" pitchFamily="34" charset="0"/>
              <a:buChar char="•"/>
            </a:pPr>
            <a:r>
              <a:rPr lang="es-ES" sz="2000" dirty="0" err="1" smtClean="0">
                <a:solidFill>
                  <a:schemeClr val="tx1"/>
                </a:solidFill>
                <a:latin typeface="+mn-lt"/>
              </a:rPr>
              <a:t>Results</a:t>
            </a:r>
            <a:r>
              <a:rPr lang="es-ES" sz="2000" dirty="0" smtClean="0">
                <a:solidFill>
                  <a:schemeClr val="tx1"/>
                </a:solidFill>
                <a:latin typeface="+mn-lt"/>
              </a:rPr>
              <a:t> do </a:t>
            </a:r>
            <a:r>
              <a:rPr lang="es-ES" sz="2000" dirty="0" err="1" smtClean="0">
                <a:solidFill>
                  <a:schemeClr val="tx1"/>
                </a:solidFill>
                <a:latin typeface="+mn-lt"/>
              </a:rPr>
              <a:t>not</a:t>
            </a:r>
            <a:r>
              <a:rPr lang="es-ES" sz="2000" dirty="0" smtClean="0">
                <a:solidFill>
                  <a:schemeClr val="tx1"/>
                </a:solidFill>
                <a:latin typeface="+mn-lt"/>
              </a:rPr>
              <a:t> </a:t>
            </a:r>
            <a:r>
              <a:rPr lang="es-ES" sz="2000" dirty="0" err="1" smtClean="0">
                <a:solidFill>
                  <a:schemeClr val="tx1"/>
                </a:solidFill>
                <a:latin typeface="+mn-lt"/>
              </a:rPr>
              <a:t>depend</a:t>
            </a:r>
            <a:r>
              <a:rPr lang="es-ES" sz="2000" dirty="0" smtClean="0">
                <a:solidFill>
                  <a:schemeClr val="tx1"/>
                </a:solidFill>
                <a:latin typeface="+mn-lt"/>
              </a:rPr>
              <a:t> </a:t>
            </a:r>
            <a:r>
              <a:rPr lang="es-ES" sz="2000" dirty="0" err="1" smtClean="0">
                <a:solidFill>
                  <a:schemeClr val="tx1"/>
                </a:solidFill>
                <a:latin typeface="+mn-lt"/>
              </a:rPr>
              <a:t>strongly</a:t>
            </a:r>
            <a:r>
              <a:rPr lang="es-ES" sz="2000" dirty="0" smtClean="0">
                <a:solidFill>
                  <a:schemeClr val="tx1"/>
                </a:solidFill>
                <a:latin typeface="+mn-lt"/>
              </a:rPr>
              <a:t> </a:t>
            </a:r>
            <a:r>
              <a:rPr lang="es-ES" sz="2000" dirty="0" err="1" smtClean="0">
                <a:solidFill>
                  <a:schemeClr val="tx1"/>
                </a:solidFill>
                <a:latin typeface="+mn-lt"/>
              </a:rPr>
              <a:t>on</a:t>
            </a:r>
            <a:r>
              <a:rPr lang="es-ES" sz="2000" dirty="0" smtClean="0">
                <a:solidFill>
                  <a:schemeClr val="tx1"/>
                </a:solidFill>
                <a:latin typeface="+mn-lt"/>
              </a:rPr>
              <a:t> </a:t>
            </a:r>
            <a:r>
              <a:rPr lang="es-ES" sz="2000" dirty="0" err="1" smtClean="0">
                <a:solidFill>
                  <a:schemeClr val="tx1"/>
                </a:solidFill>
                <a:latin typeface="+mn-lt"/>
              </a:rPr>
              <a:t>the</a:t>
            </a:r>
            <a:r>
              <a:rPr lang="es-ES" sz="2000" dirty="0" smtClean="0">
                <a:solidFill>
                  <a:schemeClr val="tx1"/>
                </a:solidFill>
                <a:latin typeface="+mn-lt"/>
              </a:rPr>
              <a:t> precise position of </a:t>
            </a:r>
            <a:r>
              <a:rPr lang="es-ES" sz="2000" dirty="0" err="1" smtClean="0">
                <a:solidFill>
                  <a:schemeClr val="tx1"/>
                </a:solidFill>
                <a:latin typeface="+mn-lt"/>
              </a:rPr>
              <a:t>the</a:t>
            </a:r>
            <a:r>
              <a:rPr lang="es-ES" sz="2000" dirty="0" smtClean="0">
                <a:solidFill>
                  <a:schemeClr val="tx1"/>
                </a:solidFill>
                <a:latin typeface="+mn-lt"/>
              </a:rPr>
              <a:t> </a:t>
            </a:r>
            <a:r>
              <a:rPr lang="es-ES" sz="2000" dirty="0" err="1" smtClean="0">
                <a:solidFill>
                  <a:schemeClr val="tx1"/>
                </a:solidFill>
                <a:latin typeface="+mn-lt"/>
              </a:rPr>
              <a:t>antenna</a:t>
            </a:r>
            <a:r>
              <a:rPr lang="es-ES" sz="2000" dirty="0" smtClean="0">
                <a:solidFill>
                  <a:schemeClr val="tx1"/>
                </a:solidFill>
                <a:latin typeface="+mn-lt"/>
              </a:rPr>
              <a:t>.</a:t>
            </a:r>
          </a:p>
          <a:p>
            <a:pPr marL="457200" lvl="1" indent="0" algn="just"/>
            <a:endParaRPr lang="es-ES" sz="2000" dirty="0">
              <a:solidFill>
                <a:schemeClr val="tx1"/>
              </a:solidFill>
              <a:latin typeface="+mn-lt"/>
            </a:endParaRPr>
          </a:p>
          <a:p>
            <a:pPr lvl="1" algn="just">
              <a:buFont typeface="Arial" panose="020B0604020202020204" pitchFamily="34" charset="0"/>
              <a:buChar char="•"/>
            </a:pPr>
            <a:r>
              <a:rPr lang="es-ES" sz="2000" dirty="0" err="1" smtClean="0">
                <a:solidFill>
                  <a:schemeClr val="tx1"/>
                </a:solidFill>
                <a:latin typeface="+mn-lt"/>
              </a:rPr>
              <a:t>Other</a:t>
            </a:r>
            <a:r>
              <a:rPr lang="es-ES" sz="2000" dirty="0" smtClean="0">
                <a:solidFill>
                  <a:schemeClr val="tx1"/>
                </a:solidFill>
                <a:latin typeface="+mn-lt"/>
              </a:rPr>
              <a:t> </a:t>
            </a:r>
            <a:r>
              <a:rPr lang="es-ES" sz="2000" dirty="0" err="1" smtClean="0">
                <a:solidFill>
                  <a:schemeClr val="tx1"/>
                </a:solidFill>
                <a:latin typeface="+mn-lt"/>
              </a:rPr>
              <a:t>potential</a:t>
            </a:r>
            <a:r>
              <a:rPr lang="es-ES" sz="2000" dirty="0" smtClean="0">
                <a:solidFill>
                  <a:schemeClr val="tx1"/>
                </a:solidFill>
                <a:latin typeface="+mn-lt"/>
              </a:rPr>
              <a:t> </a:t>
            </a:r>
            <a:r>
              <a:rPr lang="es-ES" sz="2000" dirty="0" err="1" smtClean="0">
                <a:solidFill>
                  <a:schemeClr val="tx1"/>
                </a:solidFill>
                <a:latin typeface="+mn-lt"/>
              </a:rPr>
              <a:t>launching</a:t>
            </a:r>
            <a:r>
              <a:rPr lang="es-ES" sz="2000" dirty="0" smtClean="0">
                <a:solidFill>
                  <a:schemeClr val="tx1"/>
                </a:solidFill>
                <a:latin typeface="+mn-lt"/>
              </a:rPr>
              <a:t> positions </a:t>
            </a:r>
            <a:r>
              <a:rPr lang="es-ES" sz="2000" dirty="0" err="1" smtClean="0">
                <a:solidFill>
                  <a:schemeClr val="tx1"/>
                </a:solidFill>
                <a:latin typeface="+mn-lt"/>
              </a:rPr>
              <a:t>could</a:t>
            </a:r>
            <a:r>
              <a:rPr lang="es-ES" sz="2000" dirty="0" smtClean="0">
                <a:solidFill>
                  <a:schemeClr val="tx1"/>
                </a:solidFill>
                <a:latin typeface="+mn-lt"/>
              </a:rPr>
              <a:t> be </a:t>
            </a:r>
            <a:r>
              <a:rPr lang="es-ES" sz="2000" dirty="0" err="1" smtClean="0">
                <a:solidFill>
                  <a:schemeClr val="tx1"/>
                </a:solidFill>
                <a:latin typeface="+mn-lt"/>
              </a:rPr>
              <a:t>evaluated</a:t>
            </a:r>
            <a:endParaRPr lang="es-ES" sz="2000" dirty="0">
              <a:solidFill>
                <a:schemeClr val="tx1"/>
              </a:solidFill>
              <a:latin typeface="+mn-lt"/>
            </a:endParaRPr>
          </a:p>
        </p:txBody>
      </p:sp>
      <p:sp>
        <p:nvSpPr>
          <p:cNvPr id="20" name="2 Marcador de contenido"/>
          <p:cNvSpPr>
            <a:spLocks noGrp="1"/>
          </p:cNvSpPr>
          <p:nvPr/>
        </p:nvSpPr>
        <p:spPr>
          <a:xfrm>
            <a:off x="577238" y="6851158"/>
            <a:ext cx="2794635" cy="313055"/>
          </a:xfrm>
          <a:prstGeom prst="rect">
            <a:avLst/>
          </a:prstGeom>
          <a:noFill/>
          <a:ln>
            <a:noFill/>
          </a:ln>
          <a:effectLst/>
        </p:spPr>
        <p:txBody>
          <a:bodyPr vert="horz" wrap="square" lIns="0" tIns="38520" rIns="0" bIns="0" numCol="1" anchor="t" anchorCtr="0" compatLnSpc="1"/>
          <a:lstStyle>
            <a:lvl1pPr marL="342900" indent="-342900" algn="l" defTabSz="448945" rtl="0" fontAlgn="base" hangingPunct="0">
              <a:lnSpc>
                <a:spcPct val="83000"/>
              </a:lnSpc>
              <a:spcBef>
                <a:spcPct val="0"/>
              </a:spcBef>
              <a:spcAft>
                <a:spcPts val="1425"/>
              </a:spcAft>
              <a:buClr>
                <a:schemeClr val="bg1">
                  <a:lumMod val="50000"/>
                </a:schemeClr>
              </a:buClr>
              <a:buSzPct val="90000"/>
              <a:buFont typeface="Wingdings 2" panose="05020102010507070707" pitchFamily="18" charset="2"/>
              <a:buChar char="¡"/>
              <a:defRPr sz="2000">
                <a:solidFill>
                  <a:srgbClr val="000000"/>
                </a:solidFill>
                <a:latin typeface="+mn-lt"/>
                <a:ea typeface="+mn-ea"/>
                <a:cs typeface="+mn-cs"/>
              </a:defRPr>
            </a:lvl1pPr>
            <a:lvl2pPr marL="742950" indent="-285750" algn="l" defTabSz="448945" rtl="0" fontAlgn="base" hangingPunct="0">
              <a:lnSpc>
                <a:spcPct val="83000"/>
              </a:lnSpc>
              <a:spcBef>
                <a:spcPct val="0"/>
              </a:spcBef>
              <a:spcAft>
                <a:spcPts val="1140"/>
              </a:spcAft>
              <a:buClr>
                <a:srgbClr val="3366FF"/>
              </a:buClr>
              <a:buSzPct val="100000"/>
              <a:buFont typeface="Wingdings" panose="05000000000000000000" pitchFamily="2" charset="2"/>
              <a:buChar char="§"/>
              <a:defRPr sz="2000">
                <a:solidFill>
                  <a:srgbClr val="000000"/>
                </a:solidFill>
                <a:latin typeface="+mn-lt"/>
                <a:ea typeface="+mn-ea"/>
                <a:cs typeface="+mn-cs"/>
              </a:defRPr>
            </a:lvl2pPr>
            <a:lvl3pPr marL="1143000" indent="-228600" algn="l" defTabSz="448945" rtl="0" fontAlgn="base" hangingPunct="0">
              <a:lnSpc>
                <a:spcPct val="83000"/>
              </a:lnSpc>
              <a:spcBef>
                <a:spcPct val="0"/>
              </a:spcBef>
              <a:spcAft>
                <a:spcPts val="850"/>
              </a:spcAft>
              <a:buClr>
                <a:srgbClr val="000000"/>
              </a:buClr>
              <a:buSzPct val="100000"/>
              <a:buFont typeface="Times New Roman" panose="02020603050405020304" pitchFamily="16" charset="0"/>
              <a:defRPr sz="2000">
                <a:solidFill>
                  <a:srgbClr val="000000"/>
                </a:solidFill>
                <a:latin typeface="+mn-lt"/>
                <a:ea typeface="+mn-ea"/>
                <a:cs typeface="+mn-cs"/>
              </a:defRPr>
            </a:lvl3pPr>
            <a:lvl4pPr marL="1600200" indent="-228600" algn="l" defTabSz="448945" rtl="0" fontAlgn="base" hangingPunct="0">
              <a:lnSpc>
                <a:spcPct val="83000"/>
              </a:lnSpc>
              <a:spcBef>
                <a:spcPct val="0"/>
              </a:spcBef>
              <a:spcAft>
                <a:spcPts val="575"/>
              </a:spcAft>
              <a:buClr>
                <a:srgbClr val="000000"/>
              </a:buClr>
              <a:buSzPct val="100000"/>
              <a:buFont typeface="Times New Roman" panose="02020603050405020304" pitchFamily="16" charset="0"/>
              <a:defRPr sz="2000">
                <a:solidFill>
                  <a:srgbClr val="000000"/>
                </a:solidFill>
                <a:latin typeface="+mn-lt"/>
                <a:ea typeface="+mn-ea"/>
                <a:cs typeface="+mn-cs"/>
              </a:defRPr>
            </a:lvl4pPr>
            <a:lvl5pPr marL="2057400" indent="-228600" algn="l" defTabSz="448945" rtl="0" fontAlgn="base" hangingPunct="0">
              <a:lnSpc>
                <a:spcPct val="83000"/>
              </a:lnSpc>
              <a:spcBef>
                <a:spcPct val="0"/>
              </a:spcBef>
              <a:spcAft>
                <a:spcPts val="290"/>
              </a:spcAft>
              <a:buClr>
                <a:srgbClr val="000000"/>
              </a:buClr>
              <a:buSzPct val="100000"/>
              <a:buFont typeface="Times New Roman" panose="02020603050405020304" pitchFamily="16" charset="0"/>
              <a:defRPr sz="2000">
                <a:solidFill>
                  <a:srgbClr val="000000"/>
                </a:solidFill>
                <a:latin typeface="+mn-lt"/>
                <a:ea typeface="+mn-ea"/>
                <a:cs typeface="+mn-cs"/>
              </a:defRPr>
            </a:lvl5pPr>
            <a:lvl6pPr marL="2514600" indent="-228600" algn="l" defTabSz="448945" rtl="0" fontAlgn="base" hangingPunct="0">
              <a:lnSpc>
                <a:spcPct val="83000"/>
              </a:lnSpc>
              <a:spcBef>
                <a:spcPct val="0"/>
              </a:spcBef>
              <a:spcAft>
                <a:spcPts val="290"/>
              </a:spcAft>
              <a:buClr>
                <a:srgbClr val="000000"/>
              </a:buClr>
              <a:buSzPct val="100000"/>
              <a:buFont typeface="Times New Roman" panose="02020603050405020304" pitchFamily="16" charset="0"/>
              <a:defRPr sz="2000">
                <a:solidFill>
                  <a:srgbClr val="000000"/>
                </a:solidFill>
                <a:latin typeface="+mn-lt"/>
                <a:ea typeface="+mn-ea"/>
                <a:cs typeface="+mn-cs"/>
              </a:defRPr>
            </a:lvl6pPr>
            <a:lvl7pPr marL="2971800" indent="-228600" algn="l" defTabSz="448945" rtl="0" fontAlgn="base" hangingPunct="0">
              <a:lnSpc>
                <a:spcPct val="83000"/>
              </a:lnSpc>
              <a:spcBef>
                <a:spcPct val="0"/>
              </a:spcBef>
              <a:spcAft>
                <a:spcPts val="290"/>
              </a:spcAft>
              <a:buClr>
                <a:srgbClr val="000000"/>
              </a:buClr>
              <a:buSzPct val="100000"/>
              <a:buFont typeface="Times New Roman" panose="02020603050405020304" pitchFamily="16" charset="0"/>
              <a:defRPr sz="2000">
                <a:solidFill>
                  <a:srgbClr val="000000"/>
                </a:solidFill>
                <a:latin typeface="+mn-lt"/>
                <a:ea typeface="+mn-ea"/>
                <a:cs typeface="+mn-cs"/>
              </a:defRPr>
            </a:lvl7pPr>
            <a:lvl8pPr marL="3429000" indent="-228600" algn="l" defTabSz="448945" rtl="0" fontAlgn="base" hangingPunct="0">
              <a:lnSpc>
                <a:spcPct val="83000"/>
              </a:lnSpc>
              <a:spcBef>
                <a:spcPct val="0"/>
              </a:spcBef>
              <a:spcAft>
                <a:spcPts val="290"/>
              </a:spcAft>
              <a:buClr>
                <a:srgbClr val="000000"/>
              </a:buClr>
              <a:buSzPct val="100000"/>
              <a:buFont typeface="Times New Roman" panose="02020603050405020304" pitchFamily="16" charset="0"/>
              <a:defRPr sz="2000">
                <a:solidFill>
                  <a:srgbClr val="000000"/>
                </a:solidFill>
                <a:latin typeface="+mn-lt"/>
                <a:ea typeface="+mn-ea"/>
                <a:cs typeface="+mn-cs"/>
              </a:defRPr>
            </a:lvl8pPr>
            <a:lvl9pPr marL="3886200" indent="-228600" algn="l" defTabSz="448945" rtl="0" fontAlgn="base" hangingPunct="0">
              <a:lnSpc>
                <a:spcPct val="83000"/>
              </a:lnSpc>
              <a:spcBef>
                <a:spcPct val="0"/>
              </a:spcBef>
              <a:spcAft>
                <a:spcPts val="290"/>
              </a:spcAft>
              <a:buClr>
                <a:srgbClr val="000000"/>
              </a:buClr>
              <a:buSzPct val="100000"/>
              <a:buFont typeface="Times New Roman" panose="02020603050405020304" pitchFamily="16" charset="0"/>
              <a:defRPr sz="2000">
                <a:solidFill>
                  <a:srgbClr val="000000"/>
                </a:solidFill>
                <a:latin typeface="+mn-lt"/>
                <a:ea typeface="+mn-ea"/>
                <a:cs typeface="+mn-cs"/>
              </a:defRPr>
            </a:lvl9pPr>
          </a:lstStyle>
          <a:p>
            <a:pPr marL="0" indent="0" algn="r">
              <a:buNone/>
            </a:pPr>
            <a:r>
              <a:rPr lang="es-ES" sz="1600" i="1" dirty="0" err="1" smtClean="0"/>
              <a:t>N.Oyama</a:t>
            </a:r>
            <a:r>
              <a:rPr lang="es-ES" sz="1600" i="1" dirty="0"/>
              <a:t>, PID </a:t>
            </a:r>
            <a:r>
              <a:rPr lang="es-ES" sz="1600" i="1" dirty="0" smtClean="0"/>
              <a:t>U2JYv4.0, 2018</a:t>
            </a:r>
          </a:p>
        </p:txBody>
      </p:sp>
      <p:sp>
        <p:nvSpPr>
          <p:cNvPr id="25" name="Rectangle 5"/>
          <p:cNvSpPr>
            <a:spLocks noChangeArrowheads="1"/>
          </p:cNvSpPr>
          <p:nvPr/>
        </p:nvSpPr>
        <p:spPr bwMode="auto">
          <a:xfrm>
            <a:off x="8439785" y="7197408"/>
            <a:ext cx="1789187"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1pPr>
            <a:lvl2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2pPr>
            <a:lvl3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3pPr>
            <a:lvl4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4pPr>
            <a:lvl5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5pPr>
            <a:lvl6pPr marL="25146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6pPr>
            <a:lvl7pPr marL="29718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7pPr>
            <a:lvl8pPr marL="34290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8pPr>
            <a:lvl9pPr marL="38862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9pPr>
          </a:lstStyle>
          <a:p>
            <a:pPr algn="r">
              <a:lnSpc>
                <a:spcPct val="100000"/>
              </a:lnSpc>
              <a:buClrTx/>
              <a:buFontTx/>
              <a:buNone/>
            </a:pPr>
            <a:r>
              <a:rPr lang="es-ES" altLang="de-DE" sz="1400" dirty="0">
                <a:ea typeface="msgothic" charset="0"/>
                <a:cs typeface="msgothic" charset="0"/>
              </a:rPr>
              <a:t>4</a:t>
            </a:r>
            <a:r>
              <a:rPr lang="es-ES" altLang="de-DE" sz="1400" dirty="0" smtClean="0">
                <a:ea typeface="msgothic" charset="0"/>
                <a:cs typeface="msgothic" charset="0"/>
              </a:rPr>
              <a:t> </a:t>
            </a:r>
            <a:r>
              <a:rPr lang="es-ES" altLang="de-DE" sz="1400" dirty="0">
                <a:ea typeface="msgothic" charset="0"/>
                <a:cs typeface="msgothic" charset="0"/>
              </a:rPr>
              <a:t>/ 7</a:t>
            </a:r>
            <a:endParaRPr lang="de-DE" altLang="de-DE" sz="1400" dirty="0">
              <a:ea typeface="msgothic" charset="0"/>
              <a:cs typeface="msgothic"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6820" y="2627630"/>
            <a:ext cx="5565775" cy="4391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2 Marcador de contenido"/>
          <p:cNvSpPr>
            <a:spLocks noGrp="1"/>
          </p:cNvSpPr>
          <p:nvPr>
            <p:ph idx="1"/>
          </p:nvPr>
        </p:nvSpPr>
        <p:spPr>
          <a:xfrm>
            <a:off x="320675" y="1050925"/>
            <a:ext cx="9993784" cy="4983480"/>
          </a:xfrm>
        </p:spPr>
        <p:txBody>
          <a:bodyPr/>
          <a:lstStyle/>
          <a:p>
            <a:pPr marL="0" indent="0" algn="just">
              <a:buNone/>
            </a:pPr>
            <a:r>
              <a:rPr lang="es-ES" sz="2400" dirty="0" smtClean="0"/>
              <a:t>A </a:t>
            </a:r>
            <a:r>
              <a:rPr lang="es-ES" sz="2400" dirty="0" err="1" smtClean="0"/>
              <a:t>first</a:t>
            </a:r>
            <a:r>
              <a:rPr lang="es-ES" sz="2400" dirty="0" smtClean="0"/>
              <a:t> </a:t>
            </a:r>
            <a:r>
              <a:rPr lang="es-ES" sz="2400" dirty="0" err="1" smtClean="0"/>
              <a:t>feasibility</a:t>
            </a:r>
            <a:r>
              <a:rPr lang="es-ES" sz="2400" dirty="0" smtClean="0"/>
              <a:t> </a:t>
            </a:r>
            <a:r>
              <a:rPr lang="es-ES" sz="2400" dirty="0" err="1" smtClean="0"/>
              <a:t>study</a:t>
            </a:r>
            <a:r>
              <a:rPr lang="es-ES" sz="2400" dirty="0" smtClean="0"/>
              <a:t> </a:t>
            </a:r>
            <a:r>
              <a:rPr lang="es-ES" sz="2400" dirty="0" err="1" smtClean="0"/>
              <a:t>was</a:t>
            </a:r>
            <a:r>
              <a:rPr lang="es-ES" sz="2400" dirty="0" smtClean="0"/>
              <a:t> </a:t>
            </a:r>
            <a:r>
              <a:rPr lang="es-ES" sz="2400" dirty="0" err="1" smtClean="0"/>
              <a:t>conducted</a:t>
            </a:r>
            <a:r>
              <a:rPr lang="es-ES" sz="2400" dirty="0" smtClean="0"/>
              <a:t> in </a:t>
            </a:r>
            <a:r>
              <a:rPr lang="es-ES" sz="2400" dirty="0" err="1" smtClean="0"/>
              <a:t>order</a:t>
            </a:r>
            <a:r>
              <a:rPr lang="es-ES" sz="2400" dirty="0" smtClean="0"/>
              <a:t> </a:t>
            </a:r>
            <a:r>
              <a:rPr lang="es-ES" sz="2400" dirty="0" err="1" smtClean="0"/>
              <a:t>to</a:t>
            </a:r>
            <a:r>
              <a:rPr lang="es-ES" sz="2400" dirty="0" smtClean="0"/>
              <a:t> determine </a:t>
            </a:r>
            <a:r>
              <a:rPr lang="es-ES" sz="2400" dirty="0" err="1" smtClean="0"/>
              <a:t>the</a:t>
            </a:r>
            <a:r>
              <a:rPr lang="es-ES" sz="2400" dirty="0" smtClean="0"/>
              <a:t> </a:t>
            </a:r>
            <a:r>
              <a:rPr lang="es-ES" sz="2400" dirty="0" err="1" smtClean="0"/>
              <a:t>existence</a:t>
            </a:r>
            <a:r>
              <a:rPr lang="es-ES" sz="2400" dirty="0" smtClean="0"/>
              <a:t> of a </a:t>
            </a:r>
            <a:r>
              <a:rPr lang="es-ES" sz="2400" dirty="0" err="1" smtClean="0"/>
              <a:t>geometric</a:t>
            </a:r>
            <a:r>
              <a:rPr lang="es-ES" sz="2400" dirty="0" smtClean="0"/>
              <a:t> </a:t>
            </a:r>
            <a:r>
              <a:rPr lang="es-ES" sz="2400" dirty="0" err="1" smtClean="0"/>
              <a:t>solution</a:t>
            </a:r>
            <a:r>
              <a:rPr lang="es-ES" sz="2400" dirty="0" smtClean="0"/>
              <a:t> (</a:t>
            </a:r>
            <a:r>
              <a:rPr lang="es-ES" sz="2400" dirty="0" err="1" smtClean="0"/>
              <a:t>launching</a:t>
            </a:r>
            <a:r>
              <a:rPr lang="es-ES" sz="2400" dirty="0" smtClean="0"/>
              <a:t> </a:t>
            </a:r>
            <a:r>
              <a:rPr lang="es-ES" sz="2400" dirty="0" err="1" smtClean="0"/>
              <a:t>angles</a:t>
            </a:r>
            <a:r>
              <a:rPr lang="es-ES" sz="2400" dirty="0" smtClean="0"/>
              <a:t>, position) </a:t>
            </a:r>
            <a:r>
              <a:rPr lang="es-ES" sz="2400" dirty="0" err="1" smtClean="0"/>
              <a:t>for</a:t>
            </a:r>
            <a:r>
              <a:rPr lang="es-ES" sz="2400" dirty="0" smtClean="0"/>
              <a:t> </a:t>
            </a:r>
            <a:r>
              <a:rPr lang="es-ES" sz="2400" dirty="0" err="1" smtClean="0"/>
              <a:t>the</a:t>
            </a:r>
            <a:r>
              <a:rPr lang="es-ES" sz="2400" dirty="0" smtClean="0"/>
              <a:t> DR </a:t>
            </a:r>
            <a:r>
              <a:rPr lang="es-ES" sz="2400" dirty="0" err="1" smtClean="0"/>
              <a:t>to</a:t>
            </a:r>
            <a:r>
              <a:rPr lang="es-ES" sz="2400" dirty="0" smtClean="0"/>
              <a:t> </a:t>
            </a:r>
            <a:r>
              <a:rPr lang="es-ES" sz="2400" dirty="0" err="1" smtClean="0"/>
              <a:t>probe</a:t>
            </a:r>
            <a:r>
              <a:rPr lang="es-ES" sz="2400" dirty="0" smtClean="0"/>
              <a:t> a </a:t>
            </a:r>
            <a:r>
              <a:rPr lang="es-ES" sz="2400" dirty="0" err="1" smtClean="0"/>
              <a:t>likely</a:t>
            </a:r>
            <a:r>
              <a:rPr lang="es-ES" sz="2400" dirty="0" smtClean="0"/>
              <a:t> JT-60SA </a:t>
            </a:r>
            <a:r>
              <a:rPr lang="es-ES" sz="2400" dirty="0" err="1" smtClean="0"/>
              <a:t>scenario</a:t>
            </a:r>
            <a:r>
              <a:rPr lang="es-ES" sz="2400" dirty="0" smtClean="0"/>
              <a:t> in </a:t>
            </a:r>
            <a:r>
              <a:rPr lang="es-ES" sz="2400" dirty="0" err="1" smtClean="0"/>
              <a:t>the</a:t>
            </a:r>
            <a:r>
              <a:rPr lang="es-ES" sz="2400" dirty="0" smtClean="0"/>
              <a:t> </a:t>
            </a:r>
            <a:r>
              <a:rPr lang="es-ES" sz="2400" dirty="0" err="1" smtClean="0"/>
              <a:t>proposed</a:t>
            </a:r>
            <a:r>
              <a:rPr lang="es-ES" sz="2400" dirty="0" smtClean="0"/>
              <a:t> </a:t>
            </a:r>
            <a:r>
              <a:rPr lang="es-ES" sz="2400" dirty="0" err="1" smtClean="0"/>
              <a:t>region</a:t>
            </a:r>
            <a:r>
              <a:rPr lang="es-ES" sz="2400" dirty="0" smtClean="0"/>
              <a:t> and </a:t>
            </a:r>
            <a:r>
              <a:rPr lang="es-ES" sz="2400" dirty="0" err="1" smtClean="0"/>
              <a:t>range</a:t>
            </a:r>
            <a:r>
              <a:rPr lang="es-ES" sz="2400" dirty="0" smtClean="0"/>
              <a:t> of k</a:t>
            </a:r>
            <a:r>
              <a:rPr lang="es-ES" sz="2400" baseline="-25000" dirty="0" smtClean="0">
                <a:latin typeface="Arial Unicode MS"/>
                <a:ea typeface="Arial Unicode MS"/>
                <a:cs typeface="Arial Unicode MS"/>
              </a:rPr>
              <a:t>⊥</a:t>
            </a:r>
            <a:r>
              <a:rPr lang="es-ES" sz="2400" dirty="0" smtClean="0">
                <a:latin typeface="Arial Unicode MS"/>
                <a:ea typeface="Arial Unicode MS"/>
                <a:cs typeface="Arial Unicode MS"/>
              </a:rPr>
              <a:t> </a:t>
            </a:r>
            <a:r>
              <a:rPr lang="es-ES" sz="2400" dirty="0" err="1" smtClean="0"/>
              <a:t>values</a:t>
            </a:r>
            <a:r>
              <a:rPr lang="es-ES" sz="2400" dirty="0" smtClean="0"/>
              <a:t>.</a:t>
            </a:r>
            <a:endParaRPr lang="es-ES" sz="2400" dirty="0"/>
          </a:p>
          <a:p>
            <a:pPr marL="0" indent="0" algn="just">
              <a:buNone/>
            </a:pPr>
            <a:r>
              <a:rPr lang="es-ES" sz="2400" dirty="0" err="1" smtClean="0">
                <a:sym typeface="+mn-ea"/>
              </a:rPr>
              <a:t>Ray</a:t>
            </a:r>
            <a:r>
              <a:rPr lang="es-ES" sz="2400" dirty="0" smtClean="0">
                <a:sym typeface="+mn-ea"/>
              </a:rPr>
              <a:t> </a:t>
            </a:r>
            <a:r>
              <a:rPr lang="es-ES" sz="2400" dirty="0" err="1" smtClean="0">
                <a:sym typeface="+mn-ea"/>
              </a:rPr>
              <a:t>tracing</a:t>
            </a:r>
            <a:r>
              <a:rPr lang="es-ES" sz="2400" dirty="0" smtClean="0">
                <a:sym typeface="+mn-ea"/>
              </a:rPr>
              <a:t> </a:t>
            </a:r>
            <a:r>
              <a:rPr lang="es-ES" sz="2400" dirty="0" err="1" smtClean="0">
                <a:sym typeface="+mn-ea"/>
              </a:rPr>
              <a:t>code</a:t>
            </a:r>
            <a:r>
              <a:rPr lang="es-ES" sz="2400" dirty="0" smtClean="0">
                <a:sym typeface="+mn-ea"/>
              </a:rPr>
              <a:t> TRAVIS has </a:t>
            </a:r>
            <a:r>
              <a:rPr lang="es-ES" sz="2400" dirty="0" err="1" smtClean="0">
                <a:sym typeface="+mn-ea"/>
              </a:rPr>
              <a:t>been</a:t>
            </a:r>
            <a:r>
              <a:rPr lang="es-ES" sz="2400" dirty="0" smtClean="0">
                <a:sym typeface="+mn-ea"/>
              </a:rPr>
              <a:t> </a:t>
            </a:r>
            <a:r>
              <a:rPr lang="es-ES" sz="2400" dirty="0" err="1" smtClean="0">
                <a:sym typeface="+mn-ea"/>
              </a:rPr>
              <a:t>used</a:t>
            </a:r>
            <a:r>
              <a:rPr lang="es-ES" sz="2400" dirty="0" smtClean="0">
                <a:sym typeface="+mn-ea"/>
              </a:rPr>
              <a:t> </a:t>
            </a:r>
            <a:r>
              <a:rPr lang="es-ES" sz="2400" dirty="0" err="1" smtClean="0">
                <a:sym typeface="+mn-ea"/>
              </a:rPr>
              <a:t>to</a:t>
            </a:r>
            <a:r>
              <a:rPr lang="es-ES" sz="2400" dirty="0" smtClean="0">
                <a:sym typeface="+mn-ea"/>
              </a:rPr>
              <a:t> determine </a:t>
            </a:r>
            <a:r>
              <a:rPr lang="es-ES" sz="2400" dirty="0" err="1" smtClean="0">
                <a:sym typeface="+mn-ea"/>
              </a:rPr>
              <a:t>optimal</a:t>
            </a:r>
            <a:r>
              <a:rPr lang="es-ES" sz="2400" dirty="0" smtClean="0">
                <a:sym typeface="+mn-ea"/>
              </a:rPr>
              <a:t> </a:t>
            </a:r>
            <a:r>
              <a:rPr lang="es-ES" sz="2400" dirty="0" err="1" smtClean="0">
                <a:sym typeface="+mn-ea"/>
              </a:rPr>
              <a:t>launching</a:t>
            </a:r>
            <a:r>
              <a:rPr lang="es-ES" sz="2400" dirty="0" smtClean="0">
                <a:sym typeface="+mn-ea"/>
              </a:rPr>
              <a:t> </a:t>
            </a:r>
            <a:r>
              <a:rPr lang="es-ES" sz="2400" dirty="0" err="1" smtClean="0">
                <a:sym typeface="+mn-ea"/>
              </a:rPr>
              <a:t>angles</a:t>
            </a:r>
            <a:r>
              <a:rPr lang="es-ES" sz="2400" dirty="0" smtClean="0">
                <a:sym typeface="+mn-ea"/>
              </a:rPr>
              <a:t> </a:t>
            </a:r>
            <a:r>
              <a:rPr lang="es-ES" sz="2400" dirty="0" err="1" smtClean="0">
                <a:sym typeface="+mn-ea"/>
              </a:rPr>
              <a:t>for</a:t>
            </a:r>
            <a:r>
              <a:rPr lang="es-ES" sz="2400" dirty="0" smtClean="0">
                <a:sym typeface="+mn-ea"/>
              </a:rPr>
              <a:t> </a:t>
            </a:r>
            <a:r>
              <a:rPr lang="es-ES" sz="2400" dirty="0" err="1" smtClean="0">
                <a:sym typeface="+mn-ea"/>
              </a:rPr>
              <a:t>the</a:t>
            </a:r>
            <a:r>
              <a:rPr lang="es-ES" sz="2400" dirty="0" smtClean="0">
                <a:sym typeface="+mn-ea"/>
              </a:rPr>
              <a:t> </a:t>
            </a:r>
            <a:r>
              <a:rPr lang="es-ES" sz="2400" dirty="0" err="1" smtClean="0">
                <a:sym typeface="+mn-ea"/>
              </a:rPr>
              <a:t>proposed</a:t>
            </a:r>
            <a:r>
              <a:rPr lang="es-ES" sz="2400" dirty="0" smtClean="0">
                <a:sym typeface="+mn-ea"/>
              </a:rPr>
              <a:t> </a:t>
            </a:r>
            <a:r>
              <a:rPr lang="es-ES" sz="2400" dirty="0" err="1" smtClean="0">
                <a:sym typeface="+mn-ea"/>
              </a:rPr>
              <a:t>frequency</a:t>
            </a:r>
            <a:r>
              <a:rPr lang="es-ES" sz="2400" dirty="0" smtClean="0">
                <a:sym typeface="+mn-ea"/>
              </a:rPr>
              <a:t> </a:t>
            </a:r>
            <a:r>
              <a:rPr lang="es-ES" sz="2400" dirty="0" err="1" smtClean="0">
                <a:sym typeface="+mn-ea"/>
              </a:rPr>
              <a:t>bands</a:t>
            </a:r>
            <a:r>
              <a:rPr lang="es-ES" sz="2400" dirty="0" smtClean="0">
                <a:sym typeface="+mn-ea"/>
              </a:rPr>
              <a:t>. </a:t>
            </a:r>
          </a:p>
        </p:txBody>
      </p:sp>
      <p:sp>
        <p:nvSpPr>
          <p:cNvPr id="9" name="8 Rectángulo"/>
          <p:cNvSpPr/>
          <p:nvPr/>
        </p:nvSpPr>
        <p:spPr>
          <a:xfrm>
            <a:off x="-228600" y="2987675"/>
            <a:ext cx="5583555" cy="3766185"/>
          </a:xfrm>
          <a:prstGeom prst="rect">
            <a:avLst/>
          </a:prstGeom>
        </p:spPr>
        <p:txBody>
          <a:bodyPr wrap="square">
            <a:spAutoFit/>
          </a:bodyPr>
          <a:lstStyle/>
          <a:p>
            <a:pPr marL="457200" lvl="1" indent="0" algn="just"/>
            <a:r>
              <a:rPr lang="es-ES" sz="2400" dirty="0" err="1">
                <a:solidFill>
                  <a:schemeClr val="tx1"/>
                </a:solidFill>
                <a:latin typeface="+mn-lt"/>
                <a:sym typeface="+mn-ea"/>
              </a:rPr>
              <a:t>The</a:t>
            </a:r>
            <a:r>
              <a:rPr lang="es-ES" sz="2400" dirty="0">
                <a:solidFill>
                  <a:schemeClr val="tx1"/>
                </a:solidFill>
                <a:latin typeface="+mn-lt"/>
                <a:sym typeface="+mn-ea"/>
              </a:rPr>
              <a:t> </a:t>
            </a:r>
            <a:r>
              <a:rPr lang="es-ES" sz="2400" dirty="0" err="1">
                <a:solidFill>
                  <a:schemeClr val="tx1"/>
                </a:solidFill>
                <a:latin typeface="+mn-lt"/>
                <a:sym typeface="+mn-ea"/>
              </a:rPr>
              <a:t>criteria</a:t>
            </a:r>
            <a:r>
              <a:rPr lang="es-ES" sz="2400" dirty="0">
                <a:solidFill>
                  <a:schemeClr val="tx1"/>
                </a:solidFill>
                <a:latin typeface="+mn-lt"/>
                <a:sym typeface="+mn-ea"/>
              </a:rPr>
              <a:t> </a:t>
            </a:r>
            <a:r>
              <a:rPr lang="es-ES" sz="2400" dirty="0" err="1">
                <a:solidFill>
                  <a:schemeClr val="tx1"/>
                </a:solidFill>
                <a:latin typeface="+mn-lt"/>
                <a:sym typeface="+mn-ea"/>
              </a:rPr>
              <a:t>were</a:t>
            </a:r>
            <a:r>
              <a:rPr lang="es-ES" sz="2400" dirty="0">
                <a:solidFill>
                  <a:schemeClr val="tx1"/>
                </a:solidFill>
                <a:latin typeface="+mn-lt"/>
                <a:sym typeface="+mn-ea"/>
              </a:rPr>
              <a:t>:</a:t>
            </a:r>
          </a:p>
          <a:p>
            <a:pPr marL="457200" lvl="1" indent="0" algn="just"/>
            <a:endParaRPr lang="es-ES" sz="2000" dirty="0" smtClean="0">
              <a:solidFill>
                <a:schemeClr val="tx1"/>
              </a:solidFill>
            </a:endParaRPr>
          </a:p>
          <a:p>
            <a:pPr lvl="1" algn="just">
              <a:buFont typeface="Arial" panose="020B0604020202020204" pitchFamily="34" charset="0"/>
              <a:buChar char="•"/>
            </a:pPr>
            <a:r>
              <a:rPr lang="es-ES" sz="2000" dirty="0" err="1" smtClean="0">
                <a:solidFill>
                  <a:schemeClr val="tx1"/>
                </a:solidFill>
                <a:latin typeface="+mj-lt"/>
              </a:rPr>
              <a:t>Minimize</a:t>
            </a:r>
            <a:r>
              <a:rPr lang="es-ES" sz="2000" dirty="0" smtClean="0">
                <a:solidFill>
                  <a:schemeClr val="tx1"/>
                </a:solidFill>
                <a:latin typeface="+mj-lt"/>
              </a:rPr>
              <a:t> </a:t>
            </a:r>
            <a:r>
              <a:rPr lang="es-ES" sz="2000" dirty="0">
                <a:solidFill>
                  <a:schemeClr val="tx1"/>
                </a:solidFill>
                <a:latin typeface="+mj-lt"/>
              </a:rPr>
              <a:t>k</a:t>
            </a:r>
            <a:r>
              <a:rPr lang="es-ES" sz="2000" baseline="-25000" dirty="0" smtClean="0">
                <a:solidFill>
                  <a:schemeClr val="tx1"/>
                </a:solidFill>
                <a:latin typeface="+mj-lt"/>
              </a:rPr>
              <a:t>||</a:t>
            </a:r>
            <a:r>
              <a:rPr lang="es-ES" sz="2000" baseline="-25000" dirty="0" smtClean="0">
                <a:solidFill>
                  <a:schemeClr val="tx1"/>
                </a:solidFill>
                <a:latin typeface="+mj-lt"/>
                <a:ea typeface="Arial Unicode MS"/>
                <a:cs typeface="Arial Unicode MS"/>
              </a:rPr>
              <a:t> </a:t>
            </a:r>
            <a:r>
              <a:rPr lang="es-ES" sz="2000" dirty="0" smtClean="0">
                <a:solidFill>
                  <a:schemeClr val="tx1"/>
                </a:solidFill>
                <a:latin typeface="+mj-lt"/>
                <a:ea typeface="Arial Unicode MS"/>
                <a:cs typeface="Arial Unicode MS"/>
              </a:rPr>
              <a:t>to at </a:t>
            </a:r>
            <a:r>
              <a:rPr lang="es-ES" sz="2000" dirty="0" err="1" smtClean="0">
                <a:solidFill>
                  <a:schemeClr val="tx1"/>
                </a:solidFill>
                <a:latin typeface="+mj-lt"/>
                <a:ea typeface="Arial Unicode MS"/>
                <a:cs typeface="Arial Unicode MS"/>
              </a:rPr>
              <a:t>most</a:t>
            </a:r>
            <a:r>
              <a:rPr lang="es-ES" sz="2000" dirty="0" smtClean="0">
                <a:solidFill>
                  <a:schemeClr val="tx1"/>
                </a:solidFill>
                <a:latin typeface="+mj-lt"/>
                <a:ea typeface="Arial Unicode MS"/>
                <a:cs typeface="Arial Unicode MS"/>
              </a:rPr>
              <a:t>, </a:t>
            </a:r>
            <a:r>
              <a:rPr lang="es-ES" sz="2000" dirty="0" smtClean="0">
                <a:solidFill>
                  <a:schemeClr val="tx1"/>
                </a:solidFill>
                <a:latin typeface="+mj-lt"/>
              </a:rPr>
              <a:t>k</a:t>
            </a:r>
            <a:r>
              <a:rPr lang="es-ES" sz="2000" baseline="-25000" dirty="0">
                <a:solidFill>
                  <a:schemeClr val="tx1"/>
                </a:solidFill>
                <a:latin typeface="+mj-lt"/>
              </a:rPr>
              <a:t>||</a:t>
            </a:r>
            <a:r>
              <a:rPr lang="es-ES" sz="2000" dirty="0">
                <a:solidFill>
                  <a:schemeClr val="tx1"/>
                </a:solidFill>
                <a:latin typeface="+mj-lt"/>
              </a:rPr>
              <a:t>/k</a:t>
            </a:r>
            <a:r>
              <a:rPr lang="es-ES" sz="2000" baseline="-25000" dirty="0" smtClean="0">
                <a:solidFill>
                  <a:schemeClr val="tx1"/>
                </a:solidFill>
                <a:latin typeface="+mj-lt"/>
                <a:ea typeface="Arial Unicode MS"/>
                <a:cs typeface="Arial Unicode MS"/>
              </a:rPr>
              <a:t>⊥</a:t>
            </a:r>
            <a:r>
              <a:rPr lang="es-ES" sz="2000" dirty="0" smtClean="0">
                <a:solidFill>
                  <a:schemeClr val="tx1"/>
                </a:solidFill>
                <a:latin typeface="+mj-lt"/>
                <a:ea typeface="Arial Unicode MS"/>
                <a:cs typeface="Arial Unicode MS"/>
              </a:rPr>
              <a:t> &lt; 0.1 (required for acceptable S/N ratio)</a:t>
            </a:r>
          </a:p>
          <a:p>
            <a:pPr lvl="1" algn="just">
              <a:buFont typeface="Arial" panose="020B0604020202020204" pitchFamily="34" charset="0"/>
              <a:buChar char="•"/>
            </a:pPr>
            <a:endParaRPr lang="es-ES" sz="2000" baseline="-25000" dirty="0" smtClean="0">
              <a:solidFill>
                <a:schemeClr val="tx1"/>
              </a:solidFill>
              <a:latin typeface="+mj-lt"/>
              <a:ea typeface="Arial Unicode MS"/>
              <a:cs typeface="Arial Unicode MS"/>
            </a:endParaRPr>
          </a:p>
          <a:p>
            <a:pPr lvl="1" algn="just">
              <a:buFont typeface="Arial" panose="020B0604020202020204" pitchFamily="34" charset="0"/>
              <a:buChar char="•"/>
            </a:pPr>
            <a:r>
              <a:rPr lang="es-ES" sz="2000" dirty="0" err="1" smtClean="0">
                <a:solidFill>
                  <a:schemeClr val="tx1"/>
                </a:solidFill>
                <a:latin typeface="+mj-lt"/>
              </a:rPr>
              <a:t>Reflection</a:t>
            </a:r>
            <a:r>
              <a:rPr lang="es-ES" sz="2000" dirty="0" smtClean="0">
                <a:solidFill>
                  <a:schemeClr val="tx1"/>
                </a:solidFill>
                <a:latin typeface="+mj-lt"/>
              </a:rPr>
              <a:t> </a:t>
            </a:r>
            <a:r>
              <a:rPr lang="es-ES" sz="2000" dirty="0" err="1">
                <a:solidFill>
                  <a:schemeClr val="tx1"/>
                </a:solidFill>
                <a:latin typeface="+mj-lt"/>
              </a:rPr>
              <a:t>layers</a:t>
            </a:r>
            <a:r>
              <a:rPr lang="es-ES" sz="2000" dirty="0">
                <a:solidFill>
                  <a:schemeClr val="tx1"/>
                </a:solidFill>
                <a:latin typeface="+mj-lt"/>
              </a:rPr>
              <a:t> </a:t>
            </a:r>
            <a:r>
              <a:rPr lang="es-ES" sz="2000" dirty="0" err="1">
                <a:solidFill>
                  <a:schemeClr val="tx1"/>
                </a:solidFill>
                <a:latin typeface="+mj-lt"/>
              </a:rPr>
              <a:t>close</a:t>
            </a:r>
            <a:r>
              <a:rPr lang="es-ES" sz="2000" dirty="0">
                <a:solidFill>
                  <a:schemeClr val="tx1"/>
                </a:solidFill>
                <a:latin typeface="+mj-lt"/>
              </a:rPr>
              <a:t> </a:t>
            </a:r>
            <a:r>
              <a:rPr lang="es-ES" sz="2000" dirty="0" err="1">
                <a:solidFill>
                  <a:schemeClr val="tx1"/>
                </a:solidFill>
                <a:latin typeface="+mj-lt"/>
              </a:rPr>
              <a:t>to</a:t>
            </a:r>
            <a:r>
              <a:rPr lang="es-ES" sz="2000" dirty="0">
                <a:solidFill>
                  <a:schemeClr val="tx1"/>
                </a:solidFill>
                <a:latin typeface="+mj-lt"/>
              </a:rPr>
              <a:t> </a:t>
            </a:r>
            <a:r>
              <a:rPr lang="es-ES" sz="2000" dirty="0" err="1">
                <a:solidFill>
                  <a:schemeClr val="tx1"/>
                </a:solidFill>
                <a:latin typeface="+mj-lt"/>
              </a:rPr>
              <a:t>the</a:t>
            </a:r>
            <a:r>
              <a:rPr lang="es-ES" sz="2000" dirty="0">
                <a:solidFill>
                  <a:schemeClr val="tx1"/>
                </a:solidFill>
                <a:latin typeface="+mj-lt"/>
              </a:rPr>
              <a:t> </a:t>
            </a:r>
            <a:r>
              <a:rPr lang="es-ES" sz="2000" dirty="0" smtClean="0">
                <a:solidFill>
                  <a:schemeClr val="tx1"/>
                </a:solidFill>
                <a:latin typeface="+mj-lt"/>
              </a:rPr>
              <a:t>OMP (ballooning character of turbulence suggest optimum S/N levels)</a:t>
            </a:r>
          </a:p>
          <a:p>
            <a:pPr lvl="1" algn="just">
              <a:buFont typeface="Arial" panose="020B0604020202020204" pitchFamily="34" charset="0"/>
              <a:buChar char="•"/>
            </a:pPr>
            <a:endParaRPr lang="es-ES" sz="2000" dirty="0">
              <a:solidFill>
                <a:schemeClr val="tx1"/>
              </a:solidFill>
              <a:latin typeface="+mj-lt"/>
            </a:endParaRPr>
          </a:p>
          <a:p>
            <a:pPr lvl="1" algn="just">
              <a:buFont typeface="Arial" panose="020B0604020202020204" pitchFamily="34" charset="0"/>
              <a:buChar char="•"/>
            </a:pPr>
            <a:r>
              <a:rPr lang="es-ES" sz="2000" dirty="0" smtClean="0">
                <a:solidFill>
                  <a:schemeClr val="tx1"/>
                </a:solidFill>
                <a:latin typeface="+mj-lt"/>
              </a:rPr>
              <a:t>Single-axis </a:t>
            </a:r>
            <a:r>
              <a:rPr lang="es-ES" sz="2000" dirty="0" err="1" smtClean="0">
                <a:solidFill>
                  <a:schemeClr val="tx1"/>
                </a:solidFill>
                <a:latin typeface="+mj-lt"/>
              </a:rPr>
              <a:t>rotation</a:t>
            </a:r>
            <a:r>
              <a:rPr lang="es-ES" sz="2000" dirty="0" smtClean="0">
                <a:solidFill>
                  <a:schemeClr val="tx1"/>
                </a:solidFill>
                <a:latin typeface="+mj-lt"/>
              </a:rPr>
              <a:t> in </a:t>
            </a:r>
            <a:r>
              <a:rPr lang="es-ES" sz="2000" dirty="0" err="1" smtClean="0">
                <a:solidFill>
                  <a:schemeClr val="tx1"/>
                </a:solidFill>
                <a:latin typeface="+mj-lt"/>
              </a:rPr>
              <a:t>steering</a:t>
            </a:r>
            <a:r>
              <a:rPr lang="es-ES" sz="2000" dirty="0" smtClean="0">
                <a:solidFill>
                  <a:schemeClr val="tx1"/>
                </a:solidFill>
                <a:latin typeface="+mj-lt"/>
              </a:rPr>
              <a:t> </a:t>
            </a:r>
            <a:r>
              <a:rPr lang="es-ES" sz="2000" dirty="0" err="1" smtClean="0">
                <a:solidFill>
                  <a:schemeClr val="tx1"/>
                </a:solidFill>
                <a:latin typeface="+mj-lt"/>
              </a:rPr>
              <a:t>mirror (minimize complexity of mechanical system)</a:t>
            </a:r>
            <a:endParaRPr lang="es-ES" sz="2000" dirty="0" smtClean="0">
              <a:solidFill>
                <a:schemeClr val="tx1"/>
              </a:solidFill>
              <a:latin typeface="+mj-lt"/>
            </a:endParaRPr>
          </a:p>
          <a:p>
            <a:pPr lvl="1" algn="just">
              <a:buFont typeface="Arial" panose="020B0604020202020204" pitchFamily="34" charset="0"/>
              <a:buChar char="•"/>
            </a:pPr>
            <a:endParaRPr lang="es-ES" sz="2000" dirty="0">
              <a:solidFill>
                <a:schemeClr val="tx1"/>
              </a:solidFill>
              <a:latin typeface="+mj-lt"/>
            </a:endParaRPr>
          </a:p>
          <a:p>
            <a:pPr lvl="1" algn="just">
              <a:buFont typeface="Arial" panose="020B0604020202020204" pitchFamily="34" charset="0"/>
              <a:buChar char="•"/>
            </a:pPr>
            <a:r>
              <a:rPr lang="es-ES" sz="2000" dirty="0" err="1">
                <a:solidFill>
                  <a:schemeClr val="tx1"/>
                </a:solidFill>
                <a:latin typeface="+mj-lt"/>
              </a:rPr>
              <a:t>k</a:t>
            </a:r>
            <a:r>
              <a:rPr lang="es-ES" sz="2000" baseline="-25000" dirty="0" err="1" smtClean="0">
                <a:solidFill>
                  <a:schemeClr val="tx1"/>
                </a:solidFill>
                <a:latin typeface="+mj-lt"/>
                <a:ea typeface="Arial Unicode MS"/>
                <a:cs typeface="Arial Unicode MS"/>
              </a:rPr>
              <a:t>⊥</a:t>
            </a:r>
            <a:r>
              <a:rPr lang="es-ES" sz="2000" dirty="0" err="1" smtClean="0">
                <a:solidFill>
                  <a:schemeClr val="tx1"/>
                </a:solidFill>
                <a:latin typeface="Symbol" panose="05050102010706020507" pitchFamily="18" charset="2"/>
                <a:ea typeface="Arial Unicode MS"/>
                <a:cs typeface="Arial Unicode MS"/>
              </a:rPr>
              <a:t>r</a:t>
            </a:r>
            <a:r>
              <a:rPr lang="es-ES" sz="2000" baseline="-25000" dirty="0" err="1" smtClean="0">
                <a:solidFill>
                  <a:schemeClr val="tx1"/>
                </a:solidFill>
                <a:latin typeface="+mj-lt"/>
                <a:ea typeface="Arial Unicode MS"/>
                <a:cs typeface="Arial Unicode MS"/>
              </a:rPr>
              <a:t>s</a:t>
            </a:r>
            <a:r>
              <a:rPr lang="es-ES" sz="2000" baseline="-25000" dirty="0" smtClean="0">
                <a:solidFill>
                  <a:schemeClr val="tx1"/>
                </a:solidFill>
                <a:latin typeface="+mj-lt"/>
                <a:ea typeface="Arial Unicode MS"/>
                <a:cs typeface="Arial Unicode MS"/>
              </a:rPr>
              <a:t> </a:t>
            </a:r>
            <a:r>
              <a:rPr lang="es-ES" sz="2000" dirty="0" smtClean="0">
                <a:solidFill>
                  <a:schemeClr val="tx1"/>
                </a:solidFill>
                <a:latin typeface="+mj-lt"/>
                <a:ea typeface="Arial Unicode MS"/>
                <a:cs typeface="Arial Unicode MS"/>
              </a:rPr>
              <a:t>in </a:t>
            </a:r>
            <a:r>
              <a:rPr lang="es-ES" sz="2000" dirty="0" err="1" smtClean="0">
                <a:solidFill>
                  <a:schemeClr val="tx1"/>
                </a:solidFill>
                <a:latin typeface="+mj-lt"/>
                <a:ea typeface="Arial Unicode MS"/>
                <a:cs typeface="Arial Unicode MS"/>
              </a:rPr>
              <a:t>the</a:t>
            </a:r>
            <a:r>
              <a:rPr lang="es-ES" sz="2000" dirty="0" smtClean="0">
                <a:solidFill>
                  <a:schemeClr val="tx1"/>
                </a:solidFill>
                <a:latin typeface="+mj-lt"/>
                <a:ea typeface="Arial Unicode MS"/>
                <a:cs typeface="Arial Unicode MS"/>
              </a:rPr>
              <a:t> 1-10 </a:t>
            </a:r>
            <a:r>
              <a:rPr lang="es-ES" sz="2000" dirty="0" err="1" smtClean="0">
                <a:solidFill>
                  <a:schemeClr val="tx1"/>
                </a:solidFill>
                <a:latin typeface="+mj-lt"/>
                <a:ea typeface="Arial Unicode MS"/>
                <a:cs typeface="Arial Unicode MS"/>
              </a:rPr>
              <a:t>range</a:t>
            </a:r>
            <a:r>
              <a:rPr lang="es-ES" sz="2000" dirty="0" smtClean="0">
                <a:solidFill>
                  <a:schemeClr val="tx1"/>
                </a:solidFill>
                <a:latin typeface="+mj-lt"/>
                <a:ea typeface="Arial Unicode MS"/>
                <a:cs typeface="Arial Unicode MS"/>
              </a:rPr>
              <a:t> (ITG/TEM </a:t>
            </a:r>
            <a:r>
              <a:rPr lang="es-ES" sz="2000" dirty="0" err="1" smtClean="0">
                <a:solidFill>
                  <a:schemeClr val="tx1"/>
                </a:solidFill>
                <a:latin typeface="+mj-lt"/>
                <a:ea typeface="Arial Unicode MS"/>
                <a:cs typeface="Arial Unicode MS"/>
              </a:rPr>
              <a:t>turbulence</a:t>
            </a:r>
            <a:r>
              <a:rPr lang="es-ES" sz="2000" dirty="0" smtClean="0">
                <a:solidFill>
                  <a:schemeClr val="tx1"/>
                </a:solidFill>
                <a:latin typeface="+mj-lt"/>
                <a:ea typeface="Arial Unicode MS"/>
                <a:cs typeface="Arial Unicode MS"/>
              </a:rPr>
              <a:t>)</a:t>
            </a:r>
            <a:endParaRPr lang="es-ES" sz="2000" dirty="0">
              <a:solidFill>
                <a:schemeClr val="tx1"/>
              </a:solidFill>
              <a:latin typeface="+mj-lt"/>
            </a:endParaRPr>
          </a:p>
        </p:txBody>
      </p:sp>
      <p:sp>
        <p:nvSpPr>
          <p:cNvPr id="10" name="Título 4"/>
          <p:cNvSpPr>
            <a:spLocks noGrp="1"/>
          </p:cNvSpPr>
          <p:nvPr>
            <p:ph type="title"/>
          </p:nvPr>
        </p:nvSpPr>
        <p:spPr>
          <a:xfrm>
            <a:off x="308635" y="291370"/>
            <a:ext cx="8064896" cy="679649"/>
          </a:xfrm>
        </p:spPr>
        <p:txBody>
          <a:bodyPr/>
          <a:lstStyle/>
          <a:p>
            <a:pPr>
              <a:lnSpc>
                <a:spcPct val="83000"/>
              </a:lnSpc>
            </a:pPr>
            <a:r>
              <a:rPr lang="es-ES" altLang="en-US" dirty="0" err="1" smtClean="0"/>
              <a:t>Feasibility</a:t>
            </a:r>
            <a:r>
              <a:rPr lang="es-ES" altLang="en-US" dirty="0" smtClean="0"/>
              <a:t> </a:t>
            </a:r>
            <a:r>
              <a:rPr lang="es-ES" altLang="en-US" dirty="0" err="1" smtClean="0"/>
              <a:t>study</a:t>
            </a:r>
            <a:r>
              <a:rPr lang="es-ES" altLang="en-US" dirty="0" smtClean="0"/>
              <a:t>: </a:t>
            </a:r>
            <a:r>
              <a:rPr lang="es-ES" altLang="en-US" dirty="0" err="1" smtClean="0"/>
              <a:t>Ray</a:t>
            </a:r>
            <a:r>
              <a:rPr lang="es-ES" altLang="en-US" dirty="0" smtClean="0"/>
              <a:t> </a:t>
            </a:r>
            <a:r>
              <a:rPr lang="es-ES" altLang="en-US" dirty="0" err="1" smtClean="0"/>
              <a:t>tracing</a:t>
            </a:r>
            <a:endParaRPr lang="es-ES" altLang="en-US" dirty="0"/>
          </a:p>
        </p:txBody>
      </p:sp>
      <p:sp>
        <p:nvSpPr>
          <p:cNvPr id="11" name="Rectangle 5"/>
          <p:cNvSpPr>
            <a:spLocks noChangeArrowheads="1"/>
          </p:cNvSpPr>
          <p:nvPr/>
        </p:nvSpPr>
        <p:spPr bwMode="auto">
          <a:xfrm>
            <a:off x="8439785" y="7197408"/>
            <a:ext cx="1789187"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1pPr>
            <a:lvl2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2pPr>
            <a:lvl3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3pPr>
            <a:lvl4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4pPr>
            <a:lvl5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5pPr>
            <a:lvl6pPr marL="25146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6pPr>
            <a:lvl7pPr marL="29718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7pPr>
            <a:lvl8pPr marL="34290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8pPr>
            <a:lvl9pPr marL="38862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9pPr>
          </a:lstStyle>
          <a:p>
            <a:pPr algn="r">
              <a:lnSpc>
                <a:spcPct val="100000"/>
              </a:lnSpc>
              <a:buClrTx/>
              <a:buFontTx/>
              <a:buNone/>
            </a:pPr>
            <a:r>
              <a:rPr lang="es-ES" altLang="de-DE" sz="1400" dirty="0">
                <a:ea typeface="msgothic" charset="0"/>
                <a:cs typeface="msgothic" charset="0"/>
              </a:rPr>
              <a:t>4</a:t>
            </a:r>
            <a:r>
              <a:rPr lang="es-ES" altLang="de-DE" sz="1400" dirty="0" smtClean="0">
                <a:ea typeface="msgothic" charset="0"/>
                <a:cs typeface="msgothic" charset="0"/>
              </a:rPr>
              <a:t> </a:t>
            </a:r>
            <a:r>
              <a:rPr lang="es-ES" altLang="de-DE" sz="1400" dirty="0">
                <a:ea typeface="msgothic" charset="0"/>
                <a:cs typeface="msgothic" charset="0"/>
              </a:rPr>
              <a:t>/ 7</a:t>
            </a:r>
            <a:endParaRPr lang="de-DE" altLang="de-DE" sz="1400" dirty="0">
              <a:ea typeface="msgothic" charset="0"/>
              <a:cs typeface="msgothic"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88699"/>
            <a:ext cx="5273898" cy="2843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2 Marcador de contenido"/>
          <p:cNvSpPr>
            <a:spLocks noGrp="1"/>
          </p:cNvSpPr>
          <p:nvPr/>
        </p:nvSpPr>
        <p:spPr>
          <a:xfrm>
            <a:off x="1687175" y="6923166"/>
            <a:ext cx="2794635" cy="313055"/>
          </a:xfrm>
          <a:prstGeom prst="rect">
            <a:avLst/>
          </a:prstGeom>
          <a:noFill/>
          <a:ln>
            <a:noFill/>
          </a:ln>
          <a:effectLst/>
        </p:spPr>
        <p:txBody>
          <a:bodyPr vert="horz" wrap="square" lIns="0" tIns="38520" rIns="0" bIns="0" numCol="1" anchor="t" anchorCtr="0" compatLnSpc="1"/>
          <a:lstStyle>
            <a:lvl1pPr marL="342900" indent="-342900" algn="l" defTabSz="448945" rtl="0" fontAlgn="base" hangingPunct="0">
              <a:lnSpc>
                <a:spcPct val="83000"/>
              </a:lnSpc>
              <a:spcBef>
                <a:spcPct val="0"/>
              </a:spcBef>
              <a:spcAft>
                <a:spcPts val="1425"/>
              </a:spcAft>
              <a:buClr>
                <a:schemeClr val="bg1">
                  <a:lumMod val="50000"/>
                </a:schemeClr>
              </a:buClr>
              <a:buSzPct val="90000"/>
              <a:buFont typeface="Wingdings 2" panose="05020102010507070707" pitchFamily="18" charset="2"/>
              <a:buChar char="¡"/>
              <a:defRPr sz="2000">
                <a:solidFill>
                  <a:srgbClr val="000000"/>
                </a:solidFill>
                <a:latin typeface="+mn-lt"/>
                <a:ea typeface="+mn-ea"/>
                <a:cs typeface="+mn-cs"/>
              </a:defRPr>
            </a:lvl1pPr>
            <a:lvl2pPr marL="742950" indent="-285750" algn="l" defTabSz="448945" rtl="0" fontAlgn="base" hangingPunct="0">
              <a:lnSpc>
                <a:spcPct val="83000"/>
              </a:lnSpc>
              <a:spcBef>
                <a:spcPct val="0"/>
              </a:spcBef>
              <a:spcAft>
                <a:spcPts val="1140"/>
              </a:spcAft>
              <a:buClr>
                <a:srgbClr val="3366FF"/>
              </a:buClr>
              <a:buSzPct val="100000"/>
              <a:buFont typeface="Wingdings" panose="05000000000000000000" pitchFamily="2" charset="2"/>
              <a:buChar char="§"/>
              <a:defRPr sz="2000">
                <a:solidFill>
                  <a:srgbClr val="000000"/>
                </a:solidFill>
                <a:latin typeface="+mn-lt"/>
                <a:ea typeface="+mn-ea"/>
                <a:cs typeface="+mn-cs"/>
              </a:defRPr>
            </a:lvl2pPr>
            <a:lvl3pPr marL="1143000" indent="-228600" algn="l" defTabSz="448945" rtl="0" fontAlgn="base" hangingPunct="0">
              <a:lnSpc>
                <a:spcPct val="83000"/>
              </a:lnSpc>
              <a:spcBef>
                <a:spcPct val="0"/>
              </a:spcBef>
              <a:spcAft>
                <a:spcPts val="850"/>
              </a:spcAft>
              <a:buClr>
                <a:srgbClr val="000000"/>
              </a:buClr>
              <a:buSzPct val="100000"/>
              <a:buFont typeface="Times New Roman" panose="02020603050405020304" pitchFamily="16" charset="0"/>
              <a:defRPr sz="2000">
                <a:solidFill>
                  <a:srgbClr val="000000"/>
                </a:solidFill>
                <a:latin typeface="+mn-lt"/>
                <a:ea typeface="+mn-ea"/>
                <a:cs typeface="+mn-cs"/>
              </a:defRPr>
            </a:lvl3pPr>
            <a:lvl4pPr marL="1600200" indent="-228600" algn="l" defTabSz="448945" rtl="0" fontAlgn="base" hangingPunct="0">
              <a:lnSpc>
                <a:spcPct val="83000"/>
              </a:lnSpc>
              <a:spcBef>
                <a:spcPct val="0"/>
              </a:spcBef>
              <a:spcAft>
                <a:spcPts val="575"/>
              </a:spcAft>
              <a:buClr>
                <a:srgbClr val="000000"/>
              </a:buClr>
              <a:buSzPct val="100000"/>
              <a:buFont typeface="Times New Roman" panose="02020603050405020304" pitchFamily="16" charset="0"/>
              <a:defRPr sz="2000">
                <a:solidFill>
                  <a:srgbClr val="000000"/>
                </a:solidFill>
                <a:latin typeface="+mn-lt"/>
                <a:ea typeface="+mn-ea"/>
                <a:cs typeface="+mn-cs"/>
              </a:defRPr>
            </a:lvl4pPr>
            <a:lvl5pPr marL="2057400" indent="-228600" algn="l" defTabSz="448945" rtl="0" fontAlgn="base" hangingPunct="0">
              <a:lnSpc>
                <a:spcPct val="83000"/>
              </a:lnSpc>
              <a:spcBef>
                <a:spcPct val="0"/>
              </a:spcBef>
              <a:spcAft>
                <a:spcPts val="290"/>
              </a:spcAft>
              <a:buClr>
                <a:srgbClr val="000000"/>
              </a:buClr>
              <a:buSzPct val="100000"/>
              <a:buFont typeface="Times New Roman" panose="02020603050405020304" pitchFamily="16" charset="0"/>
              <a:defRPr sz="2000">
                <a:solidFill>
                  <a:srgbClr val="000000"/>
                </a:solidFill>
                <a:latin typeface="+mn-lt"/>
                <a:ea typeface="+mn-ea"/>
                <a:cs typeface="+mn-cs"/>
              </a:defRPr>
            </a:lvl5pPr>
            <a:lvl6pPr marL="2514600" indent="-228600" algn="l" defTabSz="448945" rtl="0" fontAlgn="base" hangingPunct="0">
              <a:lnSpc>
                <a:spcPct val="83000"/>
              </a:lnSpc>
              <a:spcBef>
                <a:spcPct val="0"/>
              </a:spcBef>
              <a:spcAft>
                <a:spcPts val="290"/>
              </a:spcAft>
              <a:buClr>
                <a:srgbClr val="000000"/>
              </a:buClr>
              <a:buSzPct val="100000"/>
              <a:buFont typeface="Times New Roman" panose="02020603050405020304" pitchFamily="16" charset="0"/>
              <a:defRPr sz="2000">
                <a:solidFill>
                  <a:srgbClr val="000000"/>
                </a:solidFill>
                <a:latin typeface="+mn-lt"/>
                <a:ea typeface="+mn-ea"/>
                <a:cs typeface="+mn-cs"/>
              </a:defRPr>
            </a:lvl6pPr>
            <a:lvl7pPr marL="2971800" indent="-228600" algn="l" defTabSz="448945" rtl="0" fontAlgn="base" hangingPunct="0">
              <a:lnSpc>
                <a:spcPct val="83000"/>
              </a:lnSpc>
              <a:spcBef>
                <a:spcPct val="0"/>
              </a:spcBef>
              <a:spcAft>
                <a:spcPts val="290"/>
              </a:spcAft>
              <a:buClr>
                <a:srgbClr val="000000"/>
              </a:buClr>
              <a:buSzPct val="100000"/>
              <a:buFont typeface="Times New Roman" panose="02020603050405020304" pitchFamily="16" charset="0"/>
              <a:defRPr sz="2000">
                <a:solidFill>
                  <a:srgbClr val="000000"/>
                </a:solidFill>
                <a:latin typeface="+mn-lt"/>
                <a:ea typeface="+mn-ea"/>
                <a:cs typeface="+mn-cs"/>
              </a:defRPr>
            </a:lvl7pPr>
            <a:lvl8pPr marL="3429000" indent="-228600" algn="l" defTabSz="448945" rtl="0" fontAlgn="base" hangingPunct="0">
              <a:lnSpc>
                <a:spcPct val="83000"/>
              </a:lnSpc>
              <a:spcBef>
                <a:spcPct val="0"/>
              </a:spcBef>
              <a:spcAft>
                <a:spcPts val="290"/>
              </a:spcAft>
              <a:buClr>
                <a:srgbClr val="000000"/>
              </a:buClr>
              <a:buSzPct val="100000"/>
              <a:buFont typeface="Times New Roman" panose="02020603050405020304" pitchFamily="16" charset="0"/>
              <a:defRPr sz="2000">
                <a:solidFill>
                  <a:srgbClr val="000000"/>
                </a:solidFill>
                <a:latin typeface="+mn-lt"/>
                <a:ea typeface="+mn-ea"/>
                <a:cs typeface="+mn-cs"/>
              </a:defRPr>
            </a:lvl8pPr>
            <a:lvl9pPr marL="3886200" indent="-228600" algn="l" defTabSz="448945" rtl="0" fontAlgn="base" hangingPunct="0">
              <a:lnSpc>
                <a:spcPct val="83000"/>
              </a:lnSpc>
              <a:spcBef>
                <a:spcPct val="0"/>
              </a:spcBef>
              <a:spcAft>
                <a:spcPts val="290"/>
              </a:spcAft>
              <a:buClr>
                <a:srgbClr val="000000"/>
              </a:buClr>
              <a:buSzPct val="100000"/>
              <a:buFont typeface="Times New Roman" panose="02020603050405020304" pitchFamily="16" charset="0"/>
              <a:defRPr sz="2000">
                <a:solidFill>
                  <a:srgbClr val="000000"/>
                </a:solidFill>
                <a:latin typeface="+mn-lt"/>
                <a:ea typeface="+mn-ea"/>
                <a:cs typeface="+mn-cs"/>
              </a:defRPr>
            </a:lvl9pPr>
          </a:lstStyle>
          <a:p>
            <a:pPr marL="0" indent="0" algn="just">
              <a:buNone/>
            </a:pPr>
            <a:r>
              <a:rPr lang="es-ES" sz="1600" i="1" dirty="0" smtClean="0"/>
              <a:t>L. Garzotti et al., NF 2018</a:t>
            </a:r>
          </a:p>
        </p:txBody>
      </p:sp>
      <p:sp>
        <p:nvSpPr>
          <p:cNvPr id="10" name="TextBox 12"/>
          <p:cNvSpPr txBox="1"/>
          <p:nvPr/>
        </p:nvSpPr>
        <p:spPr>
          <a:xfrm>
            <a:off x="5345906" y="1043533"/>
            <a:ext cx="5184576" cy="5695315"/>
          </a:xfrm>
          <a:prstGeom prst="rect">
            <a:avLst/>
          </a:prstGeom>
          <a:noFill/>
        </p:spPr>
        <p:txBody>
          <a:bodyPr wrap="square" rtlCol="0">
            <a:spAutoFit/>
          </a:bodyPr>
          <a:lstStyle/>
          <a:p>
            <a:pPr algn="just"/>
            <a:r>
              <a:rPr lang="es-ES" altLang="en-US" sz="2000" dirty="0" err="1" smtClean="0">
                <a:solidFill>
                  <a:schemeClr val="tx1"/>
                </a:solidFill>
              </a:rPr>
              <a:t>Taking</a:t>
            </a:r>
            <a:r>
              <a:rPr lang="es-ES" altLang="en-US" sz="2000" dirty="0" smtClean="0">
                <a:solidFill>
                  <a:schemeClr val="tx1"/>
                </a:solidFill>
              </a:rPr>
              <a:t> </a:t>
            </a:r>
            <a:r>
              <a:rPr lang="es-ES" altLang="en-US" sz="2000" dirty="0" err="1" smtClean="0">
                <a:solidFill>
                  <a:schemeClr val="tx1"/>
                </a:solidFill>
              </a:rPr>
              <a:t>into</a:t>
            </a:r>
            <a:r>
              <a:rPr lang="es-ES" altLang="en-US" sz="2000" dirty="0" smtClean="0">
                <a:solidFill>
                  <a:schemeClr val="tx1"/>
                </a:solidFill>
              </a:rPr>
              <a:t> </a:t>
            </a:r>
            <a:r>
              <a:rPr lang="es-ES" altLang="en-US" sz="2000" dirty="0" err="1" smtClean="0">
                <a:solidFill>
                  <a:schemeClr val="tx1"/>
                </a:solidFill>
              </a:rPr>
              <a:t>account</a:t>
            </a:r>
            <a:r>
              <a:rPr lang="es-ES" altLang="en-US" sz="2000" dirty="0" smtClean="0">
                <a:solidFill>
                  <a:schemeClr val="tx1"/>
                </a:solidFill>
              </a:rPr>
              <a:t> </a:t>
            </a:r>
            <a:r>
              <a:rPr lang="es-ES" altLang="en-US" sz="2000" dirty="0" err="1" smtClean="0">
                <a:solidFill>
                  <a:schemeClr val="tx1"/>
                </a:solidFill>
              </a:rPr>
              <a:t>recent</a:t>
            </a:r>
            <a:r>
              <a:rPr lang="es-ES" altLang="en-US" sz="2000" dirty="0" smtClean="0">
                <a:solidFill>
                  <a:schemeClr val="tx1"/>
                </a:solidFill>
              </a:rPr>
              <a:t> </a:t>
            </a:r>
            <a:r>
              <a:rPr lang="es-ES" altLang="en-US" sz="2000" dirty="0" err="1" smtClean="0">
                <a:solidFill>
                  <a:schemeClr val="tx1"/>
                </a:solidFill>
              </a:rPr>
              <a:t>scenario</a:t>
            </a:r>
            <a:r>
              <a:rPr lang="es-ES" altLang="en-US" sz="2000" dirty="0" smtClean="0">
                <a:solidFill>
                  <a:schemeClr val="tx1"/>
                </a:solidFill>
              </a:rPr>
              <a:t> </a:t>
            </a:r>
            <a:r>
              <a:rPr lang="es-ES" altLang="en-US" sz="2000" dirty="0" err="1" smtClean="0">
                <a:solidFill>
                  <a:schemeClr val="tx1"/>
                </a:solidFill>
              </a:rPr>
              <a:t>predictions</a:t>
            </a:r>
            <a:r>
              <a:rPr lang="es-ES" altLang="en-US" sz="2000" dirty="0" smtClean="0">
                <a:solidFill>
                  <a:schemeClr val="tx1"/>
                </a:solidFill>
              </a:rPr>
              <a:t>, </a:t>
            </a:r>
            <a:r>
              <a:rPr lang="es-ES" altLang="en-US" sz="2000" b="1" dirty="0" err="1" smtClean="0">
                <a:solidFill>
                  <a:schemeClr val="tx1"/>
                </a:solidFill>
              </a:rPr>
              <a:t>three</a:t>
            </a:r>
            <a:r>
              <a:rPr lang="es-ES" altLang="en-US" sz="2000" b="1" dirty="0" smtClean="0">
                <a:solidFill>
                  <a:schemeClr val="tx1"/>
                </a:solidFill>
              </a:rPr>
              <a:t> </a:t>
            </a:r>
            <a:r>
              <a:rPr lang="es-ES" altLang="en-US" sz="2000" b="1" dirty="0" err="1" smtClean="0">
                <a:solidFill>
                  <a:schemeClr val="tx1"/>
                </a:solidFill>
              </a:rPr>
              <a:t>distinct</a:t>
            </a:r>
            <a:r>
              <a:rPr lang="es-ES" altLang="en-US" sz="2000" b="1" dirty="0" smtClean="0">
                <a:solidFill>
                  <a:schemeClr val="tx1"/>
                </a:solidFill>
              </a:rPr>
              <a:t> </a:t>
            </a:r>
            <a:r>
              <a:rPr lang="es-ES" altLang="en-US" sz="2000" b="1" dirty="0" err="1" smtClean="0">
                <a:solidFill>
                  <a:schemeClr val="tx1"/>
                </a:solidFill>
              </a:rPr>
              <a:t>regions</a:t>
            </a:r>
            <a:r>
              <a:rPr lang="es-ES" altLang="en-US" sz="2000" b="1" dirty="0" smtClean="0">
                <a:solidFill>
                  <a:schemeClr val="tx1"/>
                </a:solidFill>
              </a:rPr>
              <a:t> of </a:t>
            </a:r>
            <a:r>
              <a:rPr lang="es-ES" altLang="en-US" sz="2000" b="1" dirty="0" err="1" smtClean="0">
                <a:solidFill>
                  <a:schemeClr val="tx1"/>
                </a:solidFill>
              </a:rPr>
              <a:t>interest</a:t>
            </a:r>
            <a:r>
              <a:rPr lang="es-ES" altLang="en-US" sz="2000" dirty="0" smtClean="0">
                <a:solidFill>
                  <a:schemeClr val="tx1"/>
                </a:solidFill>
              </a:rPr>
              <a:t> are </a:t>
            </a:r>
            <a:r>
              <a:rPr lang="es-ES" altLang="en-US" sz="2000" dirty="0" err="1" smtClean="0">
                <a:solidFill>
                  <a:schemeClr val="tx1"/>
                </a:solidFill>
              </a:rPr>
              <a:t>foreseen</a:t>
            </a:r>
            <a:r>
              <a:rPr lang="es-ES" altLang="en-US" sz="2000" dirty="0" smtClean="0">
                <a:solidFill>
                  <a:schemeClr val="tx1"/>
                </a:solidFill>
              </a:rPr>
              <a:t>:</a:t>
            </a:r>
          </a:p>
          <a:p>
            <a:pPr algn="just"/>
            <a:endParaRPr lang="es-ES" altLang="en-US" sz="800" dirty="0" smtClean="0">
              <a:solidFill>
                <a:schemeClr val="tx1"/>
              </a:solidFill>
            </a:endParaRPr>
          </a:p>
          <a:p>
            <a:pPr marL="0" indent="0" algn="just">
              <a:buFont typeface="Arial" panose="020B0604020202020204" pitchFamily="34" charset="0"/>
              <a:buNone/>
            </a:pPr>
            <a:r>
              <a:rPr lang="es-ES" altLang="en-US" sz="2000" dirty="0" smtClean="0">
                <a:solidFill>
                  <a:schemeClr val="tx1"/>
                </a:solidFill>
              </a:rPr>
              <a:t>- </a:t>
            </a:r>
            <a:r>
              <a:rPr lang="es-ES" altLang="en-US" sz="2000" dirty="0" err="1" smtClean="0">
                <a:solidFill>
                  <a:schemeClr val="tx1"/>
                </a:solidFill>
              </a:rPr>
              <a:t>Observation</a:t>
            </a:r>
            <a:r>
              <a:rPr lang="es-ES" altLang="en-US" sz="2000" dirty="0" smtClean="0">
                <a:solidFill>
                  <a:schemeClr val="tx1"/>
                </a:solidFill>
              </a:rPr>
              <a:t> of </a:t>
            </a:r>
            <a:r>
              <a:rPr lang="es-ES" altLang="en-US" sz="2000" dirty="0" err="1" smtClean="0">
                <a:solidFill>
                  <a:schemeClr val="tx1"/>
                </a:solidFill>
              </a:rPr>
              <a:t>core</a:t>
            </a:r>
            <a:r>
              <a:rPr lang="es-ES" altLang="en-US" sz="2000" dirty="0" smtClean="0">
                <a:solidFill>
                  <a:schemeClr val="tx1"/>
                </a:solidFill>
              </a:rPr>
              <a:t> </a:t>
            </a:r>
            <a:r>
              <a:rPr lang="es-ES" altLang="en-US" sz="2000" dirty="0" err="1" smtClean="0">
                <a:solidFill>
                  <a:schemeClr val="tx1"/>
                </a:solidFill>
              </a:rPr>
              <a:t>turbulence</a:t>
            </a:r>
            <a:endParaRPr lang="es-ES" altLang="en-US" sz="2000" dirty="0" smtClean="0">
              <a:solidFill>
                <a:schemeClr val="tx1"/>
              </a:solidFill>
            </a:endParaRPr>
          </a:p>
          <a:p>
            <a:pPr marL="0" indent="0" algn="just">
              <a:buFont typeface="Arial" panose="020B0604020202020204" pitchFamily="34" charset="0"/>
              <a:buNone/>
            </a:pPr>
            <a:r>
              <a:rPr lang="es-ES" altLang="en-US" sz="800" dirty="0" smtClean="0">
                <a:solidFill>
                  <a:schemeClr val="tx1"/>
                </a:solidFill>
              </a:rPr>
              <a:t>	</a:t>
            </a:r>
          </a:p>
          <a:p>
            <a:pPr marL="285750" indent="-285750" algn="just">
              <a:buFont typeface="Arial" panose="020B0604020202020204" pitchFamily="34" charset="0"/>
              <a:buChar char="•"/>
            </a:pPr>
            <a:r>
              <a:rPr lang="es-ES" altLang="en-US" sz="1800" dirty="0" smtClean="0">
                <a:solidFill>
                  <a:schemeClr val="tx1"/>
                </a:solidFill>
              </a:rPr>
              <a:t>	</a:t>
            </a:r>
            <a:r>
              <a:rPr lang="es-ES" altLang="en-US" sz="1800" dirty="0" smtClean="0">
                <a:solidFill>
                  <a:schemeClr val="tx1"/>
                </a:solidFill>
                <a:latin typeface="Symbol" panose="05050102010706020507" charset="0"/>
                <a:cs typeface="Symbol" panose="05050102010706020507" charset="0"/>
              </a:rPr>
              <a:t>r</a:t>
            </a:r>
            <a:r>
              <a:rPr lang="es-ES" altLang="en-US" sz="1800" dirty="0" smtClean="0">
                <a:solidFill>
                  <a:schemeClr val="tx1"/>
                </a:solidFill>
              </a:rPr>
              <a:t> &lt; 0.8, </a:t>
            </a:r>
            <a:r>
              <a:rPr lang="es-ES" altLang="en-US" sz="1800" dirty="0" err="1" smtClean="0">
                <a:solidFill>
                  <a:schemeClr val="tx1"/>
                </a:solidFill>
              </a:rPr>
              <a:t>n</a:t>
            </a:r>
            <a:r>
              <a:rPr lang="es-ES" altLang="en-US" sz="1800" baseline="-25000" dirty="0" err="1" smtClean="0">
                <a:solidFill>
                  <a:schemeClr val="tx1"/>
                </a:solidFill>
              </a:rPr>
              <a:t>e</a:t>
            </a:r>
            <a:r>
              <a:rPr lang="es-ES" altLang="en-US" sz="1800" dirty="0" smtClean="0">
                <a:solidFill>
                  <a:schemeClr val="tx1"/>
                </a:solidFill>
              </a:rPr>
              <a:t> ~ 4-7.5 10</a:t>
            </a:r>
            <a:r>
              <a:rPr lang="es-ES" altLang="en-US" sz="1800" baseline="30000" dirty="0" smtClean="0">
                <a:solidFill>
                  <a:schemeClr val="tx1"/>
                </a:solidFill>
              </a:rPr>
              <a:t>19</a:t>
            </a:r>
            <a:r>
              <a:rPr lang="es-ES" altLang="en-US" sz="1800" dirty="0" smtClean="0">
                <a:solidFill>
                  <a:schemeClr val="tx1"/>
                </a:solidFill>
              </a:rPr>
              <a:t> m</a:t>
            </a:r>
            <a:r>
              <a:rPr lang="es-ES" altLang="en-US" sz="1800" baseline="30000" dirty="0" smtClean="0">
                <a:solidFill>
                  <a:schemeClr val="tx1"/>
                </a:solidFill>
              </a:rPr>
              <a:t>-3</a:t>
            </a:r>
          </a:p>
          <a:p>
            <a:pPr marL="285750" indent="-285750" algn="just">
              <a:buFont typeface="Arial" panose="020B0604020202020204" pitchFamily="34" charset="0"/>
              <a:buChar char="•"/>
            </a:pPr>
            <a:endParaRPr lang="es-ES" altLang="en-US" sz="1800" baseline="30000" dirty="0" smtClean="0">
              <a:solidFill>
                <a:schemeClr val="tx1"/>
              </a:solidFill>
            </a:endParaRPr>
          </a:p>
          <a:p>
            <a:pPr marL="285750" indent="-285750" algn="just">
              <a:buFont typeface="Arial" panose="020B0604020202020204" pitchFamily="34" charset="0"/>
              <a:buChar char="•"/>
            </a:pPr>
            <a:r>
              <a:rPr lang="es-ES" altLang="en-US" sz="1800" dirty="0" smtClean="0">
                <a:solidFill>
                  <a:schemeClr val="tx1"/>
                </a:solidFill>
              </a:rPr>
              <a:t>	</a:t>
            </a:r>
            <a:r>
              <a:rPr lang="es-ES" altLang="en-US" sz="1800" dirty="0" err="1" smtClean="0">
                <a:solidFill>
                  <a:schemeClr val="tx1"/>
                </a:solidFill>
              </a:rPr>
              <a:t>Examples</a:t>
            </a:r>
            <a:r>
              <a:rPr lang="es-ES" altLang="en-US" sz="1800" dirty="0" smtClean="0">
                <a:solidFill>
                  <a:schemeClr val="tx1"/>
                </a:solidFill>
              </a:rPr>
              <a:t>: TEM </a:t>
            </a:r>
            <a:r>
              <a:rPr lang="es-ES" altLang="en-US" sz="1800" dirty="0" err="1" smtClean="0">
                <a:solidFill>
                  <a:schemeClr val="tx1"/>
                </a:solidFill>
              </a:rPr>
              <a:t>turbulence</a:t>
            </a:r>
            <a:r>
              <a:rPr lang="es-ES" altLang="en-US" sz="1800" dirty="0" smtClean="0">
                <a:solidFill>
                  <a:schemeClr val="tx1"/>
                </a:solidFill>
              </a:rPr>
              <a:t>, ITB </a:t>
            </a:r>
            <a:r>
              <a:rPr lang="es-ES" altLang="en-US" sz="1800" dirty="0" err="1" smtClean="0">
                <a:solidFill>
                  <a:schemeClr val="tx1"/>
                </a:solidFill>
              </a:rPr>
              <a:t>formation</a:t>
            </a:r>
            <a:r>
              <a:rPr lang="es-ES" altLang="en-US" sz="1800" dirty="0" smtClean="0">
                <a:solidFill>
                  <a:schemeClr val="tx1"/>
                </a:solidFill>
              </a:rPr>
              <a:t>.</a:t>
            </a:r>
          </a:p>
          <a:p>
            <a:pPr algn="just"/>
            <a:endParaRPr lang="es-ES" altLang="en-US" sz="2000" dirty="0" smtClean="0">
              <a:solidFill>
                <a:schemeClr val="tx1"/>
              </a:solidFill>
            </a:endParaRPr>
          </a:p>
          <a:p>
            <a:pPr marL="0" indent="0" algn="just">
              <a:buFont typeface="Arial" panose="020B0604020202020204" pitchFamily="34" charset="0"/>
              <a:buNone/>
            </a:pPr>
            <a:r>
              <a:rPr lang="es-ES" altLang="en-US" sz="2000" dirty="0" smtClean="0">
                <a:solidFill>
                  <a:schemeClr val="tx1"/>
                </a:solidFill>
              </a:rPr>
              <a:t>- </a:t>
            </a:r>
            <a:r>
              <a:rPr lang="es-ES" altLang="en-US" sz="2000" dirty="0" err="1" smtClean="0">
                <a:solidFill>
                  <a:schemeClr val="tx1"/>
                </a:solidFill>
              </a:rPr>
              <a:t>Observation</a:t>
            </a:r>
            <a:r>
              <a:rPr lang="es-ES" altLang="en-US" sz="2000" dirty="0" smtClean="0">
                <a:solidFill>
                  <a:schemeClr val="tx1"/>
                </a:solidFill>
              </a:rPr>
              <a:t> of pedestal </a:t>
            </a:r>
            <a:r>
              <a:rPr lang="es-ES" altLang="en-US" sz="2000" dirty="0" err="1" smtClean="0">
                <a:solidFill>
                  <a:schemeClr val="tx1"/>
                </a:solidFill>
              </a:rPr>
              <a:t>region</a:t>
            </a:r>
            <a:r>
              <a:rPr lang="es-ES" altLang="en-US" sz="2000" dirty="0" smtClean="0">
                <a:solidFill>
                  <a:schemeClr val="tx1"/>
                </a:solidFill>
              </a:rPr>
              <a:t>:</a:t>
            </a:r>
          </a:p>
          <a:p>
            <a:pPr marL="0" indent="0" algn="just">
              <a:buFont typeface="Arial" panose="020B0604020202020204" pitchFamily="34" charset="0"/>
              <a:buNone/>
            </a:pPr>
            <a:endParaRPr lang="es-ES" altLang="en-US" sz="800" dirty="0" smtClean="0">
              <a:solidFill>
                <a:schemeClr val="tx1"/>
              </a:solidFill>
            </a:endParaRPr>
          </a:p>
          <a:p>
            <a:pPr marL="342900" indent="-342900" algn="just">
              <a:buFont typeface="Arial" panose="020B0604020202020204" pitchFamily="34" charset="0"/>
              <a:buChar char="•"/>
            </a:pPr>
            <a:r>
              <a:rPr lang="es-ES" altLang="en-US" sz="2000" dirty="0" smtClean="0">
                <a:solidFill>
                  <a:schemeClr val="tx1"/>
                </a:solidFill>
              </a:rPr>
              <a:t> 	</a:t>
            </a:r>
            <a:r>
              <a:rPr lang="es-ES" altLang="en-US" sz="1800" dirty="0" smtClean="0">
                <a:solidFill>
                  <a:schemeClr val="tx1"/>
                </a:solidFill>
                <a:latin typeface="Symbol" panose="05050102010706020507" charset="0"/>
                <a:cs typeface="Symbol" panose="05050102010706020507" charset="0"/>
                <a:sym typeface="+mn-ea"/>
              </a:rPr>
              <a:t>r</a:t>
            </a:r>
            <a:r>
              <a:rPr lang="es-ES" altLang="en-US" sz="1800" dirty="0" smtClean="0">
                <a:solidFill>
                  <a:schemeClr val="tx1"/>
                </a:solidFill>
                <a:sym typeface="+mn-ea"/>
              </a:rPr>
              <a:t> &gt; 0.8, </a:t>
            </a:r>
            <a:r>
              <a:rPr lang="es-ES" altLang="en-US" sz="1800" dirty="0" err="1" smtClean="0">
                <a:solidFill>
                  <a:schemeClr val="tx1"/>
                </a:solidFill>
                <a:sym typeface="+mn-ea"/>
              </a:rPr>
              <a:t>n</a:t>
            </a:r>
            <a:r>
              <a:rPr lang="es-ES" altLang="en-US" sz="1800" baseline="-25000" dirty="0" err="1" smtClean="0">
                <a:solidFill>
                  <a:schemeClr val="tx1"/>
                </a:solidFill>
                <a:sym typeface="+mn-ea"/>
              </a:rPr>
              <a:t>e</a:t>
            </a:r>
            <a:r>
              <a:rPr lang="es-ES" altLang="en-US" sz="1800" dirty="0" smtClean="0">
                <a:solidFill>
                  <a:schemeClr val="tx1"/>
                </a:solidFill>
                <a:sym typeface="+mn-ea"/>
              </a:rPr>
              <a:t> ~ 2-5 10</a:t>
            </a:r>
            <a:r>
              <a:rPr lang="es-ES" altLang="en-US" sz="1800" baseline="30000" dirty="0" smtClean="0">
                <a:solidFill>
                  <a:schemeClr val="tx1"/>
                </a:solidFill>
                <a:sym typeface="+mn-ea"/>
              </a:rPr>
              <a:t>19</a:t>
            </a:r>
            <a:r>
              <a:rPr lang="es-ES" altLang="en-US" sz="1800" dirty="0" smtClean="0">
                <a:solidFill>
                  <a:schemeClr val="tx1"/>
                </a:solidFill>
                <a:sym typeface="+mn-ea"/>
              </a:rPr>
              <a:t> m</a:t>
            </a:r>
            <a:r>
              <a:rPr lang="es-ES" altLang="en-US" sz="1800" baseline="30000" dirty="0" smtClean="0">
                <a:solidFill>
                  <a:schemeClr val="tx1"/>
                </a:solidFill>
                <a:sym typeface="+mn-ea"/>
              </a:rPr>
              <a:t>-3</a:t>
            </a:r>
          </a:p>
          <a:p>
            <a:pPr marL="342900" indent="-342900" algn="just">
              <a:buFont typeface="Arial" panose="020B0604020202020204" pitchFamily="34" charset="0"/>
              <a:buChar char="•"/>
            </a:pPr>
            <a:endParaRPr lang="es-ES" altLang="en-US" sz="800" baseline="30000" dirty="0" smtClean="0">
              <a:solidFill>
                <a:schemeClr val="tx1"/>
              </a:solidFill>
            </a:endParaRPr>
          </a:p>
          <a:p>
            <a:pPr marL="285750" indent="-285750" algn="just">
              <a:buFont typeface="Arial" panose="020B0604020202020204" pitchFamily="34" charset="0"/>
              <a:buChar char="•"/>
            </a:pPr>
            <a:r>
              <a:rPr lang="es-ES" altLang="en-US" sz="1800" dirty="0">
                <a:solidFill>
                  <a:schemeClr val="tx1"/>
                </a:solidFill>
              </a:rPr>
              <a:t>	</a:t>
            </a:r>
            <a:r>
              <a:rPr lang="es-ES" altLang="en-US" sz="1800" dirty="0" err="1">
                <a:solidFill>
                  <a:schemeClr val="tx1"/>
                </a:solidFill>
              </a:rPr>
              <a:t>Example</a:t>
            </a:r>
            <a:r>
              <a:rPr lang="es-ES" altLang="en-US" sz="1800" dirty="0">
                <a:solidFill>
                  <a:schemeClr val="tx1"/>
                </a:solidFill>
              </a:rPr>
              <a:t>: L-H </a:t>
            </a:r>
            <a:r>
              <a:rPr lang="es-ES" altLang="en-US" sz="1800" dirty="0" err="1">
                <a:solidFill>
                  <a:schemeClr val="tx1"/>
                </a:solidFill>
              </a:rPr>
              <a:t>transition</a:t>
            </a:r>
            <a:r>
              <a:rPr lang="es-ES" altLang="en-US" sz="1800" dirty="0">
                <a:solidFill>
                  <a:schemeClr val="tx1"/>
                </a:solidFill>
              </a:rPr>
              <a:t>, ETB </a:t>
            </a:r>
            <a:r>
              <a:rPr lang="es-ES" altLang="en-US" sz="1800" dirty="0" err="1">
                <a:solidFill>
                  <a:schemeClr val="tx1"/>
                </a:solidFill>
              </a:rPr>
              <a:t>formation</a:t>
            </a:r>
            <a:r>
              <a:rPr lang="es-ES" altLang="en-US" sz="1800" dirty="0">
                <a:solidFill>
                  <a:schemeClr val="tx1"/>
                </a:solidFill>
              </a:rPr>
              <a:t>.</a:t>
            </a:r>
          </a:p>
          <a:p>
            <a:pPr marL="285750" indent="-285750" algn="just">
              <a:buFont typeface="Arial" panose="020B0604020202020204" pitchFamily="34" charset="0"/>
              <a:buChar char="•"/>
            </a:pPr>
            <a:endParaRPr lang="es-ES" altLang="en-US" sz="800" dirty="0">
              <a:solidFill>
                <a:schemeClr val="tx1"/>
              </a:solidFill>
            </a:endParaRPr>
          </a:p>
          <a:p>
            <a:pPr algn="just"/>
            <a:r>
              <a:rPr lang="es-ES" altLang="en-US" sz="2000" dirty="0" smtClean="0">
                <a:solidFill>
                  <a:schemeClr val="tx1"/>
                </a:solidFill>
              </a:rPr>
              <a:t>- </a:t>
            </a:r>
            <a:r>
              <a:rPr lang="es-ES" altLang="en-US" sz="2000" dirty="0" err="1" smtClean="0">
                <a:solidFill>
                  <a:schemeClr val="tx1"/>
                </a:solidFill>
              </a:rPr>
              <a:t>Observation</a:t>
            </a:r>
            <a:r>
              <a:rPr lang="es-ES" altLang="en-US" sz="2000" dirty="0" smtClean="0">
                <a:solidFill>
                  <a:schemeClr val="tx1"/>
                </a:solidFill>
              </a:rPr>
              <a:t> </a:t>
            </a:r>
            <a:r>
              <a:rPr lang="es-ES" altLang="en-US" sz="2000" dirty="0">
                <a:solidFill>
                  <a:schemeClr val="tx1"/>
                </a:solidFill>
              </a:rPr>
              <a:t>of </a:t>
            </a:r>
            <a:r>
              <a:rPr lang="es-ES" altLang="en-US" sz="2000" dirty="0" smtClean="0">
                <a:solidFill>
                  <a:schemeClr val="tx1"/>
                </a:solidFill>
              </a:rPr>
              <a:t>SOL </a:t>
            </a:r>
            <a:r>
              <a:rPr lang="es-ES" altLang="en-US" sz="2000" dirty="0" err="1">
                <a:solidFill>
                  <a:schemeClr val="tx1"/>
                </a:solidFill>
              </a:rPr>
              <a:t>region</a:t>
            </a:r>
            <a:r>
              <a:rPr lang="es-ES" altLang="en-US" sz="2000" dirty="0" smtClean="0">
                <a:solidFill>
                  <a:schemeClr val="tx1"/>
                </a:solidFill>
              </a:rPr>
              <a:t>:</a:t>
            </a:r>
          </a:p>
          <a:p>
            <a:pPr marL="342900" indent="-342900" algn="just">
              <a:buFontTx/>
              <a:buChar char="-"/>
            </a:pPr>
            <a:endParaRPr lang="es-ES" altLang="en-US" sz="800" dirty="0" smtClean="0">
              <a:solidFill>
                <a:schemeClr val="tx1"/>
              </a:solidFill>
            </a:endParaRPr>
          </a:p>
          <a:p>
            <a:pPr marL="342900" indent="-342900" algn="just">
              <a:buFont typeface="Arial" panose="020B0604020202020204" pitchFamily="34" charset="0"/>
              <a:buChar char="•"/>
            </a:pPr>
            <a:r>
              <a:rPr lang="es-ES" altLang="en-US" dirty="0">
                <a:solidFill>
                  <a:schemeClr val="tx1"/>
                </a:solidFill>
                <a:latin typeface="Symbol" panose="05050102010706020507" pitchFamily="18" charset="2"/>
                <a:sym typeface="+mn-ea"/>
              </a:rPr>
              <a:t>r</a:t>
            </a:r>
            <a:r>
              <a:rPr lang="es-ES" altLang="en-US" dirty="0">
                <a:solidFill>
                  <a:schemeClr val="tx1"/>
                </a:solidFill>
                <a:sym typeface="+mn-ea"/>
              </a:rPr>
              <a:t> &gt; </a:t>
            </a:r>
            <a:r>
              <a:rPr lang="es-ES" altLang="en-US" dirty="0" smtClean="0">
                <a:solidFill>
                  <a:schemeClr val="tx1"/>
                </a:solidFill>
                <a:sym typeface="+mn-ea"/>
              </a:rPr>
              <a:t>1, </a:t>
            </a:r>
            <a:r>
              <a:rPr lang="es-ES" altLang="en-US" dirty="0" err="1">
                <a:solidFill>
                  <a:schemeClr val="tx1"/>
                </a:solidFill>
                <a:sym typeface="+mn-ea"/>
              </a:rPr>
              <a:t>n</a:t>
            </a:r>
            <a:r>
              <a:rPr lang="es-ES" altLang="en-US" baseline="-25000" dirty="0" err="1">
                <a:solidFill>
                  <a:schemeClr val="tx1"/>
                </a:solidFill>
                <a:sym typeface="+mn-ea"/>
              </a:rPr>
              <a:t>e</a:t>
            </a:r>
            <a:r>
              <a:rPr lang="es-ES" altLang="en-US" dirty="0">
                <a:solidFill>
                  <a:schemeClr val="tx1"/>
                </a:solidFill>
                <a:sym typeface="+mn-ea"/>
              </a:rPr>
              <a:t> </a:t>
            </a:r>
            <a:r>
              <a:rPr lang="es-ES" altLang="en-US" dirty="0" smtClean="0">
                <a:solidFill>
                  <a:schemeClr val="tx1"/>
                </a:solidFill>
                <a:sym typeface="+mn-ea"/>
              </a:rPr>
              <a:t>&lt; 2 </a:t>
            </a:r>
            <a:r>
              <a:rPr lang="es-ES" altLang="en-US" dirty="0">
                <a:solidFill>
                  <a:schemeClr val="tx1"/>
                </a:solidFill>
                <a:sym typeface="+mn-ea"/>
              </a:rPr>
              <a:t>10</a:t>
            </a:r>
            <a:r>
              <a:rPr lang="es-ES" altLang="en-US" baseline="30000" dirty="0">
                <a:solidFill>
                  <a:schemeClr val="tx1"/>
                </a:solidFill>
                <a:sym typeface="+mn-ea"/>
              </a:rPr>
              <a:t>19</a:t>
            </a:r>
            <a:r>
              <a:rPr lang="es-ES" altLang="en-US" dirty="0">
                <a:solidFill>
                  <a:schemeClr val="tx1"/>
                </a:solidFill>
                <a:sym typeface="+mn-ea"/>
              </a:rPr>
              <a:t> </a:t>
            </a:r>
            <a:r>
              <a:rPr lang="es-ES" altLang="en-US" dirty="0" smtClean="0">
                <a:solidFill>
                  <a:schemeClr val="tx1"/>
                </a:solidFill>
                <a:sym typeface="+mn-ea"/>
              </a:rPr>
              <a:t>m</a:t>
            </a:r>
            <a:r>
              <a:rPr lang="es-ES" altLang="en-US" baseline="30000" dirty="0" smtClean="0">
                <a:solidFill>
                  <a:schemeClr val="tx1"/>
                </a:solidFill>
                <a:sym typeface="+mn-ea"/>
              </a:rPr>
              <a:t>-3</a:t>
            </a:r>
          </a:p>
          <a:p>
            <a:pPr marL="342900" indent="-342900" algn="just">
              <a:buFont typeface="Arial" panose="020B0604020202020204" pitchFamily="34" charset="0"/>
              <a:buChar char="•"/>
            </a:pPr>
            <a:endParaRPr lang="es-ES" altLang="en-US" sz="800" baseline="30000" dirty="0" smtClean="0">
              <a:solidFill>
                <a:schemeClr val="tx1"/>
              </a:solidFill>
              <a:sym typeface="+mn-ea"/>
            </a:endParaRPr>
          </a:p>
          <a:p>
            <a:pPr marL="342900" indent="-342900" algn="just">
              <a:buFont typeface="Arial" panose="020B0604020202020204" pitchFamily="34" charset="0"/>
              <a:buChar char="•"/>
            </a:pPr>
            <a:r>
              <a:rPr lang="es-ES" altLang="en-US" dirty="0" err="1" smtClean="0">
                <a:solidFill>
                  <a:schemeClr val="tx1"/>
                </a:solidFill>
                <a:sym typeface="+mn-ea"/>
              </a:rPr>
              <a:t>Example</a:t>
            </a:r>
            <a:r>
              <a:rPr lang="es-ES" altLang="en-US" dirty="0" smtClean="0">
                <a:solidFill>
                  <a:schemeClr val="tx1"/>
                </a:solidFill>
                <a:sym typeface="+mn-ea"/>
              </a:rPr>
              <a:t>: SOL E</a:t>
            </a:r>
            <a:r>
              <a:rPr lang="es-ES" altLang="en-US" baseline="-25000" dirty="0" smtClean="0">
                <a:solidFill>
                  <a:schemeClr val="tx1"/>
                </a:solidFill>
                <a:sym typeface="+mn-ea"/>
              </a:rPr>
              <a:t>r</a:t>
            </a:r>
            <a:r>
              <a:rPr lang="es-ES" altLang="en-US" dirty="0" smtClean="0">
                <a:solidFill>
                  <a:schemeClr val="tx1"/>
                </a:solidFill>
                <a:sym typeface="+mn-ea"/>
              </a:rPr>
              <a:t>, </a:t>
            </a:r>
            <a:r>
              <a:rPr lang="es-ES" altLang="en-US" dirty="0" err="1" smtClean="0">
                <a:solidFill>
                  <a:schemeClr val="tx1"/>
                </a:solidFill>
                <a:sym typeface="+mn-ea"/>
              </a:rPr>
              <a:t>filamentary</a:t>
            </a:r>
            <a:r>
              <a:rPr lang="es-ES" altLang="en-US" dirty="0" smtClean="0">
                <a:solidFill>
                  <a:schemeClr val="tx1"/>
                </a:solidFill>
                <a:sym typeface="+mn-ea"/>
              </a:rPr>
              <a:t> </a:t>
            </a:r>
            <a:r>
              <a:rPr lang="es-ES" altLang="en-US" dirty="0" err="1" smtClean="0">
                <a:solidFill>
                  <a:schemeClr val="tx1"/>
                </a:solidFill>
                <a:sym typeface="+mn-ea"/>
              </a:rPr>
              <a:t>activity</a:t>
            </a:r>
            <a:r>
              <a:rPr lang="es-ES" altLang="en-US" dirty="0" smtClean="0">
                <a:solidFill>
                  <a:schemeClr val="tx1"/>
                </a:solidFill>
                <a:sym typeface="+mn-ea"/>
              </a:rPr>
              <a:t>.</a:t>
            </a:r>
            <a:endParaRPr lang="es-ES" altLang="en-US" dirty="0">
              <a:solidFill>
                <a:schemeClr val="tx1"/>
              </a:solidFill>
              <a:sym typeface="+mn-ea"/>
            </a:endParaRPr>
          </a:p>
          <a:p>
            <a:pPr marL="342900" indent="-342900" algn="just">
              <a:buFontTx/>
              <a:buChar char="-"/>
            </a:pPr>
            <a:endParaRPr lang="es-ES" altLang="en-US" sz="2000" dirty="0" smtClean="0">
              <a:solidFill>
                <a:schemeClr val="tx1"/>
              </a:solidFill>
            </a:endParaRPr>
          </a:p>
          <a:p>
            <a:pPr algn="just"/>
            <a:r>
              <a:rPr lang="es-ES" altLang="en-US" sz="2000">
                <a:solidFill>
                  <a:schemeClr val="tx1"/>
                </a:solidFill>
              </a:rPr>
              <a:t>This presentation covers the first two regions. The SOL observations are being developed by T. Tokuzawa (R.O.).</a:t>
            </a:r>
          </a:p>
        </p:txBody>
      </p:sp>
      <p:sp>
        <p:nvSpPr>
          <p:cNvPr id="9" name="2 Marcador de contenido"/>
          <p:cNvSpPr>
            <a:spLocks noGrp="1"/>
          </p:cNvSpPr>
          <p:nvPr/>
        </p:nvSpPr>
        <p:spPr>
          <a:xfrm>
            <a:off x="631190" y="983615"/>
            <a:ext cx="4269740" cy="313055"/>
          </a:xfrm>
          <a:prstGeom prst="rect">
            <a:avLst/>
          </a:prstGeom>
          <a:noFill/>
          <a:ln>
            <a:noFill/>
          </a:ln>
          <a:effectLst/>
        </p:spPr>
        <p:txBody>
          <a:bodyPr vert="horz" wrap="square" lIns="0" tIns="38520" rIns="0" bIns="0" numCol="1" anchor="t" anchorCtr="0" compatLnSpc="1"/>
          <a:lstStyle>
            <a:lvl1pPr marL="342900" indent="-342900" algn="l" defTabSz="448945" rtl="0" fontAlgn="base" hangingPunct="0">
              <a:lnSpc>
                <a:spcPct val="83000"/>
              </a:lnSpc>
              <a:spcBef>
                <a:spcPct val="0"/>
              </a:spcBef>
              <a:spcAft>
                <a:spcPts val="1425"/>
              </a:spcAft>
              <a:buClr>
                <a:schemeClr val="bg1">
                  <a:lumMod val="50000"/>
                </a:schemeClr>
              </a:buClr>
              <a:buSzPct val="90000"/>
              <a:buFont typeface="Wingdings 2" panose="05020102010507070707" pitchFamily="18" charset="2"/>
              <a:buChar char="¡"/>
              <a:defRPr sz="2000">
                <a:solidFill>
                  <a:srgbClr val="000000"/>
                </a:solidFill>
                <a:latin typeface="+mn-lt"/>
                <a:ea typeface="+mn-ea"/>
                <a:cs typeface="+mn-cs"/>
              </a:defRPr>
            </a:lvl1pPr>
            <a:lvl2pPr marL="742950" indent="-285750" algn="l" defTabSz="448945" rtl="0" fontAlgn="base" hangingPunct="0">
              <a:lnSpc>
                <a:spcPct val="83000"/>
              </a:lnSpc>
              <a:spcBef>
                <a:spcPct val="0"/>
              </a:spcBef>
              <a:spcAft>
                <a:spcPts val="1140"/>
              </a:spcAft>
              <a:buClr>
                <a:srgbClr val="3366FF"/>
              </a:buClr>
              <a:buSzPct val="100000"/>
              <a:buFont typeface="Wingdings" panose="05000000000000000000" pitchFamily="2" charset="2"/>
              <a:buChar char="§"/>
              <a:defRPr sz="2000">
                <a:solidFill>
                  <a:srgbClr val="000000"/>
                </a:solidFill>
                <a:latin typeface="+mn-lt"/>
                <a:ea typeface="+mn-ea"/>
                <a:cs typeface="+mn-cs"/>
              </a:defRPr>
            </a:lvl2pPr>
            <a:lvl3pPr marL="1143000" indent="-228600" algn="l" defTabSz="448945" rtl="0" fontAlgn="base" hangingPunct="0">
              <a:lnSpc>
                <a:spcPct val="83000"/>
              </a:lnSpc>
              <a:spcBef>
                <a:spcPct val="0"/>
              </a:spcBef>
              <a:spcAft>
                <a:spcPts val="850"/>
              </a:spcAft>
              <a:buClr>
                <a:srgbClr val="000000"/>
              </a:buClr>
              <a:buSzPct val="100000"/>
              <a:buFont typeface="Times New Roman" panose="02020603050405020304" pitchFamily="16" charset="0"/>
              <a:defRPr sz="2000">
                <a:solidFill>
                  <a:srgbClr val="000000"/>
                </a:solidFill>
                <a:latin typeface="+mn-lt"/>
                <a:ea typeface="+mn-ea"/>
                <a:cs typeface="+mn-cs"/>
              </a:defRPr>
            </a:lvl3pPr>
            <a:lvl4pPr marL="1600200" indent="-228600" algn="l" defTabSz="448945" rtl="0" fontAlgn="base" hangingPunct="0">
              <a:lnSpc>
                <a:spcPct val="83000"/>
              </a:lnSpc>
              <a:spcBef>
                <a:spcPct val="0"/>
              </a:spcBef>
              <a:spcAft>
                <a:spcPts val="575"/>
              </a:spcAft>
              <a:buClr>
                <a:srgbClr val="000000"/>
              </a:buClr>
              <a:buSzPct val="100000"/>
              <a:buFont typeface="Times New Roman" panose="02020603050405020304" pitchFamily="16" charset="0"/>
              <a:defRPr sz="2000">
                <a:solidFill>
                  <a:srgbClr val="000000"/>
                </a:solidFill>
                <a:latin typeface="+mn-lt"/>
                <a:ea typeface="+mn-ea"/>
                <a:cs typeface="+mn-cs"/>
              </a:defRPr>
            </a:lvl4pPr>
            <a:lvl5pPr marL="2057400" indent="-228600" algn="l" defTabSz="448945" rtl="0" fontAlgn="base" hangingPunct="0">
              <a:lnSpc>
                <a:spcPct val="83000"/>
              </a:lnSpc>
              <a:spcBef>
                <a:spcPct val="0"/>
              </a:spcBef>
              <a:spcAft>
                <a:spcPts val="290"/>
              </a:spcAft>
              <a:buClr>
                <a:srgbClr val="000000"/>
              </a:buClr>
              <a:buSzPct val="100000"/>
              <a:buFont typeface="Times New Roman" panose="02020603050405020304" pitchFamily="16" charset="0"/>
              <a:defRPr sz="2000">
                <a:solidFill>
                  <a:srgbClr val="000000"/>
                </a:solidFill>
                <a:latin typeface="+mn-lt"/>
                <a:ea typeface="+mn-ea"/>
                <a:cs typeface="+mn-cs"/>
              </a:defRPr>
            </a:lvl5pPr>
            <a:lvl6pPr marL="2514600" indent="-228600" algn="l" defTabSz="448945" rtl="0" fontAlgn="base" hangingPunct="0">
              <a:lnSpc>
                <a:spcPct val="83000"/>
              </a:lnSpc>
              <a:spcBef>
                <a:spcPct val="0"/>
              </a:spcBef>
              <a:spcAft>
                <a:spcPts val="290"/>
              </a:spcAft>
              <a:buClr>
                <a:srgbClr val="000000"/>
              </a:buClr>
              <a:buSzPct val="100000"/>
              <a:buFont typeface="Times New Roman" panose="02020603050405020304" pitchFamily="16" charset="0"/>
              <a:defRPr sz="2000">
                <a:solidFill>
                  <a:srgbClr val="000000"/>
                </a:solidFill>
                <a:latin typeface="+mn-lt"/>
                <a:ea typeface="+mn-ea"/>
                <a:cs typeface="+mn-cs"/>
              </a:defRPr>
            </a:lvl6pPr>
            <a:lvl7pPr marL="2971800" indent="-228600" algn="l" defTabSz="448945" rtl="0" fontAlgn="base" hangingPunct="0">
              <a:lnSpc>
                <a:spcPct val="83000"/>
              </a:lnSpc>
              <a:spcBef>
                <a:spcPct val="0"/>
              </a:spcBef>
              <a:spcAft>
                <a:spcPts val="290"/>
              </a:spcAft>
              <a:buClr>
                <a:srgbClr val="000000"/>
              </a:buClr>
              <a:buSzPct val="100000"/>
              <a:buFont typeface="Times New Roman" panose="02020603050405020304" pitchFamily="16" charset="0"/>
              <a:defRPr sz="2000">
                <a:solidFill>
                  <a:srgbClr val="000000"/>
                </a:solidFill>
                <a:latin typeface="+mn-lt"/>
                <a:ea typeface="+mn-ea"/>
                <a:cs typeface="+mn-cs"/>
              </a:defRPr>
            </a:lvl7pPr>
            <a:lvl8pPr marL="3429000" indent="-228600" algn="l" defTabSz="448945" rtl="0" fontAlgn="base" hangingPunct="0">
              <a:lnSpc>
                <a:spcPct val="83000"/>
              </a:lnSpc>
              <a:spcBef>
                <a:spcPct val="0"/>
              </a:spcBef>
              <a:spcAft>
                <a:spcPts val="290"/>
              </a:spcAft>
              <a:buClr>
                <a:srgbClr val="000000"/>
              </a:buClr>
              <a:buSzPct val="100000"/>
              <a:buFont typeface="Times New Roman" panose="02020603050405020304" pitchFamily="16" charset="0"/>
              <a:defRPr sz="2000">
                <a:solidFill>
                  <a:srgbClr val="000000"/>
                </a:solidFill>
                <a:latin typeface="+mn-lt"/>
                <a:ea typeface="+mn-ea"/>
                <a:cs typeface="+mn-cs"/>
              </a:defRPr>
            </a:lvl8pPr>
            <a:lvl9pPr marL="3886200" indent="-228600" algn="l" defTabSz="448945" rtl="0" fontAlgn="base" hangingPunct="0">
              <a:lnSpc>
                <a:spcPct val="83000"/>
              </a:lnSpc>
              <a:spcBef>
                <a:spcPct val="0"/>
              </a:spcBef>
              <a:spcAft>
                <a:spcPts val="290"/>
              </a:spcAft>
              <a:buClr>
                <a:srgbClr val="000000"/>
              </a:buClr>
              <a:buSzPct val="100000"/>
              <a:buFont typeface="Times New Roman" panose="02020603050405020304" pitchFamily="16" charset="0"/>
              <a:defRPr sz="2000">
                <a:solidFill>
                  <a:srgbClr val="000000"/>
                </a:solidFill>
                <a:latin typeface="+mn-lt"/>
                <a:ea typeface="+mn-ea"/>
                <a:cs typeface="+mn-cs"/>
              </a:defRPr>
            </a:lvl9pPr>
          </a:lstStyle>
          <a:p>
            <a:pPr marL="0" indent="0" algn="ctr">
              <a:buNone/>
            </a:pPr>
            <a:r>
              <a:rPr lang="es-ES" sz="1600" b="1" dirty="0" smtClean="0"/>
              <a:t>Standard H-mode scenario</a:t>
            </a:r>
          </a:p>
        </p:txBody>
      </p:sp>
      <p:sp>
        <p:nvSpPr>
          <p:cNvPr id="12" name="Título 4"/>
          <p:cNvSpPr>
            <a:spLocks noGrp="1"/>
          </p:cNvSpPr>
          <p:nvPr/>
        </p:nvSpPr>
        <p:spPr>
          <a:xfrm>
            <a:off x="308635" y="291370"/>
            <a:ext cx="8064896" cy="679649"/>
          </a:xfrm>
          <a:prstGeom prst="rect">
            <a:avLst/>
          </a:prstGeom>
        </p:spPr>
        <p:txBody>
          <a:bodyPr/>
          <a:lstStyle>
            <a:lvl1pPr algn="l" defTabSz="448945" rtl="0" fontAlgn="base">
              <a:lnSpc>
                <a:spcPct val="83000"/>
              </a:lnSpc>
              <a:spcBef>
                <a:spcPct val="0"/>
              </a:spcBef>
              <a:spcAft>
                <a:spcPct val="0"/>
              </a:spcAft>
              <a:buClr>
                <a:srgbClr val="000000"/>
              </a:buClr>
              <a:buSzPct val="100000"/>
              <a:buFont typeface="Times New Roman" panose="02020603050405020304" pitchFamily="16" charset="0"/>
              <a:defRPr sz="2400" b="1">
                <a:solidFill>
                  <a:srgbClr val="000000"/>
                </a:solidFill>
                <a:latin typeface="+mj-lt"/>
                <a:ea typeface="+mj-ea"/>
                <a:cs typeface="+mj-cs"/>
              </a:defRPr>
            </a:lvl1pPr>
            <a:lvl2pPr marL="742950" indent="-285750" algn="l" defTabSz="448945" rtl="0" fontAlgn="base">
              <a:lnSpc>
                <a:spcPct val="83000"/>
              </a:lnSpc>
              <a:spcBef>
                <a:spcPct val="0"/>
              </a:spcBef>
              <a:spcAft>
                <a:spcPct val="0"/>
              </a:spcAft>
              <a:buClr>
                <a:srgbClr val="000000"/>
              </a:buClr>
              <a:buSzPct val="100000"/>
              <a:buFont typeface="Times New Roman" panose="02020603050405020304" pitchFamily="16" charset="0"/>
              <a:defRPr>
                <a:solidFill>
                  <a:srgbClr val="000000"/>
                </a:solidFill>
                <a:latin typeface="Calibri" panose="020F0502020204030204" charset="0"/>
                <a:ea typeface="msgothic" charset="0"/>
                <a:cs typeface="msgothic" charset="0"/>
              </a:defRPr>
            </a:lvl2pPr>
            <a:lvl3pPr marL="1143000" indent="-228600" algn="l" defTabSz="448945" rtl="0" fontAlgn="base">
              <a:lnSpc>
                <a:spcPct val="83000"/>
              </a:lnSpc>
              <a:spcBef>
                <a:spcPct val="0"/>
              </a:spcBef>
              <a:spcAft>
                <a:spcPct val="0"/>
              </a:spcAft>
              <a:buClr>
                <a:srgbClr val="000000"/>
              </a:buClr>
              <a:buSzPct val="100000"/>
              <a:buFont typeface="Times New Roman" panose="02020603050405020304" pitchFamily="16" charset="0"/>
              <a:defRPr>
                <a:solidFill>
                  <a:srgbClr val="000000"/>
                </a:solidFill>
                <a:latin typeface="Calibri" panose="020F0502020204030204" charset="0"/>
                <a:ea typeface="msgothic" charset="0"/>
                <a:cs typeface="msgothic" charset="0"/>
              </a:defRPr>
            </a:lvl3pPr>
            <a:lvl4pPr marL="1600200" indent="-228600" algn="l" defTabSz="448945" rtl="0" fontAlgn="base">
              <a:lnSpc>
                <a:spcPct val="83000"/>
              </a:lnSpc>
              <a:spcBef>
                <a:spcPct val="0"/>
              </a:spcBef>
              <a:spcAft>
                <a:spcPct val="0"/>
              </a:spcAft>
              <a:buClr>
                <a:srgbClr val="000000"/>
              </a:buClr>
              <a:buSzPct val="100000"/>
              <a:buFont typeface="Times New Roman" panose="02020603050405020304" pitchFamily="16" charset="0"/>
              <a:defRPr>
                <a:solidFill>
                  <a:srgbClr val="000000"/>
                </a:solidFill>
                <a:latin typeface="Calibri" panose="020F0502020204030204" charset="0"/>
                <a:ea typeface="msgothic" charset="0"/>
                <a:cs typeface="msgothic" charset="0"/>
              </a:defRPr>
            </a:lvl4pPr>
            <a:lvl5pPr marL="2057400" indent="-228600" algn="l" defTabSz="448945" rtl="0" fontAlgn="base">
              <a:lnSpc>
                <a:spcPct val="83000"/>
              </a:lnSpc>
              <a:spcBef>
                <a:spcPct val="0"/>
              </a:spcBef>
              <a:spcAft>
                <a:spcPct val="0"/>
              </a:spcAft>
              <a:buClr>
                <a:srgbClr val="000000"/>
              </a:buClr>
              <a:buSzPct val="100000"/>
              <a:buFont typeface="Times New Roman" panose="02020603050405020304" pitchFamily="16" charset="0"/>
              <a:defRPr>
                <a:solidFill>
                  <a:srgbClr val="000000"/>
                </a:solidFill>
                <a:latin typeface="Calibri" panose="020F0502020204030204" charset="0"/>
                <a:ea typeface="msgothic" charset="0"/>
                <a:cs typeface="msgothic" charset="0"/>
              </a:defRPr>
            </a:lvl5pPr>
            <a:lvl6pPr marL="2514600" indent="-228600" algn="l" defTabSz="448945" rtl="0" fontAlgn="base">
              <a:lnSpc>
                <a:spcPct val="83000"/>
              </a:lnSpc>
              <a:spcBef>
                <a:spcPct val="0"/>
              </a:spcBef>
              <a:spcAft>
                <a:spcPct val="0"/>
              </a:spcAft>
              <a:buClr>
                <a:srgbClr val="000000"/>
              </a:buClr>
              <a:buSzPct val="100000"/>
              <a:buFont typeface="Times New Roman" panose="02020603050405020304" pitchFamily="16" charset="0"/>
              <a:defRPr>
                <a:solidFill>
                  <a:srgbClr val="000000"/>
                </a:solidFill>
                <a:latin typeface="Calibri" panose="020F0502020204030204" charset="0"/>
                <a:ea typeface="msgothic" charset="0"/>
                <a:cs typeface="msgothic" charset="0"/>
              </a:defRPr>
            </a:lvl6pPr>
            <a:lvl7pPr marL="2971800" indent="-228600" algn="l" defTabSz="448945" rtl="0" fontAlgn="base">
              <a:lnSpc>
                <a:spcPct val="83000"/>
              </a:lnSpc>
              <a:spcBef>
                <a:spcPct val="0"/>
              </a:spcBef>
              <a:spcAft>
                <a:spcPct val="0"/>
              </a:spcAft>
              <a:buClr>
                <a:srgbClr val="000000"/>
              </a:buClr>
              <a:buSzPct val="100000"/>
              <a:buFont typeface="Times New Roman" panose="02020603050405020304" pitchFamily="16" charset="0"/>
              <a:defRPr>
                <a:solidFill>
                  <a:srgbClr val="000000"/>
                </a:solidFill>
                <a:latin typeface="Calibri" panose="020F0502020204030204" charset="0"/>
                <a:ea typeface="msgothic" charset="0"/>
                <a:cs typeface="msgothic" charset="0"/>
              </a:defRPr>
            </a:lvl7pPr>
            <a:lvl8pPr marL="3429000" indent="-228600" algn="l" defTabSz="448945" rtl="0" fontAlgn="base">
              <a:lnSpc>
                <a:spcPct val="83000"/>
              </a:lnSpc>
              <a:spcBef>
                <a:spcPct val="0"/>
              </a:spcBef>
              <a:spcAft>
                <a:spcPct val="0"/>
              </a:spcAft>
              <a:buClr>
                <a:srgbClr val="000000"/>
              </a:buClr>
              <a:buSzPct val="100000"/>
              <a:buFont typeface="Times New Roman" panose="02020603050405020304" pitchFamily="16" charset="0"/>
              <a:defRPr>
                <a:solidFill>
                  <a:srgbClr val="000000"/>
                </a:solidFill>
                <a:latin typeface="Calibri" panose="020F0502020204030204" charset="0"/>
                <a:ea typeface="msgothic" charset="0"/>
                <a:cs typeface="msgothic" charset="0"/>
              </a:defRPr>
            </a:lvl8pPr>
            <a:lvl9pPr marL="3886200" indent="-228600" algn="l" defTabSz="448945" rtl="0" fontAlgn="base">
              <a:lnSpc>
                <a:spcPct val="83000"/>
              </a:lnSpc>
              <a:spcBef>
                <a:spcPct val="0"/>
              </a:spcBef>
              <a:spcAft>
                <a:spcPct val="0"/>
              </a:spcAft>
              <a:buClr>
                <a:srgbClr val="000000"/>
              </a:buClr>
              <a:buSzPct val="100000"/>
              <a:buFont typeface="Times New Roman" panose="02020603050405020304" pitchFamily="16" charset="0"/>
              <a:defRPr>
                <a:solidFill>
                  <a:srgbClr val="000000"/>
                </a:solidFill>
                <a:latin typeface="Calibri" panose="020F0502020204030204" charset="0"/>
                <a:ea typeface="msgothic" charset="0"/>
                <a:cs typeface="msgothic" charset="0"/>
              </a:defRPr>
            </a:lvl9pPr>
          </a:lstStyle>
          <a:p>
            <a:pPr>
              <a:lnSpc>
                <a:spcPct val="83000"/>
              </a:lnSpc>
            </a:pPr>
            <a:r>
              <a:rPr lang="es-ES" altLang="en-US" dirty="0" err="1" smtClean="0"/>
              <a:t>Regions</a:t>
            </a:r>
            <a:r>
              <a:rPr lang="es-ES" altLang="en-US" dirty="0" smtClean="0"/>
              <a:t> of </a:t>
            </a:r>
            <a:r>
              <a:rPr lang="es-ES" altLang="en-US" dirty="0" err="1" smtClean="0"/>
              <a:t>interest</a:t>
            </a:r>
            <a:r>
              <a:rPr lang="es-ES" altLang="en-US" dirty="0" smtClean="0"/>
              <a:t/>
            </a:r>
            <a:br>
              <a:rPr lang="es-ES" altLang="en-US" dirty="0" smtClean="0"/>
            </a:br>
            <a:endParaRPr lang="es-ES" altLang="en-US" dirty="0"/>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322" y="1201637"/>
            <a:ext cx="5184576" cy="285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Marcador de contenido"/>
          <p:cNvSpPr>
            <a:spLocks noGrp="1"/>
          </p:cNvSpPr>
          <p:nvPr/>
        </p:nvSpPr>
        <p:spPr>
          <a:xfrm>
            <a:off x="632460" y="3942080"/>
            <a:ext cx="4269740" cy="313055"/>
          </a:xfrm>
          <a:prstGeom prst="rect">
            <a:avLst/>
          </a:prstGeom>
          <a:noFill/>
          <a:ln>
            <a:noFill/>
          </a:ln>
          <a:effectLst/>
        </p:spPr>
        <p:txBody>
          <a:bodyPr vert="horz" wrap="square" lIns="0" tIns="38520" rIns="0" bIns="0" numCol="1" anchor="t" anchorCtr="0" compatLnSpc="1"/>
          <a:lstStyle>
            <a:lvl1pPr marL="342900" indent="-342900" algn="l" defTabSz="448945" rtl="0" fontAlgn="base" hangingPunct="0">
              <a:lnSpc>
                <a:spcPct val="83000"/>
              </a:lnSpc>
              <a:spcBef>
                <a:spcPct val="0"/>
              </a:spcBef>
              <a:spcAft>
                <a:spcPts val="1425"/>
              </a:spcAft>
              <a:buClr>
                <a:schemeClr val="bg1">
                  <a:lumMod val="50000"/>
                </a:schemeClr>
              </a:buClr>
              <a:buSzPct val="90000"/>
              <a:buFont typeface="Wingdings 2" panose="05020102010507070707" pitchFamily="18" charset="2"/>
              <a:buChar char="¡"/>
              <a:defRPr sz="2000">
                <a:solidFill>
                  <a:srgbClr val="000000"/>
                </a:solidFill>
                <a:latin typeface="+mn-lt"/>
                <a:ea typeface="+mn-ea"/>
                <a:cs typeface="+mn-cs"/>
              </a:defRPr>
            </a:lvl1pPr>
            <a:lvl2pPr marL="742950" indent="-285750" algn="l" defTabSz="448945" rtl="0" fontAlgn="base" hangingPunct="0">
              <a:lnSpc>
                <a:spcPct val="83000"/>
              </a:lnSpc>
              <a:spcBef>
                <a:spcPct val="0"/>
              </a:spcBef>
              <a:spcAft>
                <a:spcPts val="1140"/>
              </a:spcAft>
              <a:buClr>
                <a:srgbClr val="3366FF"/>
              </a:buClr>
              <a:buSzPct val="100000"/>
              <a:buFont typeface="Wingdings" panose="05000000000000000000" pitchFamily="2" charset="2"/>
              <a:buChar char="§"/>
              <a:defRPr sz="2000">
                <a:solidFill>
                  <a:srgbClr val="000000"/>
                </a:solidFill>
                <a:latin typeface="+mn-lt"/>
                <a:ea typeface="+mn-ea"/>
                <a:cs typeface="+mn-cs"/>
              </a:defRPr>
            </a:lvl2pPr>
            <a:lvl3pPr marL="1143000" indent="-228600" algn="l" defTabSz="448945" rtl="0" fontAlgn="base" hangingPunct="0">
              <a:lnSpc>
                <a:spcPct val="83000"/>
              </a:lnSpc>
              <a:spcBef>
                <a:spcPct val="0"/>
              </a:spcBef>
              <a:spcAft>
                <a:spcPts val="850"/>
              </a:spcAft>
              <a:buClr>
                <a:srgbClr val="000000"/>
              </a:buClr>
              <a:buSzPct val="100000"/>
              <a:buFont typeface="Times New Roman" panose="02020603050405020304" pitchFamily="16" charset="0"/>
              <a:defRPr sz="2000">
                <a:solidFill>
                  <a:srgbClr val="000000"/>
                </a:solidFill>
                <a:latin typeface="+mn-lt"/>
                <a:ea typeface="+mn-ea"/>
                <a:cs typeface="+mn-cs"/>
              </a:defRPr>
            </a:lvl3pPr>
            <a:lvl4pPr marL="1600200" indent="-228600" algn="l" defTabSz="448945" rtl="0" fontAlgn="base" hangingPunct="0">
              <a:lnSpc>
                <a:spcPct val="83000"/>
              </a:lnSpc>
              <a:spcBef>
                <a:spcPct val="0"/>
              </a:spcBef>
              <a:spcAft>
                <a:spcPts val="575"/>
              </a:spcAft>
              <a:buClr>
                <a:srgbClr val="000000"/>
              </a:buClr>
              <a:buSzPct val="100000"/>
              <a:buFont typeface="Times New Roman" panose="02020603050405020304" pitchFamily="16" charset="0"/>
              <a:defRPr sz="2000">
                <a:solidFill>
                  <a:srgbClr val="000000"/>
                </a:solidFill>
                <a:latin typeface="+mn-lt"/>
                <a:ea typeface="+mn-ea"/>
                <a:cs typeface="+mn-cs"/>
              </a:defRPr>
            </a:lvl4pPr>
            <a:lvl5pPr marL="2057400" indent="-228600" algn="l" defTabSz="448945" rtl="0" fontAlgn="base" hangingPunct="0">
              <a:lnSpc>
                <a:spcPct val="83000"/>
              </a:lnSpc>
              <a:spcBef>
                <a:spcPct val="0"/>
              </a:spcBef>
              <a:spcAft>
                <a:spcPts val="290"/>
              </a:spcAft>
              <a:buClr>
                <a:srgbClr val="000000"/>
              </a:buClr>
              <a:buSzPct val="100000"/>
              <a:buFont typeface="Times New Roman" panose="02020603050405020304" pitchFamily="16" charset="0"/>
              <a:defRPr sz="2000">
                <a:solidFill>
                  <a:srgbClr val="000000"/>
                </a:solidFill>
                <a:latin typeface="+mn-lt"/>
                <a:ea typeface="+mn-ea"/>
                <a:cs typeface="+mn-cs"/>
              </a:defRPr>
            </a:lvl5pPr>
            <a:lvl6pPr marL="2514600" indent="-228600" algn="l" defTabSz="448945" rtl="0" fontAlgn="base" hangingPunct="0">
              <a:lnSpc>
                <a:spcPct val="83000"/>
              </a:lnSpc>
              <a:spcBef>
                <a:spcPct val="0"/>
              </a:spcBef>
              <a:spcAft>
                <a:spcPts val="290"/>
              </a:spcAft>
              <a:buClr>
                <a:srgbClr val="000000"/>
              </a:buClr>
              <a:buSzPct val="100000"/>
              <a:buFont typeface="Times New Roman" panose="02020603050405020304" pitchFamily="16" charset="0"/>
              <a:defRPr sz="2000">
                <a:solidFill>
                  <a:srgbClr val="000000"/>
                </a:solidFill>
                <a:latin typeface="+mn-lt"/>
                <a:ea typeface="+mn-ea"/>
                <a:cs typeface="+mn-cs"/>
              </a:defRPr>
            </a:lvl6pPr>
            <a:lvl7pPr marL="2971800" indent="-228600" algn="l" defTabSz="448945" rtl="0" fontAlgn="base" hangingPunct="0">
              <a:lnSpc>
                <a:spcPct val="83000"/>
              </a:lnSpc>
              <a:spcBef>
                <a:spcPct val="0"/>
              </a:spcBef>
              <a:spcAft>
                <a:spcPts val="290"/>
              </a:spcAft>
              <a:buClr>
                <a:srgbClr val="000000"/>
              </a:buClr>
              <a:buSzPct val="100000"/>
              <a:buFont typeface="Times New Roman" panose="02020603050405020304" pitchFamily="16" charset="0"/>
              <a:defRPr sz="2000">
                <a:solidFill>
                  <a:srgbClr val="000000"/>
                </a:solidFill>
                <a:latin typeface="+mn-lt"/>
                <a:ea typeface="+mn-ea"/>
                <a:cs typeface="+mn-cs"/>
              </a:defRPr>
            </a:lvl7pPr>
            <a:lvl8pPr marL="3429000" indent="-228600" algn="l" defTabSz="448945" rtl="0" fontAlgn="base" hangingPunct="0">
              <a:lnSpc>
                <a:spcPct val="83000"/>
              </a:lnSpc>
              <a:spcBef>
                <a:spcPct val="0"/>
              </a:spcBef>
              <a:spcAft>
                <a:spcPts val="290"/>
              </a:spcAft>
              <a:buClr>
                <a:srgbClr val="000000"/>
              </a:buClr>
              <a:buSzPct val="100000"/>
              <a:buFont typeface="Times New Roman" panose="02020603050405020304" pitchFamily="16" charset="0"/>
              <a:defRPr sz="2000">
                <a:solidFill>
                  <a:srgbClr val="000000"/>
                </a:solidFill>
                <a:latin typeface="+mn-lt"/>
                <a:ea typeface="+mn-ea"/>
                <a:cs typeface="+mn-cs"/>
              </a:defRPr>
            </a:lvl8pPr>
            <a:lvl9pPr marL="3886200" indent="-228600" algn="l" defTabSz="448945" rtl="0" fontAlgn="base" hangingPunct="0">
              <a:lnSpc>
                <a:spcPct val="83000"/>
              </a:lnSpc>
              <a:spcBef>
                <a:spcPct val="0"/>
              </a:spcBef>
              <a:spcAft>
                <a:spcPts val="290"/>
              </a:spcAft>
              <a:buClr>
                <a:srgbClr val="000000"/>
              </a:buClr>
              <a:buSzPct val="100000"/>
              <a:buFont typeface="Times New Roman" panose="02020603050405020304" pitchFamily="16" charset="0"/>
              <a:defRPr sz="2000">
                <a:solidFill>
                  <a:srgbClr val="000000"/>
                </a:solidFill>
                <a:latin typeface="+mn-lt"/>
                <a:ea typeface="+mn-ea"/>
                <a:cs typeface="+mn-cs"/>
              </a:defRPr>
            </a:lvl9pPr>
          </a:lstStyle>
          <a:p>
            <a:pPr marL="0" indent="0" algn="ctr">
              <a:buNone/>
            </a:pPr>
            <a:r>
              <a:rPr lang="es-ES" sz="1600" b="1" dirty="0" smtClean="0"/>
              <a:t>Advanced steady state, high power scenario</a:t>
            </a:r>
          </a:p>
        </p:txBody>
      </p:sp>
      <p:sp>
        <p:nvSpPr>
          <p:cNvPr id="13" name="Rectangle 5"/>
          <p:cNvSpPr>
            <a:spLocks noChangeArrowheads="1"/>
          </p:cNvSpPr>
          <p:nvPr/>
        </p:nvSpPr>
        <p:spPr bwMode="auto">
          <a:xfrm>
            <a:off x="8439785" y="7197408"/>
            <a:ext cx="1789187"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1pPr>
            <a:lvl2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2pPr>
            <a:lvl3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3pPr>
            <a:lvl4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4pPr>
            <a:lvl5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5pPr>
            <a:lvl6pPr marL="25146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6pPr>
            <a:lvl7pPr marL="29718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7pPr>
            <a:lvl8pPr marL="34290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8pPr>
            <a:lvl9pPr marL="38862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9pPr>
          </a:lstStyle>
          <a:p>
            <a:pPr algn="r">
              <a:lnSpc>
                <a:spcPct val="100000"/>
              </a:lnSpc>
              <a:buClrTx/>
              <a:buFontTx/>
              <a:buNone/>
            </a:pPr>
            <a:r>
              <a:rPr lang="es-ES" altLang="de-DE" sz="1400" dirty="0" smtClean="0">
                <a:ea typeface="msgothic" charset="0"/>
                <a:cs typeface="msgothic" charset="0"/>
              </a:rPr>
              <a:t>5 </a:t>
            </a:r>
            <a:r>
              <a:rPr lang="es-ES" altLang="de-DE" sz="1400" dirty="0">
                <a:ea typeface="msgothic" charset="0"/>
                <a:cs typeface="msgothic" charset="0"/>
              </a:rPr>
              <a:t>/ 7</a:t>
            </a:r>
            <a:endParaRPr lang="de-DE" altLang="de-DE" sz="1400" dirty="0">
              <a:ea typeface="msgothic" charset="0"/>
              <a:cs typeface="msgothic" charset="0"/>
            </a:endParaRPr>
          </a:p>
        </p:txBody>
      </p:sp>
    </p:spTree>
    <p:extLst>
      <p:ext uri="{BB962C8B-B14F-4D97-AF65-F5344CB8AC3E}">
        <p14:creationId xmlns:p14="http://schemas.microsoft.com/office/powerpoint/2010/main" val="5795569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251" y="4417836"/>
            <a:ext cx="2905823" cy="697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717" y="4467964"/>
            <a:ext cx="3226026" cy="690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3"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4138" y="1103235"/>
            <a:ext cx="4500000" cy="337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ítulo 4"/>
          <p:cNvSpPr>
            <a:spLocks noGrp="1"/>
          </p:cNvSpPr>
          <p:nvPr>
            <p:ph type="title"/>
          </p:nvPr>
        </p:nvSpPr>
        <p:spPr>
          <a:xfrm>
            <a:off x="308635" y="291370"/>
            <a:ext cx="8064896" cy="679649"/>
          </a:xfrm>
        </p:spPr>
        <p:txBody>
          <a:bodyPr/>
          <a:lstStyle/>
          <a:p>
            <a:pPr>
              <a:lnSpc>
                <a:spcPct val="83000"/>
              </a:lnSpc>
            </a:pPr>
            <a:r>
              <a:rPr lang="es-ES" altLang="en-US" dirty="0" err="1" smtClean="0"/>
              <a:t>Results</a:t>
            </a:r>
            <a:r>
              <a:rPr lang="es-ES" altLang="en-US" dirty="0" smtClean="0"/>
              <a:t>: High </a:t>
            </a:r>
            <a:r>
              <a:rPr lang="es-ES" altLang="en-US" dirty="0" err="1" smtClean="0"/>
              <a:t>density</a:t>
            </a:r>
            <a:r>
              <a:rPr lang="es-ES" altLang="en-US" dirty="0" smtClean="0"/>
              <a:t> </a:t>
            </a:r>
            <a:r>
              <a:rPr lang="es-ES" altLang="en-US" dirty="0" err="1" smtClean="0"/>
              <a:t>scenario</a:t>
            </a:r>
            <a:r>
              <a:rPr lang="es-ES" altLang="en-US" dirty="0" smtClean="0"/>
              <a:t/>
            </a:r>
            <a:br>
              <a:rPr lang="es-ES" altLang="en-US" dirty="0" smtClean="0"/>
            </a:br>
            <a:endParaRPr lang="es-ES" altLang="en-US" dirty="0"/>
          </a:p>
        </p:txBody>
      </p:sp>
      <p:sp>
        <p:nvSpPr>
          <p:cNvPr id="5" name="4 Rectángulo"/>
          <p:cNvSpPr/>
          <p:nvPr/>
        </p:nvSpPr>
        <p:spPr bwMode="auto">
          <a:xfrm>
            <a:off x="3360162" y="1134797"/>
            <a:ext cx="376065" cy="3003690"/>
          </a:xfrm>
          <a:prstGeom prst="rect">
            <a:avLst/>
          </a:prstGeom>
          <a:solidFill>
            <a:schemeClr val="bg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448945" rtl="0" eaLnBrk="1" fontAlgn="base" latinLnBrk="0" hangingPunct="0">
              <a:lnSpc>
                <a:spcPct val="93000"/>
              </a:lnSpc>
              <a:spcBef>
                <a:spcPct val="0"/>
              </a:spcBef>
              <a:spcAft>
                <a:spcPct val="0"/>
              </a:spcAft>
              <a:buClr>
                <a:srgbClr val="000000"/>
              </a:buClr>
              <a:buSzPct val="100000"/>
              <a:buFont typeface="Times New Roman" panose="02020603050405020304" pitchFamily="16" charset="0"/>
              <a:buNone/>
            </a:pPr>
            <a:endParaRPr kumimoji="0" lang="es-ES" sz="1800" b="0" i="0" u="none" strike="noStrike" cap="none" normalizeH="0" baseline="0" smtClean="0">
              <a:ln>
                <a:noFill/>
              </a:ln>
              <a:solidFill>
                <a:schemeClr val="bg1"/>
              </a:solidFill>
              <a:effectLst/>
              <a:latin typeface="Arial" panose="020B0604020202020204" pitchFamily="34" charset="0"/>
            </a:endParaRPr>
          </a:p>
        </p:txBody>
      </p:sp>
      <p:pic>
        <p:nvPicPr>
          <p:cNvPr id="2055" name="Picture 7"/>
          <p:cNvPicPr>
            <a:picLocks noChangeAspect="1" noChangeArrowheads="1"/>
          </p:cNvPicPr>
          <p:nvPr/>
        </p:nvPicPr>
        <p:blipFill rotWithShape="1">
          <a:blip r:embed="rId6">
            <a:extLst>
              <a:ext uri="{28A0092B-C50C-407E-A947-70E740481C1C}">
                <a14:useLocalDpi xmlns:a14="http://schemas.microsoft.com/office/drawing/2010/main" val="0"/>
              </a:ext>
            </a:extLst>
          </a:blip>
          <a:srcRect r="15299"/>
          <a:stretch>
            <a:fillRect/>
          </a:stretch>
        </p:blipFill>
        <p:spPr bwMode="auto">
          <a:xfrm>
            <a:off x="-293848" y="1103235"/>
            <a:ext cx="3811562" cy="337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42050" y="1103235"/>
            <a:ext cx="4500000" cy="337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2 Forma libre"/>
          <p:cNvSpPr/>
          <p:nvPr/>
        </p:nvSpPr>
        <p:spPr bwMode="auto">
          <a:xfrm>
            <a:off x="904461" y="2057400"/>
            <a:ext cx="2276061" cy="1948070"/>
          </a:xfrm>
          <a:custGeom>
            <a:avLst/>
            <a:gdLst>
              <a:gd name="connsiteX0" fmla="*/ 2136913 w 2276061"/>
              <a:gd name="connsiteY0" fmla="*/ 1948070 h 1948070"/>
              <a:gd name="connsiteX1" fmla="*/ 2276061 w 2276061"/>
              <a:gd name="connsiteY1" fmla="*/ 506896 h 1948070"/>
              <a:gd name="connsiteX2" fmla="*/ 2107096 w 2276061"/>
              <a:gd name="connsiteY2" fmla="*/ 0 h 1948070"/>
              <a:gd name="connsiteX3" fmla="*/ 0 w 2276061"/>
              <a:gd name="connsiteY3" fmla="*/ 1580322 h 1948070"/>
              <a:gd name="connsiteX4" fmla="*/ 2136913 w 2276061"/>
              <a:gd name="connsiteY4" fmla="*/ 1948070 h 1948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6061" h="1948070">
                <a:moveTo>
                  <a:pt x="2136913" y="1948070"/>
                </a:moveTo>
                <a:lnTo>
                  <a:pt x="2276061" y="506896"/>
                </a:lnTo>
                <a:lnTo>
                  <a:pt x="2107096" y="0"/>
                </a:lnTo>
                <a:lnTo>
                  <a:pt x="0" y="1580322"/>
                </a:lnTo>
                <a:lnTo>
                  <a:pt x="2136913" y="1948070"/>
                </a:lnTo>
                <a:close/>
              </a:path>
            </a:pathLst>
          </a:custGeom>
          <a:solidFill>
            <a:srgbClr val="00B8FF">
              <a:alpha val="26000"/>
            </a:srgbClr>
          </a:solidFill>
          <a:ln w="9525" cap="flat" cmpd="sng" algn="ctr">
            <a:solidFill>
              <a:schemeClr val="bg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8945" rtl="0" eaLnBrk="1" fontAlgn="base" latinLnBrk="0" hangingPunct="0">
              <a:lnSpc>
                <a:spcPct val="93000"/>
              </a:lnSpc>
              <a:spcBef>
                <a:spcPct val="0"/>
              </a:spcBef>
              <a:spcAft>
                <a:spcPct val="0"/>
              </a:spcAft>
              <a:buClr>
                <a:srgbClr val="000000"/>
              </a:buClr>
              <a:buSzPct val="100000"/>
              <a:buFont typeface="Times New Roman" panose="02020603050405020304" pitchFamily="16" charset="0"/>
              <a:buNone/>
            </a:pPr>
            <a:endParaRPr kumimoji="0" lang="es-ES" sz="1800" b="0" i="0" u="none" strike="noStrike" cap="none" normalizeH="0" baseline="0" smtClean="0">
              <a:ln>
                <a:noFill/>
              </a:ln>
              <a:solidFill>
                <a:schemeClr val="bg1"/>
              </a:solidFill>
              <a:effectLst/>
              <a:latin typeface="Arial" panose="020B0604020202020204" pitchFamily="34" charset="0"/>
            </a:endParaRPr>
          </a:p>
        </p:txBody>
      </p:sp>
      <p:sp>
        <p:nvSpPr>
          <p:cNvPr id="15" name="14 Forma libre"/>
          <p:cNvSpPr/>
          <p:nvPr/>
        </p:nvSpPr>
        <p:spPr bwMode="auto">
          <a:xfrm>
            <a:off x="586409" y="1451113"/>
            <a:ext cx="2514600" cy="2395330"/>
          </a:xfrm>
          <a:custGeom>
            <a:avLst/>
            <a:gdLst>
              <a:gd name="connsiteX0" fmla="*/ 2305878 w 2514600"/>
              <a:gd name="connsiteY0" fmla="*/ 2395330 h 2395330"/>
              <a:gd name="connsiteX1" fmla="*/ 2514600 w 2514600"/>
              <a:gd name="connsiteY1" fmla="*/ 735496 h 2395330"/>
              <a:gd name="connsiteX2" fmla="*/ 2345634 w 2514600"/>
              <a:gd name="connsiteY2" fmla="*/ 427383 h 2395330"/>
              <a:gd name="connsiteX3" fmla="*/ 1639956 w 2514600"/>
              <a:gd name="connsiteY3" fmla="*/ 0 h 2395330"/>
              <a:gd name="connsiteX4" fmla="*/ 49695 w 2514600"/>
              <a:gd name="connsiteY4" fmla="*/ 556591 h 2395330"/>
              <a:gd name="connsiteX5" fmla="*/ 0 w 2514600"/>
              <a:gd name="connsiteY5" fmla="*/ 2256183 h 2395330"/>
              <a:gd name="connsiteX6" fmla="*/ 2305878 w 2514600"/>
              <a:gd name="connsiteY6" fmla="*/ 2395330 h 2395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395330">
                <a:moveTo>
                  <a:pt x="2305878" y="2395330"/>
                </a:moveTo>
                <a:lnTo>
                  <a:pt x="2514600" y="735496"/>
                </a:lnTo>
                <a:lnTo>
                  <a:pt x="2345634" y="427383"/>
                </a:lnTo>
                <a:lnTo>
                  <a:pt x="1639956" y="0"/>
                </a:lnTo>
                <a:lnTo>
                  <a:pt x="49695" y="556591"/>
                </a:lnTo>
                <a:lnTo>
                  <a:pt x="0" y="2256183"/>
                </a:lnTo>
                <a:lnTo>
                  <a:pt x="2305878" y="2395330"/>
                </a:lnTo>
                <a:close/>
              </a:path>
            </a:pathLst>
          </a:custGeom>
          <a:solidFill>
            <a:srgbClr val="3366FF">
              <a:alpha val="25000"/>
            </a:srgbClr>
          </a:solidFill>
          <a:ln w="9525" cap="flat" cmpd="sng" algn="ctr">
            <a:solidFill>
              <a:schemeClr val="bg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8945" rtl="0" eaLnBrk="1" fontAlgn="base" latinLnBrk="0" hangingPunct="0">
              <a:lnSpc>
                <a:spcPct val="93000"/>
              </a:lnSpc>
              <a:spcBef>
                <a:spcPct val="0"/>
              </a:spcBef>
              <a:spcAft>
                <a:spcPct val="0"/>
              </a:spcAft>
              <a:buClr>
                <a:srgbClr val="000000"/>
              </a:buClr>
              <a:buSzPct val="100000"/>
              <a:buFont typeface="Times New Roman" panose="02020603050405020304" pitchFamily="16" charset="0"/>
              <a:buNone/>
            </a:pPr>
            <a:endParaRPr kumimoji="0" lang="es-ES" sz="1800" b="0" i="0" u="none" strike="noStrike" cap="none" normalizeH="0" baseline="0" smtClean="0">
              <a:ln>
                <a:noFill/>
              </a:ln>
              <a:solidFill>
                <a:schemeClr val="bg1"/>
              </a:solidFill>
              <a:effectLst/>
              <a:latin typeface="Arial" panose="020B0604020202020204" pitchFamily="34" charset="0"/>
            </a:endParaRPr>
          </a:p>
        </p:txBody>
      </p:sp>
      <p:sp>
        <p:nvSpPr>
          <p:cNvPr id="16" name="15 Forma libre"/>
          <p:cNvSpPr/>
          <p:nvPr/>
        </p:nvSpPr>
        <p:spPr bwMode="auto">
          <a:xfrm>
            <a:off x="6152322" y="2017643"/>
            <a:ext cx="596348" cy="1948070"/>
          </a:xfrm>
          <a:custGeom>
            <a:avLst/>
            <a:gdLst>
              <a:gd name="connsiteX0" fmla="*/ 0 w 596348"/>
              <a:gd name="connsiteY0" fmla="*/ 1898374 h 1948070"/>
              <a:gd name="connsiteX1" fmla="*/ 188843 w 596348"/>
              <a:gd name="connsiteY1" fmla="*/ 0 h 1948070"/>
              <a:gd name="connsiteX2" fmla="*/ 596348 w 596348"/>
              <a:gd name="connsiteY2" fmla="*/ 387627 h 1948070"/>
              <a:gd name="connsiteX3" fmla="*/ 566530 w 596348"/>
              <a:gd name="connsiteY3" fmla="*/ 1948070 h 1948070"/>
              <a:gd name="connsiteX4" fmla="*/ 0 w 596348"/>
              <a:gd name="connsiteY4" fmla="*/ 1898374 h 1948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348" h="1948070">
                <a:moveTo>
                  <a:pt x="0" y="1898374"/>
                </a:moveTo>
                <a:lnTo>
                  <a:pt x="188843" y="0"/>
                </a:lnTo>
                <a:lnTo>
                  <a:pt x="596348" y="387627"/>
                </a:lnTo>
                <a:lnTo>
                  <a:pt x="566530" y="1948070"/>
                </a:lnTo>
                <a:lnTo>
                  <a:pt x="0" y="1898374"/>
                </a:lnTo>
                <a:close/>
              </a:path>
            </a:pathLst>
          </a:custGeom>
          <a:solidFill>
            <a:srgbClr val="00B8FF">
              <a:alpha val="25000"/>
            </a:srgbClr>
          </a:solidFill>
          <a:ln w="9525" cap="flat" cmpd="sng" algn="ctr">
            <a:solidFill>
              <a:schemeClr val="bg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8945" rtl="0" eaLnBrk="1" fontAlgn="base" latinLnBrk="0" hangingPunct="0">
              <a:lnSpc>
                <a:spcPct val="93000"/>
              </a:lnSpc>
              <a:spcBef>
                <a:spcPct val="0"/>
              </a:spcBef>
              <a:spcAft>
                <a:spcPct val="0"/>
              </a:spcAft>
              <a:buClr>
                <a:srgbClr val="000000"/>
              </a:buClr>
              <a:buSzPct val="100000"/>
              <a:buFont typeface="Times New Roman" panose="02020603050405020304" pitchFamily="16" charset="0"/>
              <a:buNone/>
            </a:pPr>
            <a:endParaRPr kumimoji="0" lang="es-ES" sz="1800" b="0" i="0" u="none" strike="noStrike" cap="none" normalizeH="0" baseline="0" smtClean="0">
              <a:ln>
                <a:noFill/>
              </a:ln>
              <a:solidFill>
                <a:schemeClr val="bg1"/>
              </a:solidFill>
              <a:effectLst/>
              <a:latin typeface="Arial" panose="020B0604020202020204" pitchFamily="34" charset="0"/>
            </a:endParaRPr>
          </a:p>
        </p:txBody>
      </p:sp>
      <p:sp>
        <p:nvSpPr>
          <p:cNvPr id="17" name="16 Forma libre"/>
          <p:cNvSpPr/>
          <p:nvPr/>
        </p:nvSpPr>
        <p:spPr bwMode="auto">
          <a:xfrm>
            <a:off x="3766930" y="1530626"/>
            <a:ext cx="2782957" cy="2484783"/>
          </a:xfrm>
          <a:custGeom>
            <a:avLst/>
            <a:gdLst>
              <a:gd name="connsiteX0" fmla="*/ 2653748 w 2782957"/>
              <a:gd name="connsiteY0" fmla="*/ 2484783 h 2484783"/>
              <a:gd name="connsiteX1" fmla="*/ 2782957 w 2782957"/>
              <a:gd name="connsiteY1" fmla="*/ 695739 h 2484783"/>
              <a:gd name="connsiteX2" fmla="*/ 2246244 w 2782957"/>
              <a:gd name="connsiteY2" fmla="*/ 0 h 2484783"/>
              <a:gd name="connsiteX3" fmla="*/ 467140 w 2782957"/>
              <a:gd name="connsiteY3" fmla="*/ 1113183 h 2484783"/>
              <a:gd name="connsiteX4" fmla="*/ 0 w 2782957"/>
              <a:gd name="connsiteY4" fmla="*/ 2126974 h 2484783"/>
              <a:gd name="connsiteX5" fmla="*/ 159027 w 2782957"/>
              <a:gd name="connsiteY5" fmla="*/ 2276061 h 2484783"/>
              <a:gd name="connsiteX6" fmla="*/ 2653748 w 2782957"/>
              <a:gd name="connsiteY6" fmla="*/ 2484783 h 248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2957" h="2484783">
                <a:moveTo>
                  <a:pt x="2653748" y="2484783"/>
                </a:moveTo>
                <a:lnTo>
                  <a:pt x="2782957" y="695739"/>
                </a:lnTo>
                <a:lnTo>
                  <a:pt x="2246244" y="0"/>
                </a:lnTo>
                <a:lnTo>
                  <a:pt x="467140" y="1113183"/>
                </a:lnTo>
                <a:lnTo>
                  <a:pt x="0" y="2126974"/>
                </a:lnTo>
                <a:lnTo>
                  <a:pt x="159027" y="2276061"/>
                </a:lnTo>
                <a:lnTo>
                  <a:pt x="2653748" y="2484783"/>
                </a:lnTo>
                <a:close/>
              </a:path>
            </a:pathLst>
          </a:custGeom>
          <a:solidFill>
            <a:srgbClr val="3366FF">
              <a:alpha val="25000"/>
            </a:srgbClr>
          </a:solidFill>
          <a:ln w="9525" cap="flat" cmpd="sng" algn="ctr">
            <a:solidFill>
              <a:schemeClr val="bg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8945" rtl="0" eaLnBrk="1" fontAlgn="base" latinLnBrk="0" hangingPunct="0">
              <a:lnSpc>
                <a:spcPct val="93000"/>
              </a:lnSpc>
              <a:spcBef>
                <a:spcPct val="0"/>
              </a:spcBef>
              <a:spcAft>
                <a:spcPct val="0"/>
              </a:spcAft>
              <a:buClr>
                <a:srgbClr val="000000"/>
              </a:buClr>
              <a:buSzPct val="100000"/>
              <a:buFont typeface="Times New Roman" panose="02020603050405020304" pitchFamily="16" charset="0"/>
              <a:buNone/>
            </a:pPr>
            <a:endParaRPr kumimoji="0" lang="es-ES" sz="1800" b="0" i="0" u="none" strike="noStrike" cap="none" normalizeH="0" baseline="0" smtClean="0">
              <a:ln>
                <a:noFill/>
              </a:ln>
              <a:solidFill>
                <a:schemeClr val="bg1"/>
              </a:solidFill>
              <a:effectLst/>
              <a:latin typeface="Arial" panose="020B0604020202020204" pitchFamily="34" charset="0"/>
            </a:endParaRPr>
          </a:p>
        </p:txBody>
      </p:sp>
      <p:sp>
        <p:nvSpPr>
          <p:cNvPr id="42" name="41 CuadroTexto"/>
          <p:cNvSpPr txBox="1"/>
          <p:nvPr/>
        </p:nvSpPr>
        <p:spPr>
          <a:xfrm>
            <a:off x="1742257" y="3841906"/>
            <a:ext cx="1714197" cy="264047"/>
          </a:xfrm>
          <a:prstGeom prst="rect">
            <a:avLst/>
          </a:prstGeom>
          <a:noFill/>
        </p:spPr>
        <p:txBody>
          <a:bodyPr wrap="square" rtlCol="0">
            <a:spAutoFit/>
          </a:bodyPr>
          <a:lstStyle/>
          <a:p>
            <a:r>
              <a:rPr lang="es-ES" sz="1200" b="1" dirty="0">
                <a:solidFill>
                  <a:srgbClr val="B4EEF6"/>
                </a:solidFill>
              </a:rPr>
              <a:t>E</a:t>
            </a:r>
            <a:r>
              <a:rPr lang="es-ES" sz="1200" b="1" dirty="0" smtClean="0">
                <a:solidFill>
                  <a:srgbClr val="B4EEF6"/>
                </a:solidFill>
              </a:rPr>
              <a:t>-band</a:t>
            </a:r>
            <a:endParaRPr lang="es-ES" sz="1200" b="1" dirty="0">
              <a:solidFill>
                <a:srgbClr val="B4EEF6"/>
              </a:solidFill>
            </a:endParaRPr>
          </a:p>
        </p:txBody>
      </p:sp>
      <p:sp>
        <p:nvSpPr>
          <p:cNvPr id="43" name="42 CuadroTexto"/>
          <p:cNvSpPr txBox="1"/>
          <p:nvPr/>
        </p:nvSpPr>
        <p:spPr>
          <a:xfrm>
            <a:off x="2479581" y="1422785"/>
            <a:ext cx="1714197" cy="264047"/>
          </a:xfrm>
          <a:prstGeom prst="rect">
            <a:avLst/>
          </a:prstGeom>
          <a:noFill/>
        </p:spPr>
        <p:txBody>
          <a:bodyPr wrap="square" rtlCol="0">
            <a:spAutoFit/>
          </a:bodyPr>
          <a:lstStyle/>
          <a:p>
            <a:r>
              <a:rPr lang="es-ES" sz="1200" b="1" dirty="0" smtClean="0">
                <a:solidFill>
                  <a:schemeClr val="accent6">
                    <a:lumMod val="40000"/>
                    <a:lumOff val="60000"/>
                  </a:schemeClr>
                </a:solidFill>
              </a:rPr>
              <a:t>W-band</a:t>
            </a:r>
            <a:endParaRPr lang="es-ES" sz="1200" b="1" dirty="0">
              <a:solidFill>
                <a:schemeClr val="accent6">
                  <a:lumMod val="40000"/>
                  <a:lumOff val="60000"/>
                </a:schemeClr>
              </a:solidFill>
            </a:endParaRPr>
          </a:p>
        </p:txBody>
      </p:sp>
      <p:sp>
        <p:nvSpPr>
          <p:cNvPr id="44" name="43 CuadroTexto"/>
          <p:cNvSpPr txBox="1"/>
          <p:nvPr/>
        </p:nvSpPr>
        <p:spPr>
          <a:xfrm rot="639617">
            <a:off x="510252" y="3519891"/>
            <a:ext cx="817287" cy="249748"/>
          </a:xfrm>
          <a:prstGeom prst="rect">
            <a:avLst/>
          </a:prstGeom>
          <a:noFill/>
        </p:spPr>
        <p:txBody>
          <a:bodyPr wrap="square" rtlCol="0">
            <a:spAutoFit/>
          </a:bodyPr>
          <a:lstStyle/>
          <a:p>
            <a:r>
              <a:rPr lang="es-ES" sz="1050" dirty="0">
                <a:solidFill>
                  <a:schemeClr val="tx1"/>
                </a:solidFill>
                <a:latin typeface="Symbol" panose="05050102010706020507" pitchFamily="18" charset="2"/>
              </a:rPr>
              <a:t>q</a:t>
            </a:r>
            <a:r>
              <a:rPr lang="es-ES" sz="1050" dirty="0" smtClean="0">
                <a:solidFill>
                  <a:schemeClr val="tx1"/>
                </a:solidFill>
              </a:rPr>
              <a:t> = 24.3º</a:t>
            </a:r>
            <a:endParaRPr lang="es-ES" sz="1050" dirty="0">
              <a:solidFill>
                <a:schemeClr val="tx1"/>
              </a:solidFill>
            </a:endParaRPr>
          </a:p>
        </p:txBody>
      </p:sp>
      <p:sp>
        <p:nvSpPr>
          <p:cNvPr id="45" name="44 CuadroTexto"/>
          <p:cNvSpPr txBox="1"/>
          <p:nvPr/>
        </p:nvSpPr>
        <p:spPr>
          <a:xfrm rot="769326">
            <a:off x="654772" y="2925597"/>
            <a:ext cx="817287" cy="249748"/>
          </a:xfrm>
          <a:prstGeom prst="rect">
            <a:avLst/>
          </a:prstGeom>
          <a:noFill/>
        </p:spPr>
        <p:txBody>
          <a:bodyPr wrap="square" rtlCol="0">
            <a:spAutoFit/>
          </a:bodyPr>
          <a:lstStyle/>
          <a:p>
            <a:r>
              <a:rPr lang="es-ES" sz="1050" dirty="0">
                <a:solidFill>
                  <a:schemeClr val="tx1"/>
                </a:solidFill>
                <a:latin typeface="Symbol" panose="05050102010706020507" pitchFamily="18" charset="2"/>
              </a:rPr>
              <a:t>q</a:t>
            </a:r>
            <a:r>
              <a:rPr lang="es-ES" sz="1050" dirty="0" smtClean="0">
                <a:solidFill>
                  <a:schemeClr val="tx1"/>
                </a:solidFill>
              </a:rPr>
              <a:t> = 29.1º</a:t>
            </a:r>
            <a:endParaRPr lang="es-ES" sz="1050" dirty="0">
              <a:solidFill>
                <a:schemeClr val="tx1"/>
              </a:solidFill>
            </a:endParaRPr>
          </a:p>
        </p:txBody>
      </p:sp>
      <p:sp>
        <p:nvSpPr>
          <p:cNvPr id="46" name="45 CuadroTexto"/>
          <p:cNvSpPr txBox="1"/>
          <p:nvPr/>
        </p:nvSpPr>
        <p:spPr>
          <a:xfrm rot="1649509">
            <a:off x="632810" y="2250376"/>
            <a:ext cx="817287" cy="249748"/>
          </a:xfrm>
          <a:prstGeom prst="rect">
            <a:avLst/>
          </a:prstGeom>
          <a:noFill/>
        </p:spPr>
        <p:txBody>
          <a:bodyPr wrap="square" rtlCol="0">
            <a:spAutoFit/>
          </a:bodyPr>
          <a:lstStyle/>
          <a:p>
            <a:r>
              <a:rPr lang="es-ES" sz="1050" dirty="0">
                <a:solidFill>
                  <a:schemeClr val="tx1"/>
                </a:solidFill>
                <a:latin typeface="Symbol" panose="05050102010706020507" pitchFamily="18" charset="2"/>
              </a:rPr>
              <a:t>q</a:t>
            </a:r>
            <a:r>
              <a:rPr lang="es-ES" sz="1050" dirty="0" smtClean="0">
                <a:solidFill>
                  <a:schemeClr val="tx1"/>
                </a:solidFill>
              </a:rPr>
              <a:t> = 34.1º</a:t>
            </a:r>
            <a:endParaRPr lang="es-ES" sz="1050" dirty="0">
              <a:solidFill>
                <a:schemeClr val="tx1"/>
              </a:solidFill>
            </a:endParaRPr>
          </a:p>
        </p:txBody>
      </p:sp>
      <p:sp>
        <p:nvSpPr>
          <p:cNvPr id="47" name="46 CuadroTexto"/>
          <p:cNvSpPr txBox="1"/>
          <p:nvPr/>
        </p:nvSpPr>
        <p:spPr>
          <a:xfrm rot="1942161">
            <a:off x="1344535" y="1962563"/>
            <a:ext cx="817287" cy="249748"/>
          </a:xfrm>
          <a:prstGeom prst="rect">
            <a:avLst/>
          </a:prstGeom>
          <a:noFill/>
        </p:spPr>
        <p:txBody>
          <a:bodyPr wrap="square" rtlCol="0">
            <a:spAutoFit/>
          </a:bodyPr>
          <a:lstStyle/>
          <a:p>
            <a:r>
              <a:rPr lang="es-ES" sz="1050" dirty="0">
                <a:solidFill>
                  <a:schemeClr val="tx1"/>
                </a:solidFill>
                <a:latin typeface="Symbol" panose="05050102010706020507" pitchFamily="18" charset="2"/>
              </a:rPr>
              <a:t>q</a:t>
            </a:r>
            <a:r>
              <a:rPr lang="es-ES" sz="1050" dirty="0" smtClean="0">
                <a:solidFill>
                  <a:schemeClr val="tx1"/>
                </a:solidFill>
              </a:rPr>
              <a:t> = 39º</a:t>
            </a:r>
            <a:endParaRPr lang="es-ES" sz="1050" dirty="0">
              <a:solidFill>
                <a:schemeClr val="tx1"/>
              </a:solidFill>
            </a:endParaRPr>
          </a:p>
        </p:txBody>
      </p:sp>
      <p:sp>
        <p:nvSpPr>
          <p:cNvPr id="48" name="47 CuadroTexto"/>
          <p:cNvSpPr txBox="1"/>
          <p:nvPr/>
        </p:nvSpPr>
        <p:spPr>
          <a:xfrm rot="2220207">
            <a:off x="1931101" y="1664127"/>
            <a:ext cx="817287" cy="249748"/>
          </a:xfrm>
          <a:prstGeom prst="rect">
            <a:avLst/>
          </a:prstGeom>
          <a:noFill/>
        </p:spPr>
        <p:txBody>
          <a:bodyPr wrap="square" rtlCol="0">
            <a:spAutoFit/>
          </a:bodyPr>
          <a:lstStyle/>
          <a:p>
            <a:r>
              <a:rPr lang="es-ES" sz="1050" dirty="0">
                <a:solidFill>
                  <a:schemeClr val="tx1"/>
                </a:solidFill>
                <a:latin typeface="Symbol" panose="05050102010706020507" pitchFamily="18" charset="2"/>
              </a:rPr>
              <a:t>q</a:t>
            </a:r>
            <a:r>
              <a:rPr lang="es-ES" sz="1050" dirty="0" smtClean="0">
                <a:solidFill>
                  <a:schemeClr val="tx1"/>
                </a:solidFill>
              </a:rPr>
              <a:t> = 43.9º</a:t>
            </a:r>
            <a:endParaRPr lang="es-ES" sz="1050" dirty="0">
              <a:solidFill>
                <a:schemeClr val="tx1"/>
              </a:solidFill>
            </a:endParaRPr>
          </a:p>
        </p:txBody>
      </p:sp>
      <p:sp>
        <p:nvSpPr>
          <p:cNvPr id="31" name="30 CuadroTexto"/>
          <p:cNvSpPr txBox="1"/>
          <p:nvPr/>
        </p:nvSpPr>
        <p:spPr>
          <a:xfrm>
            <a:off x="7434138" y="1115541"/>
            <a:ext cx="2952328" cy="249748"/>
          </a:xfrm>
          <a:prstGeom prst="rect">
            <a:avLst/>
          </a:prstGeom>
          <a:noFill/>
        </p:spPr>
        <p:txBody>
          <a:bodyPr wrap="square" rtlCol="0">
            <a:spAutoFit/>
          </a:bodyPr>
          <a:lstStyle/>
          <a:p>
            <a:pPr algn="ctr"/>
            <a:r>
              <a:rPr lang="es-ES" sz="1050" b="1" dirty="0" err="1" smtClean="0">
                <a:solidFill>
                  <a:schemeClr val="tx1"/>
                </a:solidFill>
              </a:rPr>
              <a:t>Freqs</a:t>
            </a:r>
            <a:r>
              <a:rPr lang="es-ES" sz="1050" b="1" dirty="0" smtClean="0">
                <a:solidFill>
                  <a:schemeClr val="tx1"/>
                </a:solidFill>
              </a:rPr>
              <a:t> at </a:t>
            </a:r>
            <a:r>
              <a:rPr lang="es-ES" sz="1050" b="1" dirty="0" err="1" smtClean="0">
                <a:solidFill>
                  <a:schemeClr val="tx1"/>
                </a:solidFill>
              </a:rPr>
              <a:t>equatorial</a:t>
            </a:r>
            <a:r>
              <a:rPr lang="es-ES" sz="1050" b="1" dirty="0" smtClean="0">
                <a:solidFill>
                  <a:schemeClr val="tx1"/>
                </a:solidFill>
              </a:rPr>
              <a:t> </a:t>
            </a:r>
            <a:r>
              <a:rPr lang="es-ES" sz="1050" b="1" dirty="0" err="1" smtClean="0">
                <a:solidFill>
                  <a:schemeClr val="tx1"/>
                </a:solidFill>
              </a:rPr>
              <a:t>plane</a:t>
            </a:r>
            <a:endParaRPr lang="es-ES" sz="1050" b="1" dirty="0">
              <a:solidFill>
                <a:schemeClr val="tx1"/>
              </a:solidFill>
            </a:endParaRPr>
          </a:p>
        </p:txBody>
      </p:sp>
      <p:sp>
        <p:nvSpPr>
          <p:cNvPr id="32" name="31 Rectángulo"/>
          <p:cNvSpPr/>
          <p:nvPr/>
        </p:nvSpPr>
        <p:spPr>
          <a:xfrm>
            <a:off x="-30007" y="5219997"/>
            <a:ext cx="9840409" cy="2096087"/>
          </a:xfrm>
          <a:prstGeom prst="rect">
            <a:avLst/>
          </a:prstGeom>
        </p:spPr>
        <p:txBody>
          <a:bodyPr wrap="square">
            <a:spAutoFit/>
          </a:bodyPr>
          <a:lstStyle/>
          <a:p>
            <a:pPr marL="457200" lvl="1" indent="0" algn="just"/>
            <a:endParaRPr lang="es-ES" sz="2000" dirty="0" smtClean="0">
              <a:solidFill>
                <a:schemeClr val="tx1"/>
              </a:solidFill>
            </a:endParaRPr>
          </a:p>
          <a:p>
            <a:pPr lvl="1" algn="just">
              <a:buFont typeface="Arial" panose="020B0604020202020204" pitchFamily="34" charset="0"/>
              <a:buChar char="•"/>
            </a:pPr>
            <a:r>
              <a:rPr lang="es-ES" dirty="0" smtClean="0">
                <a:solidFill>
                  <a:schemeClr val="tx1"/>
                </a:solidFill>
                <a:latin typeface="+mn-lt"/>
              </a:rPr>
              <a:t>Central </a:t>
            </a:r>
            <a:r>
              <a:rPr lang="es-ES" dirty="0" err="1" smtClean="0">
                <a:solidFill>
                  <a:schemeClr val="tx1"/>
                </a:solidFill>
                <a:latin typeface="+mn-lt"/>
              </a:rPr>
              <a:t>region</a:t>
            </a:r>
            <a:r>
              <a:rPr lang="es-ES" dirty="0" smtClean="0">
                <a:solidFill>
                  <a:schemeClr val="tx1"/>
                </a:solidFill>
                <a:latin typeface="+mn-lt"/>
              </a:rPr>
              <a:t> can be </a:t>
            </a:r>
            <a:r>
              <a:rPr lang="es-ES" dirty="0" err="1" smtClean="0">
                <a:solidFill>
                  <a:schemeClr val="tx1"/>
                </a:solidFill>
                <a:latin typeface="+mn-lt"/>
              </a:rPr>
              <a:t>completely</a:t>
            </a:r>
            <a:r>
              <a:rPr lang="es-ES" dirty="0" smtClean="0">
                <a:solidFill>
                  <a:schemeClr val="tx1"/>
                </a:solidFill>
                <a:latin typeface="+mn-lt"/>
              </a:rPr>
              <a:t> </a:t>
            </a:r>
            <a:r>
              <a:rPr lang="es-ES" dirty="0" err="1" smtClean="0">
                <a:solidFill>
                  <a:schemeClr val="tx1"/>
                </a:solidFill>
                <a:latin typeface="+mn-lt"/>
              </a:rPr>
              <a:t>covered</a:t>
            </a:r>
            <a:r>
              <a:rPr lang="es-ES" dirty="0" smtClean="0">
                <a:solidFill>
                  <a:schemeClr val="tx1"/>
                </a:solidFill>
                <a:latin typeface="+mn-lt"/>
              </a:rPr>
              <a:t> </a:t>
            </a:r>
            <a:r>
              <a:rPr lang="es-ES" dirty="0" err="1" smtClean="0">
                <a:solidFill>
                  <a:schemeClr val="tx1"/>
                </a:solidFill>
                <a:latin typeface="+mn-lt"/>
              </a:rPr>
              <a:t>by</a:t>
            </a:r>
            <a:r>
              <a:rPr lang="es-ES" dirty="0" smtClean="0">
                <a:solidFill>
                  <a:schemeClr val="tx1"/>
                </a:solidFill>
                <a:latin typeface="+mn-lt"/>
              </a:rPr>
              <a:t> W-band in O-</a:t>
            </a:r>
            <a:r>
              <a:rPr lang="es-ES" dirty="0" err="1" smtClean="0">
                <a:solidFill>
                  <a:schemeClr val="tx1"/>
                </a:solidFill>
                <a:latin typeface="+mn-lt"/>
              </a:rPr>
              <a:t>mode</a:t>
            </a:r>
            <a:r>
              <a:rPr lang="es-ES" dirty="0" smtClean="0">
                <a:solidFill>
                  <a:schemeClr val="tx1"/>
                </a:solidFill>
                <a:latin typeface="+mn-lt"/>
              </a:rPr>
              <a:t>.</a:t>
            </a:r>
          </a:p>
          <a:p>
            <a:pPr lvl="1" algn="just">
              <a:buFont typeface="Arial" panose="020B0604020202020204" pitchFamily="34" charset="0"/>
              <a:buChar char="•"/>
            </a:pPr>
            <a:endParaRPr lang="es-ES" sz="800" dirty="0" smtClean="0">
              <a:solidFill>
                <a:schemeClr val="tx1"/>
              </a:solidFill>
              <a:latin typeface="+mn-lt"/>
            </a:endParaRPr>
          </a:p>
          <a:p>
            <a:pPr lvl="1" algn="just">
              <a:buFont typeface="Arial" panose="020B0604020202020204" pitchFamily="34" charset="0"/>
              <a:buChar char="•"/>
            </a:pPr>
            <a:r>
              <a:rPr lang="es-ES" dirty="0" err="1" smtClean="0">
                <a:solidFill>
                  <a:schemeClr val="tx1"/>
                </a:solidFill>
                <a:latin typeface="+mn-lt"/>
                <a:ea typeface="Arial Unicode MS"/>
                <a:cs typeface="Arial Unicode MS"/>
              </a:rPr>
              <a:t>Edge</a:t>
            </a:r>
            <a:r>
              <a:rPr lang="es-ES" dirty="0" smtClean="0">
                <a:solidFill>
                  <a:schemeClr val="tx1"/>
                </a:solidFill>
                <a:latin typeface="+mn-lt"/>
                <a:ea typeface="Arial Unicode MS"/>
                <a:cs typeface="Arial Unicode MS"/>
              </a:rPr>
              <a:t> (up </a:t>
            </a:r>
            <a:r>
              <a:rPr lang="es-ES" dirty="0" err="1" smtClean="0">
                <a:solidFill>
                  <a:schemeClr val="tx1"/>
                </a:solidFill>
                <a:latin typeface="+mn-lt"/>
                <a:ea typeface="Arial Unicode MS"/>
                <a:cs typeface="Arial Unicode MS"/>
              </a:rPr>
              <a:t>to</a:t>
            </a:r>
            <a:r>
              <a:rPr lang="es-ES" dirty="0" smtClean="0">
                <a:solidFill>
                  <a:schemeClr val="tx1"/>
                </a:solidFill>
                <a:latin typeface="+mn-lt"/>
                <a:ea typeface="Arial Unicode MS"/>
                <a:cs typeface="Arial Unicode MS"/>
              </a:rPr>
              <a:t> LCFS) can be </a:t>
            </a:r>
            <a:r>
              <a:rPr lang="es-ES" dirty="0" err="1" smtClean="0">
                <a:solidFill>
                  <a:schemeClr val="tx1"/>
                </a:solidFill>
                <a:latin typeface="+mn-lt"/>
                <a:ea typeface="Arial Unicode MS"/>
                <a:cs typeface="Arial Unicode MS"/>
              </a:rPr>
              <a:t>covered</a:t>
            </a:r>
            <a:r>
              <a:rPr lang="es-ES" dirty="0" smtClean="0">
                <a:solidFill>
                  <a:schemeClr val="tx1"/>
                </a:solidFill>
                <a:latin typeface="+mn-lt"/>
                <a:ea typeface="Arial Unicode MS"/>
                <a:cs typeface="Arial Unicode MS"/>
              </a:rPr>
              <a:t> </a:t>
            </a:r>
            <a:r>
              <a:rPr lang="es-ES" dirty="0" err="1" smtClean="0">
                <a:solidFill>
                  <a:schemeClr val="tx1"/>
                </a:solidFill>
                <a:latin typeface="+mn-lt"/>
                <a:ea typeface="Arial Unicode MS"/>
                <a:cs typeface="Arial Unicode MS"/>
              </a:rPr>
              <a:t>by</a:t>
            </a:r>
            <a:r>
              <a:rPr lang="es-ES" dirty="0" smtClean="0">
                <a:solidFill>
                  <a:schemeClr val="tx1"/>
                </a:solidFill>
                <a:latin typeface="+mn-lt"/>
                <a:ea typeface="Arial Unicode MS"/>
                <a:cs typeface="Arial Unicode MS"/>
              </a:rPr>
              <a:t> E-band in X-</a:t>
            </a:r>
            <a:r>
              <a:rPr lang="es-ES" dirty="0" err="1" smtClean="0">
                <a:solidFill>
                  <a:schemeClr val="tx1"/>
                </a:solidFill>
                <a:latin typeface="+mn-lt"/>
                <a:ea typeface="Arial Unicode MS"/>
                <a:cs typeface="Arial Unicode MS"/>
              </a:rPr>
              <a:t>mode</a:t>
            </a:r>
            <a:r>
              <a:rPr lang="es-ES" dirty="0" smtClean="0">
                <a:solidFill>
                  <a:schemeClr val="tx1"/>
                </a:solidFill>
                <a:latin typeface="+mn-lt"/>
                <a:ea typeface="Arial Unicode MS"/>
                <a:cs typeface="Arial Unicode MS"/>
              </a:rPr>
              <a:t>.</a:t>
            </a:r>
          </a:p>
          <a:p>
            <a:pPr lvl="1" algn="just">
              <a:buFont typeface="Arial" panose="020B0604020202020204" pitchFamily="34" charset="0"/>
              <a:buChar char="•"/>
            </a:pPr>
            <a:endParaRPr lang="es-ES" sz="800" dirty="0" smtClean="0">
              <a:solidFill>
                <a:schemeClr val="tx1"/>
              </a:solidFill>
              <a:latin typeface="+mn-lt"/>
              <a:ea typeface="Arial Unicode MS"/>
              <a:cs typeface="Arial Unicode MS"/>
            </a:endParaRPr>
          </a:p>
          <a:p>
            <a:pPr lvl="1" algn="just">
              <a:buFont typeface="Arial" panose="020B0604020202020204" pitchFamily="34" charset="0"/>
              <a:buChar char="•"/>
            </a:pPr>
            <a:r>
              <a:rPr lang="es-ES" altLang="en-US" dirty="0" err="1" smtClean="0">
                <a:solidFill>
                  <a:schemeClr val="tx1"/>
                </a:solidFill>
                <a:latin typeface="+mn-lt"/>
              </a:rPr>
              <a:t>This</a:t>
            </a:r>
            <a:r>
              <a:rPr lang="es-ES" altLang="en-US" dirty="0" smtClean="0">
                <a:solidFill>
                  <a:schemeClr val="tx1"/>
                </a:solidFill>
                <a:latin typeface="+mn-lt"/>
              </a:rPr>
              <a:t> </a:t>
            </a:r>
            <a:r>
              <a:rPr lang="es-ES" altLang="en-US" dirty="0" err="1" smtClean="0">
                <a:solidFill>
                  <a:schemeClr val="tx1"/>
                </a:solidFill>
                <a:latin typeface="+mn-lt"/>
              </a:rPr>
              <a:t>way</a:t>
            </a:r>
            <a:r>
              <a:rPr lang="es-ES" altLang="en-US" dirty="0" smtClean="0">
                <a:solidFill>
                  <a:schemeClr val="tx1"/>
                </a:solidFill>
                <a:latin typeface="+mn-lt"/>
              </a:rPr>
              <a:t>, k</a:t>
            </a:r>
            <a:r>
              <a:rPr lang="es-ES" altLang="en-US" baseline="-25000" dirty="0">
                <a:solidFill>
                  <a:schemeClr val="tx1"/>
                </a:solidFill>
                <a:latin typeface="+mn-lt"/>
              </a:rPr>
              <a:t>⊥, </a:t>
            </a:r>
            <a:r>
              <a:rPr lang="es-ES" altLang="en-US" baseline="-25000" dirty="0" err="1">
                <a:solidFill>
                  <a:schemeClr val="tx1"/>
                </a:solidFill>
                <a:latin typeface="+mn-lt"/>
              </a:rPr>
              <a:t>core</a:t>
            </a:r>
            <a:r>
              <a:rPr lang="es-ES" altLang="en-US" baseline="-25000" dirty="0">
                <a:solidFill>
                  <a:schemeClr val="tx1"/>
                </a:solidFill>
                <a:latin typeface="+mn-lt"/>
              </a:rPr>
              <a:t> </a:t>
            </a:r>
            <a:r>
              <a:rPr lang="es-ES" altLang="en-US" dirty="0">
                <a:solidFill>
                  <a:schemeClr val="tx1"/>
                </a:solidFill>
                <a:latin typeface="+mn-lt"/>
              </a:rPr>
              <a:t>= 5-30 cm</a:t>
            </a:r>
            <a:r>
              <a:rPr lang="es-ES" altLang="en-US" baseline="30000" dirty="0">
                <a:solidFill>
                  <a:schemeClr val="tx1"/>
                </a:solidFill>
                <a:latin typeface="+mn-lt"/>
              </a:rPr>
              <a:t>-1</a:t>
            </a:r>
            <a:r>
              <a:rPr lang="es-ES" altLang="en-US" dirty="0">
                <a:solidFill>
                  <a:schemeClr val="tx1"/>
                </a:solidFill>
                <a:latin typeface="+mn-lt"/>
              </a:rPr>
              <a:t> and k</a:t>
            </a:r>
            <a:r>
              <a:rPr lang="es-ES" altLang="en-US" baseline="-25000" dirty="0">
                <a:solidFill>
                  <a:schemeClr val="tx1"/>
                </a:solidFill>
                <a:latin typeface="+mn-lt"/>
              </a:rPr>
              <a:t>⊥, </a:t>
            </a:r>
            <a:r>
              <a:rPr lang="es-ES" altLang="en-US" baseline="-25000" dirty="0" err="1">
                <a:solidFill>
                  <a:schemeClr val="tx1"/>
                </a:solidFill>
                <a:latin typeface="+mn-lt"/>
              </a:rPr>
              <a:t>edge</a:t>
            </a:r>
            <a:r>
              <a:rPr lang="es-ES" altLang="en-US" dirty="0">
                <a:solidFill>
                  <a:schemeClr val="tx1"/>
                </a:solidFill>
                <a:latin typeface="+mn-lt"/>
              </a:rPr>
              <a:t>= 3-20 cm</a:t>
            </a:r>
            <a:r>
              <a:rPr lang="es-ES" altLang="en-US" baseline="30000" dirty="0">
                <a:solidFill>
                  <a:schemeClr val="tx1"/>
                </a:solidFill>
                <a:latin typeface="+mn-lt"/>
              </a:rPr>
              <a:t>-1</a:t>
            </a:r>
            <a:r>
              <a:rPr lang="es-ES" altLang="en-US" dirty="0">
                <a:solidFill>
                  <a:schemeClr val="tx1"/>
                </a:solidFill>
                <a:latin typeface="+mn-lt"/>
              </a:rPr>
              <a:t> </a:t>
            </a:r>
            <a:r>
              <a:rPr lang="es-ES" altLang="en-US" dirty="0" smtClean="0">
                <a:solidFill>
                  <a:schemeClr val="tx1"/>
                </a:solidFill>
                <a:latin typeface="+mn-lt"/>
              </a:rPr>
              <a:t>can be </a:t>
            </a:r>
            <a:r>
              <a:rPr lang="es-ES" altLang="en-US" dirty="0" err="1" smtClean="0">
                <a:solidFill>
                  <a:schemeClr val="tx1"/>
                </a:solidFill>
                <a:latin typeface="+mn-lt"/>
              </a:rPr>
              <a:t>obtained</a:t>
            </a:r>
            <a:r>
              <a:rPr lang="es-ES" altLang="en-US" dirty="0" smtClean="0">
                <a:solidFill>
                  <a:schemeClr val="tx1"/>
                </a:solidFill>
                <a:latin typeface="+mn-lt"/>
              </a:rPr>
              <a:t> </a:t>
            </a:r>
            <a:r>
              <a:rPr lang="es-ES" altLang="en-US" dirty="0" err="1" smtClean="0">
                <a:solidFill>
                  <a:schemeClr val="tx1"/>
                </a:solidFill>
                <a:latin typeface="+mn-lt"/>
              </a:rPr>
              <a:t>with</a:t>
            </a:r>
            <a:r>
              <a:rPr lang="es-ES" altLang="en-US" dirty="0">
                <a:solidFill>
                  <a:schemeClr val="tx1"/>
                </a:solidFill>
                <a:latin typeface="+mn-lt"/>
              </a:rPr>
              <a:t> </a:t>
            </a:r>
            <a:r>
              <a:rPr lang="es-ES" altLang="en-US" dirty="0" smtClean="0">
                <a:solidFill>
                  <a:schemeClr val="tx1"/>
                </a:solidFill>
                <a:latin typeface="+mn-lt"/>
              </a:rPr>
              <a:t>k</a:t>
            </a:r>
            <a:r>
              <a:rPr lang="es-ES" altLang="en-US" baseline="-25000" dirty="0" smtClean="0">
                <a:solidFill>
                  <a:schemeClr val="tx1"/>
                </a:solidFill>
                <a:latin typeface="+mn-lt"/>
              </a:rPr>
              <a:t>||</a:t>
            </a:r>
            <a:r>
              <a:rPr lang="es-ES" altLang="en-US" dirty="0" smtClean="0">
                <a:solidFill>
                  <a:schemeClr val="tx1"/>
                </a:solidFill>
                <a:latin typeface="+mn-lt"/>
              </a:rPr>
              <a:t>/k</a:t>
            </a:r>
            <a:r>
              <a:rPr lang="es-ES" altLang="en-US" baseline="-25000" dirty="0" smtClean="0">
                <a:solidFill>
                  <a:schemeClr val="tx1"/>
                </a:solidFill>
                <a:latin typeface="+mn-lt"/>
              </a:rPr>
              <a:t>⊥</a:t>
            </a:r>
            <a:r>
              <a:rPr lang="es-ES" altLang="en-US" dirty="0" smtClean="0">
                <a:solidFill>
                  <a:schemeClr val="tx1"/>
                </a:solidFill>
                <a:latin typeface="+mn-lt"/>
              </a:rPr>
              <a:t>&lt; 0.1</a:t>
            </a:r>
            <a:endParaRPr lang="es-ES" dirty="0">
              <a:solidFill>
                <a:schemeClr val="tx1"/>
              </a:solidFill>
              <a:latin typeface="+mn-lt"/>
            </a:endParaRPr>
          </a:p>
          <a:p>
            <a:pPr lvl="1" algn="just">
              <a:buFont typeface="Arial" panose="020B0604020202020204" pitchFamily="34" charset="0"/>
              <a:buChar char="•"/>
            </a:pPr>
            <a:endParaRPr lang="es-ES" dirty="0" smtClean="0">
              <a:solidFill>
                <a:schemeClr val="tx1"/>
              </a:solidFill>
              <a:latin typeface="+mn-lt"/>
              <a:ea typeface="Arial Unicode MS"/>
              <a:cs typeface="Arial Unicode MS"/>
            </a:endParaRPr>
          </a:p>
          <a:p>
            <a:pPr lvl="1" algn="just">
              <a:buFont typeface="Arial" panose="020B0604020202020204" pitchFamily="34" charset="0"/>
              <a:buChar char="•"/>
            </a:pPr>
            <a:endParaRPr lang="es-ES" baseline="-25000" dirty="0" smtClean="0">
              <a:solidFill>
                <a:schemeClr val="tx1"/>
              </a:solidFill>
              <a:latin typeface="+mj-lt"/>
              <a:ea typeface="Arial Unicode MS"/>
              <a:cs typeface="Arial Unicode MS"/>
            </a:endParaRPr>
          </a:p>
          <a:p>
            <a:pPr lvl="1" algn="just">
              <a:buFont typeface="Arial" panose="020B0604020202020204" pitchFamily="34" charset="0"/>
              <a:buChar char="•"/>
            </a:pPr>
            <a:endParaRPr lang="es-ES" sz="2000" dirty="0">
              <a:solidFill>
                <a:schemeClr val="tx1"/>
              </a:solidFill>
              <a:latin typeface="+mj-lt"/>
            </a:endParaRPr>
          </a:p>
        </p:txBody>
      </p:sp>
      <p:sp>
        <p:nvSpPr>
          <p:cNvPr id="34" name="Rectangle 5"/>
          <p:cNvSpPr>
            <a:spLocks noChangeArrowheads="1"/>
          </p:cNvSpPr>
          <p:nvPr/>
        </p:nvSpPr>
        <p:spPr bwMode="auto">
          <a:xfrm>
            <a:off x="8439785" y="7197408"/>
            <a:ext cx="1789187"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1pPr>
            <a:lvl2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2pPr>
            <a:lvl3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3pPr>
            <a:lvl4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4pPr>
            <a:lvl5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5pPr>
            <a:lvl6pPr marL="25146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6pPr>
            <a:lvl7pPr marL="29718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7pPr>
            <a:lvl8pPr marL="34290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8pPr>
            <a:lvl9pPr marL="38862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9pPr>
          </a:lstStyle>
          <a:p>
            <a:pPr algn="r">
              <a:lnSpc>
                <a:spcPct val="100000"/>
              </a:lnSpc>
              <a:buClrTx/>
              <a:buFontTx/>
              <a:buNone/>
            </a:pPr>
            <a:r>
              <a:rPr lang="es-ES" altLang="de-DE" sz="1400" dirty="0">
                <a:ea typeface="msgothic" charset="0"/>
                <a:cs typeface="msgothic" charset="0"/>
              </a:rPr>
              <a:t>6</a:t>
            </a:r>
            <a:r>
              <a:rPr lang="es-ES" altLang="de-DE" sz="1400" dirty="0" smtClean="0">
                <a:ea typeface="msgothic" charset="0"/>
                <a:cs typeface="msgothic" charset="0"/>
              </a:rPr>
              <a:t> </a:t>
            </a:r>
            <a:r>
              <a:rPr lang="es-ES" altLang="de-DE" sz="1400" dirty="0">
                <a:ea typeface="msgothic" charset="0"/>
                <a:cs typeface="msgothic" charset="0"/>
              </a:rPr>
              <a:t>/ 7</a:t>
            </a:r>
            <a:endParaRPr lang="de-DE" altLang="de-DE" sz="1400" dirty="0">
              <a:ea typeface="msgothic" charset="0"/>
              <a:cs typeface="msgothic" charset="0"/>
            </a:endParaRPr>
          </a:p>
        </p:txBody>
      </p:sp>
    </p:spTree>
    <p:extLst>
      <p:ext uri="{BB962C8B-B14F-4D97-AF65-F5344CB8AC3E}">
        <p14:creationId xmlns:p14="http://schemas.microsoft.com/office/powerpoint/2010/main" val="6325578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4138" y="1106222"/>
            <a:ext cx="4500000" cy="337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ítulo 4"/>
          <p:cNvSpPr>
            <a:spLocks noGrp="1"/>
          </p:cNvSpPr>
          <p:nvPr>
            <p:ph type="title"/>
          </p:nvPr>
        </p:nvSpPr>
        <p:spPr>
          <a:xfrm>
            <a:off x="308635" y="291370"/>
            <a:ext cx="8064896" cy="679649"/>
          </a:xfrm>
        </p:spPr>
        <p:txBody>
          <a:bodyPr/>
          <a:lstStyle/>
          <a:p>
            <a:pPr>
              <a:lnSpc>
                <a:spcPct val="83000"/>
              </a:lnSpc>
            </a:pPr>
            <a:r>
              <a:rPr lang="es-ES" altLang="en-US" dirty="0" err="1" smtClean="0"/>
              <a:t>Results</a:t>
            </a:r>
            <a:r>
              <a:rPr lang="es-ES" altLang="en-US" dirty="0" smtClean="0"/>
              <a:t>: </a:t>
            </a:r>
            <a:r>
              <a:rPr lang="es-ES" altLang="en-US" dirty="0" err="1" smtClean="0"/>
              <a:t>Hybrid</a:t>
            </a:r>
            <a:r>
              <a:rPr lang="es-ES" altLang="en-US" dirty="0" smtClean="0"/>
              <a:t> </a:t>
            </a:r>
            <a:r>
              <a:rPr lang="es-ES" altLang="en-US" dirty="0" err="1" smtClean="0"/>
              <a:t>scenario</a:t>
            </a:r>
            <a:endParaRPr lang="es-ES" altLang="en-US" dirty="0"/>
          </a:p>
        </p:txBody>
      </p:sp>
      <p:sp>
        <p:nvSpPr>
          <p:cNvPr id="13" name="12 Rectángulo"/>
          <p:cNvSpPr/>
          <p:nvPr/>
        </p:nvSpPr>
        <p:spPr bwMode="auto">
          <a:xfrm>
            <a:off x="3360162" y="1134797"/>
            <a:ext cx="376065" cy="3003690"/>
          </a:xfrm>
          <a:prstGeom prst="rect">
            <a:avLst/>
          </a:prstGeom>
          <a:solidFill>
            <a:schemeClr val="bg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448945" rtl="0" eaLnBrk="1" fontAlgn="base" latinLnBrk="0" hangingPunct="0">
              <a:lnSpc>
                <a:spcPct val="93000"/>
              </a:lnSpc>
              <a:spcBef>
                <a:spcPct val="0"/>
              </a:spcBef>
              <a:spcAft>
                <a:spcPct val="0"/>
              </a:spcAft>
              <a:buClr>
                <a:srgbClr val="000000"/>
              </a:buClr>
              <a:buSzPct val="100000"/>
              <a:buFont typeface="Times New Roman" panose="02020603050405020304" pitchFamily="16" charset="0"/>
              <a:buNone/>
            </a:pPr>
            <a:endParaRPr kumimoji="0" lang="es-ES" sz="1800" b="0" i="0" u="none" strike="noStrike" cap="none" normalizeH="0" baseline="0" smtClean="0">
              <a:ln>
                <a:noFill/>
              </a:ln>
              <a:solidFill>
                <a:schemeClr val="bg1"/>
              </a:solidFill>
              <a:effectLst/>
              <a:latin typeface="Arial" panose="020B0604020202020204" pitchFamily="34" charset="0"/>
            </a:endParaRPr>
          </a:p>
        </p:txBody>
      </p:sp>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14475"/>
          <a:stretch>
            <a:fillRect/>
          </a:stretch>
        </p:blipFill>
        <p:spPr bwMode="auto">
          <a:xfrm>
            <a:off x="-300434" y="1102547"/>
            <a:ext cx="3848628" cy="337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17 Rectángulo"/>
          <p:cNvSpPr/>
          <p:nvPr/>
        </p:nvSpPr>
        <p:spPr bwMode="auto">
          <a:xfrm>
            <a:off x="3349560" y="4293418"/>
            <a:ext cx="376065" cy="1640944"/>
          </a:xfrm>
          <a:prstGeom prst="rect">
            <a:avLst/>
          </a:prstGeom>
          <a:solidFill>
            <a:schemeClr val="bg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448945" rtl="0" eaLnBrk="1" fontAlgn="base" latinLnBrk="0" hangingPunct="0">
              <a:lnSpc>
                <a:spcPct val="93000"/>
              </a:lnSpc>
              <a:spcBef>
                <a:spcPct val="0"/>
              </a:spcBef>
              <a:spcAft>
                <a:spcPct val="0"/>
              </a:spcAft>
              <a:buClr>
                <a:srgbClr val="000000"/>
              </a:buClr>
              <a:buSzPct val="100000"/>
              <a:buFont typeface="Times New Roman" panose="02020603050405020304" pitchFamily="16" charset="0"/>
              <a:buNone/>
            </a:pPr>
            <a:endParaRPr kumimoji="0" lang="es-ES" sz="1800" b="0" i="0" u="none" strike="noStrike" cap="none" normalizeH="0" baseline="0" smtClean="0">
              <a:ln>
                <a:noFill/>
              </a:ln>
              <a:solidFill>
                <a:schemeClr val="bg1"/>
              </a:solidFill>
              <a:effectLst/>
              <a:latin typeface="Arial" panose="020B0604020202020204" pitchFamily="34" charset="0"/>
            </a:endParaRPr>
          </a:p>
        </p:txBody>
      </p:sp>
      <p:pic>
        <p:nvPicPr>
          <p:cNvPr id="28"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4485" y="1106222"/>
            <a:ext cx="4500000" cy="337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10"/>
          <p:cNvPicPr>
            <a:picLocks noChangeAspect="1" noChangeArrowheads="1"/>
          </p:cNvPicPr>
          <p:nvPr/>
        </p:nvPicPr>
        <p:blipFill rotWithShape="1">
          <a:blip r:embed="rId6">
            <a:extLst>
              <a:ext uri="{28A0092B-C50C-407E-A947-70E740481C1C}">
                <a14:useLocalDpi xmlns:a14="http://schemas.microsoft.com/office/drawing/2010/main" val="0"/>
              </a:ext>
            </a:extLst>
          </a:blip>
          <a:srcRect l="19818" t="57461" r="63617" b="13072"/>
          <a:stretch>
            <a:fillRect/>
          </a:stretch>
        </p:blipFill>
        <p:spPr bwMode="auto">
          <a:xfrm>
            <a:off x="7533861" y="3131764"/>
            <a:ext cx="677642" cy="903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Forma libre"/>
          <p:cNvSpPr/>
          <p:nvPr/>
        </p:nvSpPr>
        <p:spPr bwMode="auto">
          <a:xfrm>
            <a:off x="556591" y="2007704"/>
            <a:ext cx="2832652" cy="1848679"/>
          </a:xfrm>
          <a:custGeom>
            <a:avLst/>
            <a:gdLst>
              <a:gd name="connsiteX0" fmla="*/ 2017644 w 2832652"/>
              <a:gd name="connsiteY0" fmla="*/ 1848679 h 1848679"/>
              <a:gd name="connsiteX1" fmla="*/ 2713383 w 2832652"/>
              <a:gd name="connsiteY1" fmla="*/ 1182757 h 1848679"/>
              <a:gd name="connsiteX2" fmla="*/ 2832652 w 2832652"/>
              <a:gd name="connsiteY2" fmla="*/ 765313 h 1848679"/>
              <a:gd name="connsiteX3" fmla="*/ 2683566 w 2832652"/>
              <a:gd name="connsiteY3" fmla="*/ 447261 h 1848679"/>
              <a:gd name="connsiteX4" fmla="*/ 1868557 w 2832652"/>
              <a:gd name="connsiteY4" fmla="*/ 0 h 1848679"/>
              <a:gd name="connsiteX5" fmla="*/ 725557 w 2832652"/>
              <a:gd name="connsiteY5" fmla="*/ 268357 h 1848679"/>
              <a:gd name="connsiteX6" fmla="*/ 0 w 2832652"/>
              <a:gd name="connsiteY6" fmla="*/ 1331844 h 1848679"/>
              <a:gd name="connsiteX7" fmla="*/ 0 w 2832652"/>
              <a:gd name="connsiteY7" fmla="*/ 1560444 h 1848679"/>
              <a:gd name="connsiteX8" fmla="*/ 2017644 w 2832652"/>
              <a:gd name="connsiteY8" fmla="*/ 1848679 h 184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2652" h="1848679">
                <a:moveTo>
                  <a:pt x="2017644" y="1848679"/>
                </a:moveTo>
                <a:lnTo>
                  <a:pt x="2713383" y="1182757"/>
                </a:lnTo>
                <a:lnTo>
                  <a:pt x="2832652" y="765313"/>
                </a:lnTo>
                <a:lnTo>
                  <a:pt x="2683566" y="447261"/>
                </a:lnTo>
                <a:lnTo>
                  <a:pt x="1868557" y="0"/>
                </a:lnTo>
                <a:lnTo>
                  <a:pt x="725557" y="268357"/>
                </a:lnTo>
                <a:lnTo>
                  <a:pt x="0" y="1331844"/>
                </a:lnTo>
                <a:lnTo>
                  <a:pt x="0" y="1560444"/>
                </a:lnTo>
                <a:lnTo>
                  <a:pt x="2017644" y="1848679"/>
                </a:lnTo>
                <a:close/>
              </a:path>
            </a:pathLst>
          </a:custGeom>
          <a:solidFill>
            <a:srgbClr val="00B8FF">
              <a:alpha val="25000"/>
            </a:srgbClr>
          </a:solidFill>
          <a:ln w="9525" cap="flat" cmpd="sng" algn="ctr">
            <a:solidFill>
              <a:schemeClr val="bg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8945" rtl="0" eaLnBrk="1" fontAlgn="base" latinLnBrk="0" hangingPunct="0">
              <a:lnSpc>
                <a:spcPct val="93000"/>
              </a:lnSpc>
              <a:spcBef>
                <a:spcPct val="0"/>
              </a:spcBef>
              <a:spcAft>
                <a:spcPct val="0"/>
              </a:spcAft>
              <a:buClr>
                <a:srgbClr val="000000"/>
              </a:buClr>
              <a:buSzPct val="100000"/>
              <a:buFont typeface="Times New Roman" panose="02020603050405020304" pitchFamily="16" charset="0"/>
              <a:buNone/>
            </a:pPr>
            <a:endParaRPr kumimoji="0" lang="es-ES" sz="1800" b="0" i="0" u="none" strike="noStrike" cap="none" normalizeH="0" baseline="0" smtClean="0">
              <a:ln>
                <a:noFill/>
              </a:ln>
              <a:solidFill>
                <a:schemeClr val="bg1"/>
              </a:solidFill>
              <a:effectLst/>
              <a:latin typeface="Arial" panose="020B0604020202020204" pitchFamily="34" charset="0"/>
            </a:endParaRPr>
          </a:p>
        </p:txBody>
      </p:sp>
      <p:sp>
        <p:nvSpPr>
          <p:cNvPr id="11" name="10 Forma libre"/>
          <p:cNvSpPr/>
          <p:nvPr/>
        </p:nvSpPr>
        <p:spPr bwMode="auto">
          <a:xfrm>
            <a:off x="526774" y="1361661"/>
            <a:ext cx="2832652" cy="2385391"/>
          </a:xfrm>
          <a:custGeom>
            <a:avLst/>
            <a:gdLst>
              <a:gd name="connsiteX0" fmla="*/ 2832652 w 2832652"/>
              <a:gd name="connsiteY0" fmla="*/ 1272209 h 2385391"/>
              <a:gd name="connsiteX1" fmla="*/ 2107096 w 2832652"/>
              <a:gd name="connsiteY1" fmla="*/ 1620078 h 2385391"/>
              <a:gd name="connsiteX2" fmla="*/ 516835 w 2832652"/>
              <a:gd name="connsiteY2" fmla="*/ 2385391 h 2385391"/>
              <a:gd name="connsiteX3" fmla="*/ 0 w 2832652"/>
              <a:gd name="connsiteY3" fmla="*/ 2117035 h 2385391"/>
              <a:gd name="connsiteX4" fmla="*/ 755374 w 2832652"/>
              <a:gd name="connsiteY4" fmla="*/ 805069 h 2385391"/>
              <a:gd name="connsiteX5" fmla="*/ 944217 w 2832652"/>
              <a:gd name="connsiteY5" fmla="*/ 19878 h 2385391"/>
              <a:gd name="connsiteX6" fmla="*/ 1470991 w 2832652"/>
              <a:gd name="connsiteY6" fmla="*/ 0 h 2385391"/>
              <a:gd name="connsiteX7" fmla="*/ 2832652 w 2832652"/>
              <a:gd name="connsiteY7" fmla="*/ 1272209 h 2385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2652" h="2385391">
                <a:moveTo>
                  <a:pt x="2832652" y="1272209"/>
                </a:moveTo>
                <a:lnTo>
                  <a:pt x="2107096" y="1620078"/>
                </a:lnTo>
                <a:lnTo>
                  <a:pt x="516835" y="2385391"/>
                </a:lnTo>
                <a:lnTo>
                  <a:pt x="0" y="2117035"/>
                </a:lnTo>
                <a:lnTo>
                  <a:pt x="755374" y="805069"/>
                </a:lnTo>
                <a:lnTo>
                  <a:pt x="944217" y="19878"/>
                </a:lnTo>
                <a:lnTo>
                  <a:pt x="1470991" y="0"/>
                </a:lnTo>
                <a:lnTo>
                  <a:pt x="2832652" y="1272209"/>
                </a:lnTo>
                <a:close/>
              </a:path>
            </a:pathLst>
          </a:custGeom>
          <a:solidFill>
            <a:srgbClr val="3366FF">
              <a:alpha val="25000"/>
            </a:srgbClr>
          </a:solidFill>
          <a:ln w="9525" cap="flat" cmpd="sng" algn="ctr">
            <a:solidFill>
              <a:schemeClr val="bg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8945" rtl="0" eaLnBrk="1" fontAlgn="base" latinLnBrk="0" hangingPunct="0">
              <a:lnSpc>
                <a:spcPct val="93000"/>
              </a:lnSpc>
              <a:spcBef>
                <a:spcPct val="0"/>
              </a:spcBef>
              <a:spcAft>
                <a:spcPct val="0"/>
              </a:spcAft>
              <a:buClr>
                <a:srgbClr val="000000"/>
              </a:buClr>
              <a:buSzPct val="100000"/>
              <a:buFont typeface="Times New Roman" panose="02020603050405020304" pitchFamily="16" charset="0"/>
              <a:buNone/>
            </a:pPr>
            <a:endParaRPr kumimoji="0" lang="es-ES" sz="1800" b="0" i="0" u="none" strike="noStrike" cap="none" normalizeH="0" baseline="0" smtClean="0">
              <a:ln>
                <a:noFill/>
              </a:ln>
              <a:solidFill>
                <a:schemeClr val="bg1"/>
              </a:solidFill>
              <a:effectLst/>
              <a:latin typeface="Arial" panose="020B0604020202020204" pitchFamily="34" charset="0"/>
            </a:endParaRPr>
          </a:p>
        </p:txBody>
      </p:sp>
      <p:sp>
        <p:nvSpPr>
          <p:cNvPr id="14" name="13 Forma libre"/>
          <p:cNvSpPr/>
          <p:nvPr/>
        </p:nvSpPr>
        <p:spPr bwMode="auto">
          <a:xfrm>
            <a:off x="6013174" y="2087217"/>
            <a:ext cx="834887" cy="1759226"/>
          </a:xfrm>
          <a:custGeom>
            <a:avLst/>
            <a:gdLst>
              <a:gd name="connsiteX0" fmla="*/ 0 w 834887"/>
              <a:gd name="connsiteY0" fmla="*/ 1490870 h 1759226"/>
              <a:gd name="connsiteX1" fmla="*/ 377687 w 834887"/>
              <a:gd name="connsiteY1" fmla="*/ 705679 h 1759226"/>
              <a:gd name="connsiteX2" fmla="*/ 536713 w 834887"/>
              <a:gd name="connsiteY2" fmla="*/ 0 h 1759226"/>
              <a:gd name="connsiteX3" fmla="*/ 834887 w 834887"/>
              <a:gd name="connsiteY3" fmla="*/ 89453 h 1759226"/>
              <a:gd name="connsiteX4" fmla="*/ 715617 w 834887"/>
              <a:gd name="connsiteY4" fmla="*/ 1759226 h 1759226"/>
              <a:gd name="connsiteX5" fmla="*/ 0 w 834887"/>
              <a:gd name="connsiteY5" fmla="*/ 1490870 h 1759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4887" h="1759226">
                <a:moveTo>
                  <a:pt x="0" y="1490870"/>
                </a:moveTo>
                <a:lnTo>
                  <a:pt x="377687" y="705679"/>
                </a:lnTo>
                <a:lnTo>
                  <a:pt x="536713" y="0"/>
                </a:lnTo>
                <a:lnTo>
                  <a:pt x="834887" y="89453"/>
                </a:lnTo>
                <a:lnTo>
                  <a:pt x="715617" y="1759226"/>
                </a:lnTo>
                <a:lnTo>
                  <a:pt x="0" y="1490870"/>
                </a:lnTo>
                <a:close/>
              </a:path>
            </a:pathLst>
          </a:custGeom>
          <a:solidFill>
            <a:srgbClr val="00B8FF">
              <a:alpha val="25000"/>
            </a:srgbClr>
          </a:solidFill>
          <a:ln w="9525" cap="flat" cmpd="sng" algn="ctr">
            <a:solidFill>
              <a:schemeClr val="bg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8945" rtl="0" eaLnBrk="1" fontAlgn="base" latinLnBrk="0" hangingPunct="0">
              <a:lnSpc>
                <a:spcPct val="93000"/>
              </a:lnSpc>
              <a:spcBef>
                <a:spcPct val="0"/>
              </a:spcBef>
              <a:spcAft>
                <a:spcPct val="0"/>
              </a:spcAft>
              <a:buClr>
                <a:srgbClr val="000000"/>
              </a:buClr>
              <a:buSzPct val="100000"/>
              <a:buFont typeface="Times New Roman" panose="02020603050405020304" pitchFamily="16" charset="0"/>
              <a:buNone/>
            </a:pPr>
            <a:endParaRPr kumimoji="0" lang="es-ES" sz="1800" b="0" i="0" u="none" strike="noStrike" cap="none" normalizeH="0" baseline="0" smtClean="0">
              <a:ln>
                <a:noFill/>
              </a:ln>
              <a:solidFill>
                <a:schemeClr val="bg1"/>
              </a:solidFill>
              <a:effectLst/>
              <a:latin typeface="Arial" panose="020B0604020202020204" pitchFamily="34" charset="0"/>
            </a:endParaRPr>
          </a:p>
        </p:txBody>
      </p:sp>
      <p:sp>
        <p:nvSpPr>
          <p:cNvPr id="19" name="18 Forma libre"/>
          <p:cNvSpPr/>
          <p:nvPr/>
        </p:nvSpPr>
        <p:spPr bwMode="auto">
          <a:xfrm>
            <a:off x="3866322" y="1550504"/>
            <a:ext cx="2782956" cy="2315818"/>
          </a:xfrm>
          <a:custGeom>
            <a:avLst/>
            <a:gdLst>
              <a:gd name="connsiteX0" fmla="*/ 0 w 2782956"/>
              <a:gd name="connsiteY0" fmla="*/ 824948 h 2315818"/>
              <a:gd name="connsiteX1" fmla="*/ 1659835 w 2782956"/>
              <a:gd name="connsiteY1" fmla="*/ 0 h 2315818"/>
              <a:gd name="connsiteX2" fmla="*/ 2136913 w 2782956"/>
              <a:gd name="connsiteY2" fmla="*/ 308113 h 2315818"/>
              <a:gd name="connsiteX3" fmla="*/ 2653748 w 2782956"/>
              <a:gd name="connsiteY3" fmla="*/ 496957 h 2315818"/>
              <a:gd name="connsiteX4" fmla="*/ 2782956 w 2782956"/>
              <a:gd name="connsiteY4" fmla="*/ 1003853 h 2315818"/>
              <a:gd name="connsiteX5" fmla="*/ 2763078 w 2782956"/>
              <a:gd name="connsiteY5" fmla="*/ 2315818 h 2315818"/>
              <a:gd name="connsiteX6" fmla="*/ 2156791 w 2782956"/>
              <a:gd name="connsiteY6" fmla="*/ 2057400 h 2315818"/>
              <a:gd name="connsiteX7" fmla="*/ 2544417 w 2782956"/>
              <a:gd name="connsiteY7" fmla="*/ 983974 h 2315818"/>
              <a:gd name="connsiteX8" fmla="*/ 2544417 w 2782956"/>
              <a:gd name="connsiteY8" fmla="*/ 626166 h 2315818"/>
              <a:gd name="connsiteX9" fmla="*/ 1749287 w 2782956"/>
              <a:gd name="connsiteY9" fmla="*/ 655983 h 2315818"/>
              <a:gd name="connsiteX10" fmla="*/ 844826 w 2782956"/>
              <a:gd name="connsiteY10" fmla="*/ 874644 h 2315818"/>
              <a:gd name="connsiteX11" fmla="*/ 89452 w 2782956"/>
              <a:gd name="connsiteY11" fmla="*/ 914400 h 2315818"/>
              <a:gd name="connsiteX12" fmla="*/ 0 w 2782956"/>
              <a:gd name="connsiteY12" fmla="*/ 824948 h 2315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82956" h="2315818">
                <a:moveTo>
                  <a:pt x="0" y="824948"/>
                </a:moveTo>
                <a:lnTo>
                  <a:pt x="1659835" y="0"/>
                </a:lnTo>
                <a:lnTo>
                  <a:pt x="2136913" y="308113"/>
                </a:lnTo>
                <a:lnTo>
                  <a:pt x="2653748" y="496957"/>
                </a:lnTo>
                <a:lnTo>
                  <a:pt x="2782956" y="1003853"/>
                </a:lnTo>
                <a:lnTo>
                  <a:pt x="2763078" y="2315818"/>
                </a:lnTo>
                <a:lnTo>
                  <a:pt x="2156791" y="2057400"/>
                </a:lnTo>
                <a:lnTo>
                  <a:pt x="2544417" y="983974"/>
                </a:lnTo>
                <a:lnTo>
                  <a:pt x="2544417" y="626166"/>
                </a:lnTo>
                <a:lnTo>
                  <a:pt x="1749287" y="655983"/>
                </a:lnTo>
                <a:lnTo>
                  <a:pt x="844826" y="874644"/>
                </a:lnTo>
                <a:lnTo>
                  <a:pt x="89452" y="914400"/>
                </a:lnTo>
                <a:lnTo>
                  <a:pt x="0" y="824948"/>
                </a:lnTo>
                <a:close/>
              </a:path>
            </a:pathLst>
          </a:custGeom>
          <a:solidFill>
            <a:srgbClr val="3366FF">
              <a:alpha val="25000"/>
            </a:srgbClr>
          </a:solidFill>
          <a:ln w="9525" cap="flat" cmpd="sng" algn="ctr">
            <a:solidFill>
              <a:schemeClr val="bg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8945" rtl="0" eaLnBrk="1" fontAlgn="base" latinLnBrk="0" hangingPunct="0">
              <a:lnSpc>
                <a:spcPct val="93000"/>
              </a:lnSpc>
              <a:spcBef>
                <a:spcPct val="0"/>
              </a:spcBef>
              <a:spcAft>
                <a:spcPct val="0"/>
              </a:spcAft>
              <a:buClr>
                <a:srgbClr val="000000"/>
              </a:buClr>
              <a:buSzPct val="100000"/>
              <a:buFont typeface="Times New Roman" panose="02020603050405020304" pitchFamily="16" charset="0"/>
              <a:buNone/>
            </a:pPr>
            <a:endParaRPr kumimoji="0" lang="es-ES" sz="1800" b="0" i="0" u="none" strike="noStrike" cap="none" normalizeH="0" baseline="0" smtClean="0">
              <a:ln>
                <a:noFill/>
              </a:ln>
              <a:solidFill>
                <a:schemeClr val="bg1"/>
              </a:solidFill>
              <a:effectLst/>
              <a:latin typeface="Arial" panose="020B0604020202020204" pitchFamily="34" charset="0"/>
            </a:endParaRPr>
          </a:p>
        </p:txBody>
      </p:sp>
      <p:sp>
        <p:nvSpPr>
          <p:cNvPr id="20" name="19 Forma libre"/>
          <p:cNvSpPr/>
          <p:nvPr/>
        </p:nvSpPr>
        <p:spPr bwMode="auto">
          <a:xfrm>
            <a:off x="3955774" y="2206487"/>
            <a:ext cx="2395330" cy="1649896"/>
          </a:xfrm>
          <a:custGeom>
            <a:avLst/>
            <a:gdLst>
              <a:gd name="connsiteX0" fmla="*/ 0 w 2395330"/>
              <a:gd name="connsiteY0" fmla="*/ 367748 h 1649896"/>
              <a:gd name="connsiteX1" fmla="*/ 2395330 w 2395330"/>
              <a:gd name="connsiteY1" fmla="*/ 0 h 1649896"/>
              <a:gd name="connsiteX2" fmla="*/ 1888435 w 2395330"/>
              <a:gd name="connsiteY2" fmla="*/ 1649896 h 1649896"/>
              <a:gd name="connsiteX3" fmla="*/ 0 w 2395330"/>
              <a:gd name="connsiteY3" fmla="*/ 367748 h 1649896"/>
            </a:gdLst>
            <a:ahLst/>
            <a:cxnLst>
              <a:cxn ang="0">
                <a:pos x="connsiteX0" y="connsiteY0"/>
              </a:cxn>
              <a:cxn ang="0">
                <a:pos x="connsiteX1" y="connsiteY1"/>
              </a:cxn>
              <a:cxn ang="0">
                <a:pos x="connsiteX2" y="connsiteY2"/>
              </a:cxn>
              <a:cxn ang="0">
                <a:pos x="connsiteX3" y="connsiteY3"/>
              </a:cxn>
            </a:cxnLst>
            <a:rect l="l" t="t" r="r" b="b"/>
            <a:pathLst>
              <a:path w="2395330" h="1649896">
                <a:moveTo>
                  <a:pt x="0" y="367748"/>
                </a:moveTo>
                <a:lnTo>
                  <a:pt x="2395330" y="0"/>
                </a:lnTo>
                <a:lnTo>
                  <a:pt x="1888435" y="1649896"/>
                </a:lnTo>
                <a:lnTo>
                  <a:pt x="0" y="367748"/>
                </a:lnTo>
                <a:close/>
              </a:path>
            </a:pathLst>
          </a:cu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448945" rtl="0" eaLnBrk="1" fontAlgn="base" latinLnBrk="0" hangingPunct="0">
              <a:lnSpc>
                <a:spcPct val="93000"/>
              </a:lnSpc>
              <a:spcBef>
                <a:spcPct val="0"/>
              </a:spcBef>
              <a:spcAft>
                <a:spcPct val="0"/>
              </a:spcAft>
              <a:buClr>
                <a:srgbClr val="000000"/>
              </a:buClr>
              <a:buSzPct val="100000"/>
              <a:buFont typeface="Times New Roman" panose="02020603050405020304" pitchFamily="16" charset="0"/>
              <a:buNone/>
            </a:pPr>
            <a:endParaRPr kumimoji="0" lang="es-ES" sz="1800" b="0" i="0" u="none" strike="noStrike" cap="none" normalizeH="0" baseline="0" smtClean="0">
              <a:ln>
                <a:noFill/>
              </a:ln>
              <a:solidFill>
                <a:schemeClr val="bg1"/>
              </a:solidFill>
              <a:effectLst/>
              <a:latin typeface="Arial" panose="020B0604020202020204" pitchFamily="34" charset="0"/>
            </a:endParaRPr>
          </a:p>
        </p:txBody>
      </p:sp>
      <p:sp>
        <p:nvSpPr>
          <p:cNvPr id="25" name="24 CuadroTexto"/>
          <p:cNvSpPr txBox="1"/>
          <p:nvPr/>
        </p:nvSpPr>
        <p:spPr>
          <a:xfrm>
            <a:off x="4625826" y="2627709"/>
            <a:ext cx="1714197" cy="264047"/>
          </a:xfrm>
          <a:prstGeom prst="rect">
            <a:avLst/>
          </a:prstGeom>
          <a:noFill/>
        </p:spPr>
        <p:txBody>
          <a:bodyPr wrap="square" rtlCol="0">
            <a:spAutoFit/>
          </a:bodyPr>
          <a:lstStyle/>
          <a:p>
            <a:r>
              <a:rPr lang="es-ES" sz="1200" b="1" dirty="0" smtClean="0">
                <a:solidFill>
                  <a:schemeClr val="tx1"/>
                </a:solidFill>
              </a:rPr>
              <a:t>2xf</a:t>
            </a:r>
            <a:r>
              <a:rPr lang="es-ES" sz="1200" b="1" baseline="-25000" dirty="0" smtClean="0">
                <a:solidFill>
                  <a:schemeClr val="tx1"/>
                </a:solidFill>
              </a:rPr>
              <a:t>ec</a:t>
            </a:r>
            <a:r>
              <a:rPr lang="es-ES" sz="1200" b="1" dirty="0" smtClean="0">
                <a:solidFill>
                  <a:schemeClr val="tx1"/>
                </a:solidFill>
              </a:rPr>
              <a:t> </a:t>
            </a:r>
            <a:r>
              <a:rPr lang="es-ES" sz="1200" b="1" dirty="0" err="1" smtClean="0">
                <a:solidFill>
                  <a:schemeClr val="tx1"/>
                </a:solidFill>
              </a:rPr>
              <a:t>absorption</a:t>
            </a:r>
            <a:r>
              <a:rPr lang="es-ES" sz="1200" b="1" dirty="0" smtClean="0">
                <a:solidFill>
                  <a:schemeClr val="tx1"/>
                </a:solidFill>
              </a:rPr>
              <a:t> </a:t>
            </a:r>
            <a:endParaRPr lang="es-ES" sz="1200" b="1" dirty="0">
              <a:solidFill>
                <a:schemeClr val="tx1"/>
              </a:solidFill>
            </a:endParaRPr>
          </a:p>
        </p:txBody>
      </p:sp>
      <p:sp>
        <p:nvSpPr>
          <p:cNvPr id="38" name="37 CuadroTexto"/>
          <p:cNvSpPr txBox="1"/>
          <p:nvPr/>
        </p:nvSpPr>
        <p:spPr>
          <a:xfrm>
            <a:off x="2366033" y="1422785"/>
            <a:ext cx="1714197" cy="264047"/>
          </a:xfrm>
          <a:prstGeom prst="rect">
            <a:avLst/>
          </a:prstGeom>
          <a:noFill/>
        </p:spPr>
        <p:txBody>
          <a:bodyPr wrap="square" rtlCol="0">
            <a:spAutoFit/>
          </a:bodyPr>
          <a:lstStyle/>
          <a:p>
            <a:r>
              <a:rPr lang="es-ES" sz="1200" b="1" dirty="0" smtClean="0">
                <a:solidFill>
                  <a:schemeClr val="accent6">
                    <a:lumMod val="40000"/>
                    <a:lumOff val="60000"/>
                  </a:schemeClr>
                </a:solidFill>
              </a:rPr>
              <a:t>W-band</a:t>
            </a:r>
            <a:endParaRPr lang="es-ES" sz="1200" b="1" dirty="0">
              <a:solidFill>
                <a:schemeClr val="accent6">
                  <a:lumMod val="40000"/>
                  <a:lumOff val="60000"/>
                </a:schemeClr>
              </a:solidFill>
            </a:endParaRPr>
          </a:p>
        </p:txBody>
      </p:sp>
      <p:sp>
        <p:nvSpPr>
          <p:cNvPr id="39" name="38 CuadroTexto"/>
          <p:cNvSpPr txBox="1"/>
          <p:nvPr/>
        </p:nvSpPr>
        <p:spPr>
          <a:xfrm>
            <a:off x="1202976" y="3771240"/>
            <a:ext cx="1714197" cy="264047"/>
          </a:xfrm>
          <a:prstGeom prst="rect">
            <a:avLst/>
          </a:prstGeom>
          <a:noFill/>
        </p:spPr>
        <p:txBody>
          <a:bodyPr wrap="square" rtlCol="0">
            <a:spAutoFit/>
          </a:bodyPr>
          <a:lstStyle/>
          <a:p>
            <a:r>
              <a:rPr lang="es-ES" sz="1200" b="1" dirty="0">
                <a:solidFill>
                  <a:srgbClr val="B4EEF6"/>
                </a:solidFill>
              </a:rPr>
              <a:t>E</a:t>
            </a:r>
            <a:r>
              <a:rPr lang="es-ES" sz="1200" b="1" dirty="0" smtClean="0">
                <a:solidFill>
                  <a:srgbClr val="B4EEF6"/>
                </a:solidFill>
              </a:rPr>
              <a:t>-band</a:t>
            </a:r>
            <a:endParaRPr lang="es-ES" sz="1200" b="1" dirty="0">
              <a:solidFill>
                <a:srgbClr val="B4EEF6"/>
              </a:solidFill>
            </a:endParaRPr>
          </a:p>
        </p:txBody>
      </p:sp>
      <p:sp>
        <p:nvSpPr>
          <p:cNvPr id="40" name="39 CuadroTexto"/>
          <p:cNvSpPr txBox="1"/>
          <p:nvPr/>
        </p:nvSpPr>
        <p:spPr>
          <a:xfrm rot="793296">
            <a:off x="510252" y="3480135"/>
            <a:ext cx="817287" cy="249748"/>
          </a:xfrm>
          <a:prstGeom prst="rect">
            <a:avLst/>
          </a:prstGeom>
          <a:noFill/>
        </p:spPr>
        <p:txBody>
          <a:bodyPr wrap="square" rtlCol="0">
            <a:spAutoFit/>
          </a:bodyPr>
          <a:lstStyle/>
          <a:p>
            <a:r>
              <a:rPr lang="es-ES" sz="1050" dirty="0">
                <a:solidFill>
                  <a:schemeClr val="tx1"/>
                </a:solidFill>
                <a:latin typeface="Symbol" panose="05050102010706020507" pitchFamily="18" charset="2"/>
              </a:rPr>
              <a:t>q</a:t>
            </a:r>
            <a:r>
              <a:rPr lang="es-ES" sz="1050" dirty="0" smtClean="0">
                <a:solidFill>
                  <a:schemeClr val="tx1"/>
                </a:solidFill>
              </a:rPr>
              <a:t> = 24.3º</a:t>
            </a:r>
            <a:endParaRPr lang="es-ES" sz="1050" dirty="0">
              <a:solidFill>
                <a:schemeClr val="tx1"/>
              </a:solidFill>
            </a:endParaRPr>
          </a:p>
        </p:txBody>
      </p:sp>
      <p:sp>
        <p:nvSpPr>
          <p:cNvPr id="41" name="40 CuadroTexto"/>
          <p:cNvSpPr txBox="1"/>
          <p:nvPr/>
        </p:nvSpPr>
        <p:spPr>
          <a:xfrm rot="986432">
            <a:off x="1126514" y="3189668"/>
            <a:ext cx="817287" cy="249748"/>
          </a:xfrm>
          <a:prstGeom prst="rect">
            <a:avLst/>
          </a:prstGeom>
          <a:noFill/>
        </p:spPr>
        <p:txBody>
          <a:bodyPr wrap="square" rtlCol="0">
            <a:spAutoFit/>
          </a:bodyPr>
          <a:lstStyle/>
          <a:p>
            <a:r>
              <a:rPr lang="es-ES" sz="1050" dirty="0">
                <a:solidFill>
                  <a:schemeClr val="tx1"/>
                </a:solidFill>
                <a:latin typeface="Symbol" panose="05050102010706020507" pitchFamily="18" charset="2"/>
              </a:rPr>
              <a:t>q</a:t>
            </a:r>
            <a:r>
              <a:rPr lang="es-ES" sz="1050" dirty="0" smtClean="0">
                <a:solidFill>
                  <a:schemeClr val="tx1"/>
                </a:solidFill>
              </a:rPr>
              <a:t> = 29.1º</a:t>
            </a:r>
            <a:endParaRPr lang="es-ES" sz="1050" dirty="0">
              <a:solidFill>
                <a:schemeClr val="tx1"/>
              </a:solidFill>
            </a:endParaRPr>
          </a:p>
        </p:txBody>
      </p:sp>
      <p:sp>
        <p:nvSpPr>
          <p:cNvPr id="42" name="41 CuadroTexto"/>
          <p:cNvSpPr txBox="1"/>
          <p:nvPr/>
        </p:nvSpPr>
        <p:spPr>
          <a:xfrm rot="1763171">
            <a:off x="1066374" y="2715945"/>
            <a:ext cx="817287" cy="249748"/>
          </a:xfrm>
          <a:prstGeom prst="rect">
            <a:avLst/>
          </a:prstGeom>
          <a:noFill/>
        </p:spPr>
        <p:txBody>
          <a:bodyPr wrap="square" rtlCol="0">
            <a:spAutoFit/>
          </a:bodyPr>
          <a:lstStyle/>
          <a:p>
            <a:r>
              <a:rPr lang="es-ES" sz="1050" dirty="0">
                <a:solidFill>
                  <a:schemeClr val="tx1"/>
                </a:solidFill>
                <a:latin typeface="Symbol" panose="05050102010706020507" pitchFamily="18" charset="2"/>
              </a:rPr>
              <a:t>q</a:t>
            </a:r>
            <a:r>
              <a:rPr lang="es-ES" sz="1050" dirty="0" smtClean="0">
                <a:solidFill>
                  <a:schemeClr val="tx1"/>
                </a:solidFill>
              </a:rPr>
              <a:t> = 34.1º</a:t>
            </a:r>
            <a:endParaRPr lang="es-ES" sz="1050" dirty="0">
              <a:solidFill>
                <a:schemeClr val="tx1"/>
              </a:solidFill>
            </a:endParaRPr>
          </a:p>
        </p:txBody>
      </p:sp>
      <p:sp>
        <p:nvSpPr>
          <p:cNvPr id="43" name="42 CuadroTexto"/>
          <p:cNvSpPr txBox="1"/>
          <p:nvPr/>
        </p:nvSpPr>
        <p:spPr>
          <a:xfrm rot="2710815">
            <a:off x="1106130" y="2092081"/>
            <a:ext cx="817287" cy="249748"/>
          </a:xfrm>
          <a:prstGeom prst="rect">
            <a:avLst/>
          </a:prstGeom>
          <a:noFill/>
        </p:spPr>
        <p:txBody>
          <a:bodyPr wrap="square" rtlCol="0">
            <a:spAutoFit/>
          </a:bodyPr>
          <a:lstStyle/>
          <a:p>
            <a:r>
              <a:rPr lang="es-ES" sz="1050" dirty="0">
                <a:solidFill>
                  <a:schemeClr val="tx1"/>
                </a:solidFill>
                <a:latin typeface="Symbol" panose="05050102010706020507" pitchFamily="18" charset="2"/>
              </a:rPr>
              <a:t>q</a:t>
            </a:r>
            <a:r>
              <a:rPr lang="es-ES" sz="1050" dirty="0" smtClean="0">
                <a:solidFill>
                  <a:schemeClr val="tx1"/>
                </a:solidFill>
              </a:rPr>
              <a:t> = 39º</a:t>
            </a:r>
            <a:endParaRPr lang="es-ES" sz="1050" dirty="0">
              <a:solidFill>
                <a:schemeClr val="tx1"/>
              </a:solidFill>
            </a:endParaRPr>
          </a:p>
        </p:txBody>
      </p:sp>
      <p:sp>
        <p:nvSpPr>
          <p:cNvPr id="44" name="43 CuadroTexto"/>
          <p:cNvSpPr txBox="1"/>
          <p:nvPr/>
        </p:nvSpPr>
        <p:spPr>
          <a:xfrm rot="3257685">
            <a:off x="1526366" y="1683409"/>
            <a:ext cx="817287" cy="249748"/>
          </a:xfrm>
          <a:prstGeom prst="rect">
            <a:avLst/>
          </a:prstGeom>
          <a:noFill/>
        </p:spPr>
        <p:txBody>
          <a:bodyPr wrap="square" rtlCol="0">
            <a:spAutoFit/>
          </a:bodyPr>
          <a:lstStyle/>
          <a:p>
            <a:r>
              <a:rPr lang="es-ES" sz="1050" dirty="0">
                <a:solidFill>
                  <a:schemeClr val="tx1"/>
                </a:solidFill>
                <a:latin typeface="Symbol" panose="05050102010706020507" pitchFamily="18" charset="2"/>
              </a:rPr>
              <a:t>q</a:t>
            </a:r>
            <a:r>
              <a:rPr lang="es-ES" sz="1050" dirty="0" smtClean="0">
                <a:solidFill>
                  <a:schemeClr val="tx1"/>
                </a:solidFill>
              </a:rPr>
              <a:t> = 43.9º</a:t>
            </a:r>
            <a:endParaRPr lang="es-ES" sz="1050" dirty="0">
              <a:solidFill>
                <a:schemeClr val="tx1"/>
              </a:solidFill>
            </a:endParaRPr>
          </a:p>
        </p:txBody>
      </p:sp>
      <p:sp>
        <p:nvSpPr>
          <p:cNvPr id="45" name="44 Rectángulo"/>
          <p:cNvSpPr/>
          <p:nvPr/>
        </p:nvSpPr>
        <p:spPr>
          <a:xfrm>
            <a:off x="-54694" y="5075981"/>
            <a:ext cx="10143765" cy="1781257"/>
          </a:xfrm>
          <a:prstGeom prst="rect">
            <a:avLst/>
          </a:prstGeom>
        </p:spPr>
        <p:txBody>
          <a:bodyPr wrap="square">
            <a:spAutoFit/>
          </a:bodyPr>
          <a:lstStyle/>
          <a:p>
            <a:pPr marL="457200" lvl="1" indent="0" algn="just"/>
            <a:endParaRPr lang="es-ES" sz="2000" dirty="0" smtClean="0">
              <a:solidFill>
                <a:schemeClr val="tx1"/>
              </a:solidFill>
            </a:endParaRPr>
          </a:p>
          <a:p>
            <a:pPr lvl="1" algn="just">
              <a:buFont typeface="Arial" panose="020B0604020202020204" pitchFamily="34" charset="0"/>
              <a:buChar char="•"/>
            </a:pPr>
            <a:r>
              <a:rPr lang="es-ES" dirty="0" smtClean="0">
                <a:solidFill>
                  <a:schemeClr val="tx1"/>
                </a:solidFill>
                <a:latin typeface="+mn-lt"/>
              </a:rPr>
              <a:t>Central </a:t>
            </a:r>
            <a:r>
              <a:rPr lang="es-ES" dirty="0" err="1" smtClean="0">
                <a:solidFill>
                  <a:schemeClr val="tx1"/>
                </a:solidFill>
                <a:latin typeface="+mn-lt"/>
              </a:rPr>
              <a:t>region</a:t>
            </a:r>
            <a:r>
              <a:rPr lang="es-ES" dirty="0" smtClean="0">
                <a:solidFill>
                  <a:schemeClr val="tx1"/>
                </a:solidFill>
                <a:latin typeface="+mn-lt"/>
              </a:rPr>
              <a:t> can be </a:t>
            </a:r>
            <a:r>
              <a:rPr lang="es-ES" dirty="0" err="1" smtClean="0">
                <a:solidFill>
                  <a:schemeClr val="tx1"/>
                </a:solidFill>
                <a:latin typeface="+mn-lt"/>
              </a:rPr>
              <a:t>completely</a:t>
            </a:r>
            <a:r>
              <a:rPr lang="es-ES" dirty="0" smtClean="0">
                <a:solidFill>
                  <a:schemeClr val="tx1"/>
                </a:solidFill>
                <a:latin typeface="+mn-lt"/>
              </a:rPr>
              <a:t> </a:t>
            </a:r>
            <a:r>
              <a:rPr lang="es-ES" dirty="0" err="1" smtClean="0">
                <a:solidFill>
                  <a:schemeClr val="tx1"/>
                </a:solidFill>
                <a:latin typeface="+mn-lt"/>
              </a:rPr>
              <a:t>covered</a:t>
            </a:r>
            <a:r>
              <a:rPr lang="es-ES" dirty="0" smtClean="0">
                <a:solidFill>
                  <a:schemeClr val="tx1"/>
                </a:solidFill>
                <a:latin typeface="+mn-lt"/>
              </a:rPr>
              <a:t> </a:t>
            </a:r>
            <a:r>
              <a:rPr lang="es-ES" dirty="0" err="1" smtClean="0">
                <a:solidFill>
                  <a:schemeClr val="tx1"/>
                </a:solidFill>
                <a:latin typeface="+mn-lt"/>
              </a:rPr>
              <a:t>by</a:t>
            </a:r>
            <a:r>
              <a:rPr lang="es-ES" dirty="0" smtClean="0">
                <a:solidFill>
                  <a:schemeClr val="tx1"/>
                </a:solidFill>
                <a:latin typeface="+mn-lt"/>
              </a:rPr>
              <a:t> E-band in O-</a:t>
            </a:r>
            <a:r>
              <a:rPr lang="es-ES" dirty="0" err="1" smtClean="0">
                <a:solidFill>
                  <a:schemeClr val="tx1"/>
                </a:solidFill>
                <a:latin typeface="+mn-lt"/>
              </a:rPr>
              <a:t>mode</a:t>
            </a:r>
            <a:r>
              <a:rPr lang="es-ES" dirty="0" smtClean="0">
                <a:solidFill>
                  <a:schemeClr val="tx1"/>
                </a:solidFill>
                <a:latin typeface="+mn-lt"/>
              </a:rPr>
              <a:t>. </a:t>
            </a:r>
          </a:p>
          <a:p>
            <a:pPr lvl="1" algn="just">
              <a:buFont typeface="Arial" panose="020B0604020202020204" pitchFamily="34" charset="0"/>
              <a:buChar char="•"/>
            </a:pPr>
            <a:endParaRPr lang="es-ES" sz="800" dirty="0" smtClean="0">
              <a:solidFill>
                <a:schemeClr val="tx1"/>
              </a:solidFill>
              <a:latin typeface="+mn-lt"/>
            </a:endParaRPr>
          </a:p>
          <a:p>
            <a:pPr lvl="1" algn="just">
              <a:buFont typeface="Arial" panose="020B0604020202020204" pitchFamily="34" charset="0"/>
              <a:buChar char="•"/>
            </a:pPr>
            <a:r>
              <a:rPr lang="es-ES" dirty="0" err="1" smtClean="0">
                <a:solidFill>
                  <a:schemeClr val="tx1"/>
                </a:solidFill>
                <a:latin typeface="+mn-lt"/>
                <a:ea typeface="Arial Unicode MS"/>
                <a:cs typeface="Arial Unicode MS"/>
              </a:rPr>
              <a:t>Edge</a:t>
            </a:r>
            <a:r>
              <a:rPr lang="es-ES" dirty="0" smtClean="0">
                <a:solidFill>
                  <a:schemeClr val="tx1"/>
                </a:solidFill>
                <a:latin typeface="+mn-lt"/>
                <a:ea typeface="Arial Unicode MS"/>
                <a:cs typeface="Arial Unicode MS"/>
              </a:rPr>
              <a:t> (up </a:t>
            </a:r>
            <a:r>
              <a:rPr lang="es-ES" dirty="0" err="1" smtClean="0">
                <a:solidFill>
                  <a:schemeClr val="tx1"/>
                </a:solidFill>
                <a:latin typeface="+mn-lt"/>
                <a:ea typeface="Arial Unicode MS"/>
                <a:cs typeface="Arial Unicode MS"/>
              </a:rPr>
              <a:t>to</a:t>
            </a:r>
            <a:r>
              <a:rPr lang="es-ES" dirty="0" smtClean="0">
                <a:solidFill>
                  <a:schemeClr val="tx1"/>
                </a:solidFill>
                <a:latin typeface="+mn-lt"/>
                <a:ea typeface="Arial Unicode MS"/>
                <a:cs typeface="Arial Unicode MS"/>
              </a:rPr>
              <a:t> LCFS) can be </a:t>
            </a:r>
            <a:r>
              <a:rPr lang="es-ES" dirty="0" err="1" smtClean="0">
                <a:solidFill>
                  <a:schemeClr val="tx1"/>
                </a:solidFill>
                <a:latin typeface="+mn-lt"/>
                <a:ea typeface="Arial Unicode MS"/>
                <a:cs typeface="Arial Unicode MS"/>
              </a:rPr>
              <a:t>covered</a:t>
            </a:r>
            <a:r>
              <a:rPr lang="es-ES" dirty="0" smtClean="0">
                <a:solidFill>
                  <a:schemeClr val="tx1"/>
                </a:solidFill>
                <a:latin typeface="+mn-lt"/>
                <a:ea typeface="Arial Unicode MS"/>
                <a:cs typeface="Arial Unicode MS"/>
              </a:rPr>
              <a:t> </a:t>
            </a:r>
            <a:r>
              <a:rPr lang="es-ES" dirty="0" err="1" smtClean="0">
                <a:solidFill>
                  <a:schemeClr val="tx1"/>
                </a:solidFill>
                <a:latin typeface="+mn-lt"/>
                <a:ea typeface="Arial Unicode MS"/>
                <a:cs typeface="Arial Unicode MS"/>
              </a:rPr>
              <a:t>by</a:t>
            </a:r>
            <a:r>
              <a:rPr lang="es-ES" dirty="0" smtClean="0">
                <a:solidFill>
                  <a:schemeClr val="tx1"/>
                </a:solidFill>
                <a:latin typeface="+mn-lt"/>
                <a:ea typeface="Arial Unicode MS"/>
                <a:cs typeface="Arial Unicode MS"/>
              </a:rPr>
              <a:t> E-band in X-</a:t>
            </a:r>
            <a:r>
              <a:rPr lang="es-ES" dirty="0" err="1" smtClean="0">
                <a:solidFill>
                  <a:schemeClr val="tx1"/>
                </a:solidFill>
                <a:latin typeface="+mn-lt"/>
                <a:ea typeface="Arial Unicode MS"/>
                <a:cs typeface="Arial Unicode MS"/>
              </a:rPr>
              <a:t>mode</a:t>
            </a:r>
            <a:r>
              <a:rPr lang="es-ES" dirty="0" smtClean="0">
                <a:solidFill>
                  <a:schemeClr val="tx1"/>
                </a:solidFill>
                <a:latin typeface="+mn-lt"/>
                <a:ea typeface="Arial Unicode MS"/>
                <a:cs typeface="Arial Unicode MS"/>
              </a:rPr>
              <a:t>.</a:t>
            </a:r>
          </a:p>
          <a:p>
            <a:pPr lvl="1" algn="just">
              <a:buFont typeface="Arial" panose="020B0604020202020204" pitchFamily="34" charset="0"/>
              <a:buChar char="•"/>
            </a:pPr>
            <a:endParaRPr lang="es-ES" sz="800" dirty="0" smtClean="0">
              <a:solidFill>
                <a:schemeClr val="tx1"/>
              </a:solidFill>
              <a:latin typeface="+mn-lt"/>
              <a:ea typeface="Arial Unicode MS"/>
              <a:cs typeface="Arial Unicode MS"/>
            </a:endParaRPr>
          </a:p>
          <a:p>
            <a:pPr lvl="1" algn="just">
              <a:buFont typeface="Arial" panose="020B0604020202020204" pitchFamily="34" charset="0"/>
              <a:buChar char="•"/>
            </a:pPr>
            <a:r>
              <a:rPr lang="es-ES" altLang="en-US" dirty="0" err="1" smtClean="0">
                <a:solidFill>
                  <a:schemeClr val="tx1"/>
                </a:solidFill>
                <a:latin typeface="+mn-lt"/>
              </a:rPr>
              <a:t>This</a:t>
            </a:r>
            <a:r>
              <a:rPr lang="es-ES" altLang="en-US" dirty="0" smtClean="0">
                <a:solidFill>
                  <a:schemeClr val="tx1"/>
                </a:solidFill>
                <a:latin typeface="+mn-lt"/>
              </a:rPr>
              <a:t> </a:t>
            </a:r>
            <a:r>
              <a:rPr lang="es-ES" altLang="en-US" dirty="0" err="1" smtClean="0">
                <a:solidFill>
                  <a:schemeClr val="tx1"/>
                </a:solidFill>
                <a:latin typeface="+mn-lt"/>
              </a:rPr>
              <a:t>way</a:t>
            </a:r>
            <a:r>
              <a:rPr lang="es-ES" altLang="en-US" dirty="0" smtClean="0">
                <a:solidFill>
                  <a:schemeClr val="tx1"/>
                </a:solidFill>
                <a:latin typeface="+mn-lt"/>
              </a:rPr>
              <a:t>, k</a:t>
            </a:r>
            <a:r>
              <a:rPr lang="es-ES" altLang="en-US" baseline="-25000" dirty="0">
                <a:solidFill>
                  <a:schemeClr val="tx1"/>
                </a:solidFill>
                <a:latin typeface="+mn-lt"/>
              </a:rPr>
              <a:t>⊥, </a:t>
            </a:r>
            <a:r>
              <a:rPr lang="es-ES" altLang="en-US" baseline="-25000" dirty="0" err="1">
                <a:solidFill>
                  <a:schemeClr val="tx1"/>
                </a:solidFill>
                <a:latin typeface="+mn-lt"/>
              </a:rPr>
              <a:t>core</a:t>
            </a:r>
            <a:r>
              <a:rPr lang="es-ES" altLang="en-US" baseline="-25000" dirty="0">
                <a:solidFill>
                  <a:schemeClr val="tx1"/>
                </a:solidFill>
                <a:latin typeface="+mn-lt"/>
              </a:rPr>
              <a:t> </a:t>
            </a:r>
            <a:r>
              <a:rPr lang="es-ES" altLang="en-US" dirty="0">
                <a:solidFill>
                  <a:schemeClr val="tx1"/>
                </a:solidFill>
                <a:latin typeface="+mn-lt"/>
              </a:rPr>
              <a:t>= </a:t>
            </a:r>
            <a:r>
              <a:rPr lang="es-ES" altLang="en-US" dirty="0" smtClean="0">
                <a:solidFill>
                  <a:schemeClr val="tx1"/>
                </a:solidFill>
                <a:latin typeface="+mn-lt"/>
              </a:rPr>
              <a:t>5-25 </a:t>
            </a:r>
            <a:r>
              <a:rPr lang="es-ES" altLang="en-US" dirty="0">
                <a:solidFill>
                  <a:schemeClr val="tx1"/>
                </a:solidFill>
                <a:latin typeface="+mn-lt"/>
              </a:rPr>
              <a:t>cm</a:t>
            </a:r>
            <a:r>
              <a:rPr lang="es-ES" altLang="en-US" baseline="30000" dirty="0">
                <a:solidFill>
                  <a:schemeClr val="tx1"/>
                </a:solidFill>
                <a:latin typeface="+mn-lt"/>
              </a:rPr>
              <a:t>-1</a:t>
            </a:r>
            <a:r>
              <a:rPr lang="es-ES" altLang="en-US" dirty="0">
                <a:solidFill>
                  <a:schemeClr val="tx1"/>
                </a:solidFill>
                <a:latin typeface="+mn-lt"/>
              </a:rPr>
              <a:t> and k</a:t>
            </a:r>
            <a:r>
              <a:rPr lang="es-ES" altLang="en-US" baseline="-25000" dirty="0">
                <a:solidFill>
                  <a:schemeClr val="tx1"/>
                </a:solidFill>
                <a:latin typeface="+mn-lt"/>
              </a:rPr>
              <a:t>⊥, </a:t>
            </a:r>
            <a:r>
              <a:rPr lang="es-ES" altLang="en-US" baseline="-25000" dirty="0" err="1">
                <a:solidFill>
                  <a:schemeClr val="tx1"/>
                </a:solidFill>
                <a:latin typeface="+mn-lt"/>
              </a:rPr>
              <a:t>edge</a:t>
            </a:r>
            <a:r>
              <a:rPr lang="es-ES" altLang="en-US" dirty="0">
                <a:solidFill>
                  <a:schemeClr val="tx1"/>
                </a:solidFill>
                <a:latin typeface="+mn-lt"/>
              </a:rPr>
              <a:t>= </a:t>
            </a:r>
            <a:r>
              <a:rPr lang="es-ES" altLang="en-US" dirty="0" smtClean="0">
                <a:solidFill>
                  <a:schemeClr val="tx1"/>
                </a:solidFill>
                <a:latin typeface="+mn-lt"/>
              </a:rPr>
              <a:t>5-25 </a:t>
            </a:r>
            <a:r>
              <a:rPr lang="es-ES" altLang="en-US" dirty="0">
                <a:solidFill>
                  <a:schemeClr val="tx1"/>
                </a:solidFill>
                <a:latin typeface="+mn-lt"/>
              </a:rPr>
              <a:t>cm</a:t>
            </a:r>
            <a:r>
              <a:rPr lang="es-ES" altLang="en-US" baseline="30000" dirty="0">
                <a:solidFill>
                  <a:schemeClr val="tx1"/>
                </a:solidFill>
                <a:latin typeface="+mn-lt"/>
              </a:rPr>
              <a:t>-1</a:t>
            </a:r>
            <a:r>
              <a:rPr lang="es-ES" altLang="en-US" dirty="0">
                <a:solidFill>
                  <a:schemeClr val="tx1"/>
                </a:solidFill>
                <a:latin typeface="+mn-lt"/>
              </a:rPr>
              <a:t> </a:t>
            </a:r>
            <a:r>
              <a:rPr lang="es-ES" altLang="en-US" dirty="0" smtClean="0">
                <a:solidFill>
                  <a:schemeClr val="tx1"/>
                </a:solidFill>
                <a:latin typeface="+mn-lt"/>
              </a:rPr>
              <a:t>can be </a:t>
            </a:r>
            <a:r>
              <a:rPr lang="es-ES" altLang="en-US" dirty="0" err="1" smtClean="0">
                <a:solidFill>
                  <a:schemeClr val="tx1"/>
                </a:solidFill>
                <a:latin typeface="+mn-lt"/>
              </a:rPr>
              <a:t>obtained</a:t>
            </a:r>
            <a:r>
              <a:rPr lang="es-ES" altLang="en-US" dirty="0" smtClean="0">
                <a:solidFill>
                  <a:schemeClr val="tx1"/>
                </a:solidFill>
                <a:latin typeface="+mn-lt"/>
              </a:rPr>
              <a:t> </a:t>
            </a:r>
            <a:r>
              <a:rPr lang="es-ES" altLang="en-US" dirty="0" err="1" smtClean="0">
                <a:solidFill>
                  <a:schemeClr val="tx1"/>
                </a:solidFill>
                <a:latin typeface="+mn-lt"/>
              </a:rPr>
              <a:t>with</a:t>
            </a:r>
            <a:r>
              <a:rPr lang="es-ES" altLang="en-US" dirty="0">
                <a:solidFill>
                  <a:schemeClr val="tx1"/>
                </a:solidFill>
                <a:latin typeface="+mn-lt"/>
              </a:rPr>
              <a:t> </a:t>
            </a:r>
            <a:r>
              <a:rPr lang="es-ES" altLang="en-US" dirty="0" smtClean="0">
                <a:solidFill>
                  <a:schemeClr val="tx1"/>
                </a:solidFill>
                <a:latin typeface="+mn-lt"/>
              </a:rPr>
              <a:t>k</a:t>
            </a:r>
            <a:r>
              <a:rPr lang="es-ES" altLang="en-US" baseline="-25000" dirty="0" smtClean="0">
                <a:solidFill>
                  <a:schemeClr val="tx1"/>
                </a:solidFill>
                <a:latin typeface="+mn-lt"/>
              </a:rPr>
              <a:t>||</a:t>
            </a:r>
            <a:r>
              <a:rPr lang="es-ES" altLang="en-US" dirty="0" smtClean="0">
                <a:solidFill>
                  <a:schemeClr val="tx1"/>
                </a:solidFill>
                <a:latin typeface="+mn-lt"/>
              </a:rPr>
              <a:t>/k</a:t>
            </a:r>
            <a:r>
              <a:rPr lang="es-ES" altLang="en-US" baseline="-25000" dirty="0" smtClean="0">
                <a:solidFill>
                  <a:schemeClr val="tx1"/>
                </a:solidFill>
                <a:latin typeface="+mn-lt"/>
              </a:rPr>
              <a:t>⊥</a:t>
            </a:r>
            <a:r>
              <a:rPr lang="es-ES" altLang="en-US" dirty="0" smtClean="0">
                <a:solidFill>
                  <a:schemeClr val="tx1"/>
                </a:solidFill>
                <a:latin typeface="+mn-lt"/>
              </a:rPr>
              <a:t>&lt; 0.1.</a:t>
            </a:r>
          </a:p>
          <a:p>
            <a:pPr lvl="1" algn="just">
              <a:buFont typeface="Arial" panose="020B0604020202020204" pitchFamily="34" charset="0"/>
              <a:buChar char="•"/>
            </a:pPr>
            <a:endParaRPr lang="es-ES" altLang="en-US" sz="800" dirty="0" smtClean="0">
              <a:solidFill>
                <a:schemeClr val="tx1"/>
              </a:solidFill>
              <a:latin typeface="+mn-lt"/>
            </a:endParaRPr>
          </a:p>
          <a:p>
            <a:pPr lvl="1" algn="just">
              <a:buFont typeface="Arial" panose="020B0604020202020204" pitchFamily="34" charset="0"/>
              <a:buChar char="•"/>
            </a:pPr>
            <a:r>
              <a:rPr lang="es-ES" dirty="0" smtClean="0">
                <a:solidFill>
                  <a:schemeClr val="tx1"/>
                </a:solidFill>
                <a:latin typeface="+mn-lt"/>
              </a:rPr>
              <a:t>W-band </a:t>
            </a:r>
            <a:r>
              <a:rPr lang="es-ES" dirty="0" err="1" smtClean="0">
                <a:solidFill>
                  <a:schemeClr val="tx1"/>
                </a:solidFill>
                <a:latin typeface="+mn-lt"/>
              </a:rPr>
              <a:t>is</a:t>
            </a:r>
            <a:r>
              <a:rPr lang="es-ES" dirty="0" smtClean="0">
                <a:solidFill>
                  <a:schemeClr val="tx1"/>
                </a:solidFill>
                <a:latin typeface="+mn-lt"/>
              </a:rPr>
              <a:t> </a:t>
            </a:r>
            <a:r>
              <a:rPr lang="es-ES" dirty="0" err="1" smtClean="0">
                <a:solidFill>
                  <a:schemeClr val="tx1"/>
                </a:solidFill>
                <a:latin typeface="+mn-lt"/>
              </a:rPr>
              <a:t>strongly</a:t>
            </a:r>
            <a:r>
              <a:rPr lang="es-ES" dirty="0" smtClean="0">
                <a:solidFill>
                  <a:schemeClr val="tx1"/>
                </a:solidFill>
                <a:latin typeface="+mn-lt"/>
              </a:rPr>
              <a:t> absorbed </a:t>
            </a:r>
            <a:r>
              <a:rPr lang="es-ES" dirty="0" err="1" smtClean="0">
                <a:solidFill>
                  <a:schemeClr val="tx1"/>
                </a:solidFill>
                <a:latin typeface="+mn-lt"/>
              </a:rPr>
              <a:t>by</a:t>
            </a:r>
            <a:r>
              <a:rPr lang="es-ES" dirty="0" smtClean="0">
                <a:solidFill>
                  <a:schemeClr val="tx1"/>
                </a:solidFill>
                <a:latin typeface="+mn-lt"/>
              </a:rPr>
              <a:t> </a:t>
            </a:r>
            <a:r>
              <a:rPr lang="es-ES" dirty="0" err="1" smtClean="0">
                <a:solidFill>
                  <a:schemeClr val="tx1"/>
                </a:solidFill>
                <a:latin typeface="+mn-lt"/>
              </a:rPr>
              <a:t>the</a:t>
            </a:r>
            <a:r>
              <a:rPr lang="es-ES" dirty="0" smtClean="0">
                <a:solidFill>
                  <a:schemeClr val="tx1"/>
                </a:solidFill>
                <a:latin typeface="+mn-lt"/>
              </a:rPr>
              <a:t> 2nd EC </a:t>
            </a:r>
            <a:r>
              <a:rPr lang="es-ES" dirty="0" err="1" smtClean="0">
                <a:solidFill>
                  <a:schemeClr val="tx1"/>
                </a:solidFill>
                <a:latin typeface="+mn-lt"/>
              </a:rPr>
              <a:t>harmonic</a:t>
            </a:r>
            <a:r>
              <a:rPr lang="es-ES" dirty="0" smtClean="0">
                <a:solidFill>
                  <a:schemeClr val="tx1"/>
                </a:solidFill>
                <a:latin typeface="+mn-lt"/>
              </a:rPr>
              <a:t> in X-</a:t>
            </a:r>
            <a:r>
              <a:rPr lang="es-ES" dirty="0" err="1" smtClean="0">
                <a:solidFill>
                  <a:schemeClr val="tx1"/>
                </a:solidFill>
                <a:latin typeface="+mn-lt"/>
              </a:rPr>
              <a:t>mode</a:t>
            </a:r>
            <a:r>
              <a:rPr lang="es-ES" dirty="0" smtClean="0">
                <a:solidFill>
                  <a:schemeClr val="tx1"/>
                </a:solidFill>
                <a:latin typeface="+mn-lt"/>
              </a:rPr>
              <a:t>.</a:t>
            </a:r>
            <a:endParaRPr lang="es-ES" sz="2000" dirty="0">
              <a:solidFill>
                <a:schemeClr val="tx1"/>
              </a:solidFill>
              <a:latin typeface="+mj-lt"/>
            </a:endParaRPr>
          </a:p>
        </p:txBody>
      </p:sp>
      <p:sp>
        <p:nvSpPr>
          <p:cNvPr id="7" name="6 CuadroTexto"/>
          <p:cNvSpPr txBox="1"/>
          <p:nvPr/>
        </p:nvSpPr>
        <p:spPr>
          <a:xfrm>
            <a:off x="7434138" y="1115541"/>
            <a:ext cx="2952328" cy="249748"/>
          </a:xfrm>
          <a:prstGeom prst="rect">
            <a:avLst/>
          </a:prstGeom>
          <a:noFill/>
        </p:spPr>
        <p:txBody>
          <a:bodyPr wrap="square" rtlCol="0">
            <a:spAutoFit/>
          </a:bodyPr>
          <a:lstStyle/>
          <a:p>
            <a:pPr algn="ctr"/>
            <a:r>
              <a:rPr lang="es-ES" sz="1050" b="1" dirty="0" err="1" smtClean="0">
                <a:solidFill>
                  <a:schemeClr val="tx1"/>
                </a:solidFill>
              </a:rPr>
              <a:t>Freqs</a:t>
            </a:r>
            <a:r>
              <a:rPr lang="es-ES" sz="1050" b="1" dirty="0" smtClean="0">
                <a:solidFill>
                  <a:schemeClr val="tx1"/>
                </a:solidFill>
              </a:rPr>
              <a:t> at </a:t>
            </a:r>
            <a:r>
              <a:rPr lang="es-ES" sz="1050" b="1" dirty="0" err="1" smtClean="0">
                <a:solidFill>
                  <a:schemeClr val="tx1"/>
                </a:solidFill>
              </a:rPr>
              <a:t>equatorial</a:t>
            </a:r>
            <a:r>
              <a:rPr lang="es-ES" sz="1050" b="1" dirty="0" smtClean="0">
                <a:solidFill>
                  <a:schemeClr val="tx1"/>
                </a:solidFill>
              </a:rPr>
              <a:t> </a:t>
            </a:r>
            <a:r>
              <a:rPr lang="es-ES" sz="1050" b="1" dirty="0" err="1" smtClean="0">
                <a:solidFill>
                  <a:schemeClr val="tx1"/>
                </a:solidFill>
              </a:rPr>
              <a:t>plane</a:t>
            </a:r>
            <a:endParaRPr lang="es-ES" sz="1050" b="1" dirty="0">
              <a:solidFill>
                <a:schemeClr val="tx1"/>
              </a:solidFill>
            </a:endParaRPr>
          </a:p>
        </p:txBody>
      </p:sp>
      <p:sp>
        <p:nvSpPr>
          <p:cNvPr id="35" name="Rectangle 5"/>
          <p:cNvSpPr>
            <a:spLocks noChangeArrowheads="1"/>
          </p:cNvSpPr>
          <p:nvPr/>
        </p:nvSpPr>
        <p:spPr bwMode="auto">
          <a:xfrm>
            <a:off x="8439785" y="7197408"/>
            <a:ext cx="1789187"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1pPr>
            <a:lvl2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2pPr>
            <a:lvl3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3pPr>
            <a:lvl4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4pPr>
            <a:lvl5pPr>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5pPr>
            <a:lvl6pPr marL="25146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6pPr>
            <a:lvl7pPr marL="29718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7pPr>
            <a:lvl8pPr marL="34290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8pPr>
            <a:lvl9pPr marL="3886200" indent="-228600" defTabSz="448945" fontAlgn="base" hangingPunct="0">
              <a:lnSpc>
                <a:spcPct val="93000"/>
              </a:lnSpc>
              <a:spcBef>
                <a:spcPct val="0"/>
              </a:spcBef>
              <a:spcAft>
                <a:spcPct val="0"/>
              </a:spcAft>
              <a:buClr>
                <a:srgbClr val="000000"/>
              </a:buClr>
              <a:buSzPct val="100000"/>
              <a:buFont typeface="Times New Roman" panose="02020603050405020304" pitchFamily="16" charset="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solidFill>
                  <a:srgbClr val="000000"/>
                </a:solidFill>
                <a:latin typeface="Arial" panose="020B0604020202020204" pitchFamily="34" charset="0"/>
                <a:ea typeface="FZSongTi" charset="0"/>
                <a:cs typeface="FZSongTi" charset="0"/>
              </a:defRPr>
            </a:lvl9pPr>
          </a:lstStyle>
          <a:p>
            <a:pPr algn="r">
              <a:lnSpc>
                <a:spcPct val="100000"/>
              </a:lnSpc>
              <a:buClrTx/>
              <a:buFontTx/>
              <a:buNone/>
            </a:pPr>
            <a:r>
              <a:rPr lang="es-ES" altLang="de-DE" sz="1400" dirty="0">
                <a:ea typeface="msgothic" charset="0"/>
                <a:cs typeface="msgothic" charset="0"/>
              </a:rPr>
              <a:t>6</a:t>
            </a:r>
            <a:r>
              <a:rPr lang="es-ES" altLang="de-DE" sz="1400" dirty="0" smtClean="0">
                <a:ea typeface="msgothic" charset="0"/>
                <a:cs typeface="msgothic" charset="0"/>
              </a:rPr>
              <a:t> </a:t>
            </a:r>
            <a:r>
              <a:rPr lang="es-ES" altLang="de-DE" sz="1400" dirty="0">
                <a:ea typeface="msgothic" charset="0"/>
                <a:cs typeface="msgothic" charset="0"/>
              </a:rPr>
              <a:t>/ 7</a:t>
            </a:r>
            <a:endParaRPr lang="de-DE" altLang="de-DE" sz="1400" dirty="0">
              <a:ea typeface="msgothic" charset="0"/>
              <a:cs typeface="msgothic" charset="0"/>
            </a:endParaRPr>
          </a:p>
        </p:txBody>
      </p:sp>
      <p:pic>
        <p:nvPicPr>
          <p:cNvPr id="3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2251" y="4417836"/>
            <a:ext cx="2905823" cy="697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6717" y="4467964"/>
            <a:ext cx="3226026" cy="690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939560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sgothic"/>
        <a:cs typeface="msgothic"/>
      </a:majorFont>
      <a:minorFont>
        <a:latin typeface="Calibri"/>
        <a:ea typeface="FZSongTi"/>
        <a:cs typeface="FZSongT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48945" rtl="0" eaLnBrk="1" fontAlgn="base" latinLnBrk="0" hangingPunct="0">
          <a:lnSpc>
            <a:spcPct val="93000"/>
          </a:lnSpc>
          <a:spcBef>
            <a:spcPct val="0"/>
          </a:spcBef>
          <a:spcAft>
            <a:spcPct val="0"/>
          </a:spcAft>
          <a:buClr>
            <a:srgbClr val="000000"/>
          </a:buClr>
          <a:buSzPct val="100000"/>
          <a:buFont typeface="Times New Roman" panose="02020603050405020304" pitchFamily="16" charset="0"/>
          <a:buNone/>
          <a:defRPr kumimoji="0" lang="en-GB" altLang="de-DE" sz="1800" b="0" i="0" u="none" strike="noStrike" cap="none" normalizeH="0" baseline="0" smtClean="0">
            <a:ln>
              <a:noFill/>
            </a:ln>
            <a:solidFill>
              <a:schemeClr val="bg1"/>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48945" rtl="0" eaLnBrk="1" fontAlgn="base" latinLnBrk="0" hangingPunct="0">
          <a:lnSpc>
            <a:spcPct val="93000"/>
          </a:lnSpc>
          <a:spcBef>
            <a:spcPct val="0"/>
          </a:spcBef>
          <a:spcAft>
            <a:spcPct val="0"/>
          </a:spcAft>
          <a:buClr>
            <a:srgbClr val="000000"/>
          </a:buClr>
          <a:buSzPct val="100000"/>
          <a:buFont typeface="Times New Roman" panose="02020603050405020304" pitchFamily="16" charset="0"/>
          <a:buNone/>
          <a:defRPr kumimoji="0" lang="en-GB" altLang="de-DE" sz="1800" b="0" i="0" u="none" strike="noStrike" cap="none" normalizeH="0" baseline="0" smtClean="0">
            <a:ln>
              <a:noFill/>
            </a:ln>
            <a:solidFill>
              <a:schemeClr val="bg1"/>
            </a:solidFill>
            <a:effectLst/>
            <a:latin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3980</TotalTime>
  <Words>2237</Words>
  <Application>Microsoft Office PowerPoint</Application>
  <PresentationFormat>Personalizado</PresentationFormat>
  <Paragraphs>343</Paragraphs>
  <Slides>21</Slides>
  <Notes>19</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1_Office Theme</vt:lpstr>
      <vt:lpstr>Doppler reflectometer in the JT-60SA tokamak  Status Report   D. Carralero1, T. Happel2, T. Estrada1, J. Martínez, J. García3, E. de la Luna1, T. Tokuzawa4  1Laboratorio Nacional de Fusión Ciemat, Av. Complutense 40, 28040 Madrid, Spain 2Max-Planck-Institut für Plasmaphysik, Boltzmannstr. 2, D-85748 Garching, Germany 3CEA, IRFM, 13108 Saint-Paul-lez-Durance, France 4 National Institute for Fusion Science 322-6 Oroshi, Toki-city, 509-5292, Japan</vt:lpstr>
      <vt:lpstr>Presentación de PowerPoint</vt:lpstr>
      <vt:lpstr>Main Features of a Doppler diagnostic</vt:lpstr>
      <vt:lpstr>Presentación de PowerPoint</vt:lpstr>
      <vt:lpstr>Feasibility study in JT-60SA  </vt:lpstr>
      <vt:lpstr>Feasibility study: Ray tracing</vt:lpstr>
      <vt:lpstr>Presentación de PowerPoint</vt:lpstr>
      <vt:lpstr>Results: High density scenario </vt:lpstr>
      <vt:lpstr>Results: Hybrid scenario</vt:lpstr>
      <vt:lpstr>Current status of conceptual design</vt:lpstr>
      <vt:lpstr>Current status of conceptual design</vt:lpstr>
      <vt:lpstr>Current status of conceptual design</vt:lpstr>
      <vt:lpstr>Presentación de PowerPoint</vt:lpstr>
      <vt:lpstr>Feasibility study in JT-60SA  </vt:lpstr>
      <vt:lpstr>Presentación de PowerPoint</vt:lpstr>
      <vt:lpstr>Turbulence-GK simulation comparison </vt:lpstr>
      <vt:lpstr>Rotation and NTV </vt:lpstr>
      <vt:lpstr>Main Features of a Doppler diagnostic</vt:lpstr>
      <vt:lpstr>k-spectra characterization </vt:lpstr>
      <vt:lpstr>Results: High density scenario </vt:lpstr>
      <vt:lpstr>Results: Hybrid scenario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Golo Fuchert</dc:creator>
  <cp:lastModifiedBy>admin</cp:lastModifiedBy>
  <cp:revision>392</cp:revision>
  <cp:lastPrinted>2113-01-01T00:00:00Z</cp:lastPrinted>
  <dcterms:created xsi:type="dcterms:W3CDTF">2113-01-01T00:00:00Z</dcterms:created>
  <dcterms:modified xsi:type="dcterms:W3CDTF">2020-04-01T07:35:19Z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3082-11.2.0.8970</vt:lpwstr>
  </property>
</Properties>
</file>