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309" r:id="rId4"/>
    <p:sldId id="310" r:id="rId5"/>
    <p:sldId id="294" r:id="rId6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howGuides="1">
      <p:cViewPr>
        <p:scale>
          <a:sx n="125" d="100"/>
          <a:sy n="125" d="100"/>
        </p:scale>
        <p:origin x="1200" y="4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08/03/2023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08/03/2023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997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414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08/03/2023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odle.com/meeting/organize/id/dRl31OV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euro-fusion.org/event/2237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08</a:t>
            </a:r>
            <a:r>
              <a:rPr lang="en-GB" sz="2800" b="0" dirty="0" smtClean="0"/>
              <a:t>/03/2023 </a:t>
            </a:r>
            <a:r>
              <a:rPr lang="en-GB" sz="2800" b="0" dirty="0" smtClean="0"/>
              <a:t>– Task </a:t>
            </a:r>
            <a:r>
              <a:rPr lang="en-GB" sz="2800" b="0" dirty="0" smtClean="0"/>
              <a:t>4: code optimization</a:t>
            </a:r>
            <a:br>
              <a:rPr lang="en-GB" sz="2800" b="0" dirty="0" smtClean="0"/>
            </a:br>
            <a:r>
              <a:rPr lang="en-GB" sz="2800" b="0" i="1" dirty="0" smtClean="0"/>
              <a:t>Project </a:t>
            </a:r>
            <a:r>
              <a:rPr lang="en-GB" sz="2800" b="0" i="1" dirty="0" smtClean="0"/>
              <a:t>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4 | 08/03/2023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627534"/>
            <a:ext cx="7464203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>
          <a:xfrm>
            <a:off x="179512" y="627534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New projects are </a:t>
            </a:r>
            <a:r>
              <a:rPr lang="en-US" b="1" dirty="0" smtClean="0">
                <a:solidFill>
                  <a:srgbClr val="FF0000"/>
                </a:solidFill>
              </a:rPr>
              <a:t>FUA37_TSVV3 (</a:t>
            </a:r>
            <a:r>
              <a:rPr lang="en-US" b="1" dirty="0" err="1" smtClean="0">
                <a:solidFill>
                  <a:srgbClr val="FF0000"/>
                </a:solidFill>
              </a:rPr>
              <a:t>Skylake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and</a:t>
            </a:r>
            <a:r>
              <a:rPr lang="en-US" b="1" dirty="0" smtClean="0">
                <a:solidFill>
                  <a:srgbClr val="FF0000"/>
                </a:solidFill>
              </a:rPr>
              <a:t> FUAC7_TSVV3 (GPU)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Officially started on </a:t>
            </a:r>
            <a:r>
              <a:rPr lang="en-US" b="1" dirty="0" smtClean="0">
                <a:solidFill>
                  <a:srgbClr val="0000FF"/>
                </a:solidFill>
              </a:rPr>
              <a:t>March 1</a:t>
            </a:r>
            <a:r>
              <a:rPr lang="en-US" b="1" baseline="30000" dirty="0" smtClean="0">
                <a:solidFill>
                  <a:srgbClr val="0000FF"/>
                </a:solidFill>
              </a:rPr>
              <a:t>st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i="1" dirty="0"/>
              <a:t>$WORK </a:t>
            </a:r>
            <a:r>
              <a:rPr lang="en-US" dirty="0"/>
              <a:t>directories moved to new </a:t>
            </a:r>
            <a:r>
              <a:rPr lang="en-US" dirty="0" smtClean="0"/>
              <a:t>projects, check your paths!</a:t>
            </a: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05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Users not automatically moved to new projects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Doing it on request in order to keep list of users clean and up-to-date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Please </a:t>
            </a:r>
            <a:r>
              <a:rPr lang="en-US" b="1" dirty="0" smtClean="0">
                <a:solidFill>
                  <a:srgbClr val="FF0000"/>
                </a:solidFill>
              </a:rPr>
              <a:t>contact me if you want access to the projects resources</a:t>
            </a:r>
            <a:r>
              <a:rPr lang="en-US" dirty="0" smtClean="0"/>
              <a:t>, specifying which project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endParaRPr lang="en-US" sz="1000" dirty="0" smtClean="0"/>
          </a:p>
          <a:p>
            <a:pPr marL="457200" lvl="1" indent="-4572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Reminder of allocations ventilated by team (</a:t>
            </a:r>
            <a:r>
              <a:rPr lang="en-US" dirty="0" err="1" smtClean="0"/>
              <a:t>kh.node</a:t>
            </a:r>
            <a:r>
              <a:rPr lang="en-US" dirty="0" smtClean="0"/>
              <a:t>):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/>
              <a:t>Marconi computing time cycle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4 | 08/03/2023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107047"/>
              </p:ext>
            </p:extLst>
          </p:nvPr>
        </p:nvGraphicFramePr>
        <p:xfrm>
          <a:off x="611556" y="3939902"/>
          <a:ext cx="7920881" cy="768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31">
                  <a:extLst>
                    <a:ext uri="{9D8B030D-6E8A-4147-A177-3AD203B41FA5}">
                      <a16:colId xmlns:a16="http://schemas.microsoft.com/office/drawing/2014/main" val="527059545"/>
                    </a:ext>
                  </a:extLst>
                </a:gridCol>
                <a:gridCol w="841236">
                  <a:extLst>
                    <a:ext uri="{9D8B030D-6E8A-4147-A177-3AD203B41FA5}">
                      <a16:colId xmlns:a16="http://schemas.microsoft.com/office/drawing/2014/main" val="4249557890"/>
                    </a:ext>
                  </a:extLst>
                </a:gridCol>
                <a:gridCol w="841236">
                  <a:extLst>
                    <a:ext uri="{9D8B030D-6E8A-4147-A177-3AD203B41FA5}">
                      <a16:colId xmlns:a16="http://schemas.microsoft.com/office/drawing/2014/main" val="1837835028"/>
                    </a:ext>
                  </a:extLst>
                </a:gridCol>
                <a:gridCol w="841236">
                  <a:extLst>
                    <a:ext uri="{9D8B030D-6E8A-4147-A177-3AD203B41FA5}">
                      <a16:colId xmlns:a16="http://schemas.microsoft.com/office/drawing/2014/main" val="4168879090"/>
                    </a:ext>
                  </a:extLst>
                </a:gridCol>
                <a:gridCol w="841236">
                  <a:extLst>
                    <a:ext uri="{9D8B030D-6E8A-4147-A177-3AD203B41FA5}">
                      <a16:colId xmlns:a16="http://schemas.microsoft.com/office/drawing/2014/main" val="3545941497"/>
                    </a:ext>
                  </a:extLst>
                </a:gridCol>
                <a:gridCol w="841236">
                  <a:extLst>
                    <a:ext uri="{9D8B030D-6E8A-4147-A177-3AD203B41FA5}">
                      <a16:colId xmlns:a16="http://schemas.microsoft.com/office/drawing/2014/main" val="4115534815"/>
                    </a:ext>
                  </a:extLst>
                </a:gridCol>
                <a:gridCol w="841236">
                  <a:extLst>
                    <a:ext uri="{9D8B030D-6E8A-4147-A177-3AD203B41FA5}">
                      <a16:colId xmlns:a16="http://schemas.microsoft.com/office/drawing/2014/main" val="1868783556"/>
                    </a:ext>
                  </a:extLst>
                </a:gridCol>
                <a:gridCol w="841236">
                  <a:extLst>
                    <a:ext uri="{9D8B030D-6E8A-4147-A177-3AD203B41FA5}">
                      <a16:colId xmlns:a16="http://schemas.microsoft.com/office/drawing/2014/main" val="2613102660"/>
                    </a:ext>
                  </a:extLst>
                </a:gridCol>
                <a:gridCol w="880098">
                  <a:extLst>
                    <a:ext uri="{9D8B030D-6E8A-4147-A177-3AD203B41FA5}">
                      <a16:colId xmlns:a16="http://schemas.microsoft.com/office/drawing/2014/main" val="912641978"/>
                    </a:ext>
                  </a:extLst>
                </a:gridCol>
              </a:tblGrid>
              <a:tr h="72008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</a:rPr>
                        <a:t>EBC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BIT1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FELTOR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GBS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GRILLIX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</a:rPr>
                        <a:t>S3X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</a:rPr>
                        <a:t>ACH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TOTAL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09790499"/>
                  </a:ext>
                </a:extLst>
              </a:tr>
              <a:tr h="19823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 err="1">
                          <a:effectLst/>
                        </a:rPr>
                        <a:t>Skylake</a:t>
                      </a:r>
                      <a:r>
                        <a:rPr lang="fr-FR" sz="1600" b="1" u="none" strike="noStrike" dirty="0">
                          <a:effectLst/>
                        </a:rPr>
                        <a:t> (A3)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</a:rPr>
                        <a:t>25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</a:rPr>
                        <a:t>450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180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320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1395</a:t>
                      </a:r>
                      <a:endParaRPr lang="fr-FR" sz="1600" b="1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49041204"/>
                  </a:ext>
                </a:extLst>
              </a:tr>
              <a:tr h="2679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GPU (C1)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fr-FR" sz="1600" b="1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89355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97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On-going actions </a:t>
            </a:r>
            <a:endParaRPr lang="en-US" sz="2800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4 | 08/03/2023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1"/>
            <a:ext cx="8784976" cy="4053679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err="1" smtClean="0">
                <a:latin typeface="+mn-lt"/>
              </a:rPr>
              <a:t>EUROFusion</a:t>
            </a:r>
            <a:r>
              <a:rPr lang="en-US" dirty="0" smtClean="0">
                <a:latin typeface="+mn-lt"/>
              </a:rPr>
              <a:t> standard software review: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+mn-lt"/>
              </a:rPr>
              <a:t>Document circulated last week by e-mail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+mn-lt"/>
              </a:rPr>
              <a:t>Please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send me updated table by Friday </a:t>
            </a:r>
            <a:r>
              <a:rPr lang="en-US" dirty="0" smtClean="0">
                <a:latin typeface="+mn-lt"/>
              </a:rPr>
              <a:t>last limit (or simply say no change)</a:t>
            </a:r>
            <a:endParaRPr lang="en-US" dirty="0" smtClean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Project’s in-person Workshop:</a:t>
            </a:r>
            <a:endParaRPr lang="en-US" dirty="0" smtClean="0">
              <a:latin typeface="+mn-lt"/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+mn-lt"/>
              </a:rPr>
              <a:t>Location: IPP </a:t>
            </a:r>
            <a:r>
              <a:rPr lang="en-US" dirty="0" err="1" smtClean="0">
                <a:latin typeface="+mn-lt"/>
              </a:rPr>
              <a:t>Garching</a:t>
            </a:r>
            <a:endParaRPr lang="en-US" dirty="0" smtClean="0">
              <a:latin typeface="+mn-lt"/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+mn-lt"/>
              </a:rPr>
              <a:t>Duration: 5 days (project review, “code training”)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+mn-lt"/>
              </a:rPr>
              <a:t>Time: circa June, </a:t>
            </a:r>
            <a:r>
              <a:rPr lang="en-US" dirty="0" err="1" smtClean="0">
                <a:latin typeface="+mn-lt"/>
              </a:rPr>
              <a:t>dooldle</a:t>
            </a:r>
            <a:r>
              <a:rPr lang="en-US" dirty="0">
                <a:latin typeface="+mn-lt"/>
              </a:rPr>
              <a:t> poll: </a:t>
            </a:r>
            <a:r>
              <a:rPr lang="en-US" dirty="0">
                <a:latin typeface="+mn-lt"/>
                <a:hlinkClick r:id="rId3"/>
              </a:rPr>
              <a:t>https://</a:t>
            </a:r>
            <a:r>
              <a:rPr lang="en-US" dirty="0" smtClean="0">
                <a:latin typeface="+mn-lt"/>
                <a:hlinkClick r:id="rId3"/>
              </a:rPr>
              <a:t>doodle.com/meeting/organize/id/dRl31OVa</a:t>
            </a:r>
            <a:endParaRPr lang="en-US" dirty="0" smtClean="0">
              <a:latin typeface="+mn-lt"/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Set-up of TCV experiment simulations?</a:t>
            </a:r>
            <a:endParaRPr lang="en-US" dirty="0">
              <a:latin typeface="+mn-lt"/>
            </a:endParaRPr>
          </a:p>
          <a:p>
            <a:pPr marL="0" lvl="1" indent="0"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370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4 | 08/03/2023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627534"/>
            <a:ext cx="7464203" cy="417646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587658" y="4175394"/>
            <a:ext cx="446449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Upload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presentations</a:t>
            </a:r>
            <a:r>
              <a:rPr lang="fr-FR" dirty="0"/>
              <a:t> on </a:t>
            </a:r>
            <a:r>
              <a:rPr lang="fr-FR" dirty="0">
                <a:hlinkClick r:id="rId4"/>
              </a:rPr>
              <a:t>https://</a:t>
            </a:r>
            <a:r>
              <a:rPr lang="fr-FR" dirty="0" smtClean="0">
                <a:hlinkClick r:id="rId4"/>
              </a:rPr>
              <a:t>indico.euro-fusion.org/event/2500/</a:t>
            </a:r>
            <a:r>
              <a:rPr lang="fr-FR" dirty="0" smtClean="0"/>
              <a:t> </a:t>
            </a:r>
            <a:r>
              <a:rPr lang="fr-FR" dirty="0" smtClean="0"/>
              <a:t>or </a:t>
            </a:r>
            <a:r>
              <a:rPr lang="fr-FR" dirty="0" err="1" smtClean="0"/>
              <a:t>send</a:t>
            </a:r>
            <a:r>
              <a:rPr lang="fr-FR" dirty="0" smtClean="0"/>
              <a:t> to me </a:t>
            </a:r>
            <a:r>
              <a:rPr lang="fr-FR" dirty="0" err="1" smtClean="0"/>
              <a:t>please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3852</TotalTime>
  <Words>275</Words>
  <Application>Microsoft Office PowerPoint</Application>
  <PresentationFormat>Affichage à l'écran (16:9)</PresentationFormat>
  <Paragraphs>56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Thème Office</vt:lpstr>
      <vt:lpstr>TSVV3 – Regular advancement meeting 08/03/2023 – Task 4: code optimization Project news</vt:lpstr>
      <vt:lpstr>Today’s meeting agenda</vt:lpstr>
      <vt:lpstr>Marconi computing time cycle 7</vt:lpstr>
      <vt:lpstr>On-going actions 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208</cp:revision>
  <cp:lastPrinted>2014-10-16T14:51:28Z</cp:lastPrinted>
  <dcterms:created xsi:type="dcterms:W3CDTF">2021-03-22T08:41:36Z</dcterms:created>
  <dcterms:modified xsi:type="dcterms:W3CDTF">2023-03-08T12:43:43Z</dcterms:modified>
</cp:coreProperties>
</file>