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310" r:id="rId4"/>
    <p:sldId id="311" r:id="rId5"/>
    <p:sldId id="294" r:id="rId6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81" autoAdjust="0"/>
    <p:restoredTop sz="84988" autoAdjust="0"/>
  </p:normalViewPr>
  <p:slideViewPr>
    <p:cSldViewPr showGuides="1">
      <p:cViewPr varScale="1">
        <p:scale>
          <a:sx n="125" d="100"/>
          <a:sy n="125" d="100"/>
        </p:scale>
        <p:origin x="60" y="6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22/03/2023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‹N°›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22/03/2023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12944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4148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50638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85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 smtClean="0"/>
              <a:t>Presentation title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Name </a:t>
            </a:r>
            <a:r>
              <a:rPr lang="en-US" smtClean="0"/>
              <a:t>of presenter</a:t>
            </a:r>
            <a:endParaRPr lang="en-US" dirty="0" smtClean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7150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9582"/>
            <a:ext cx="8229600" cy="3672408"/>
          </a:xfrm>
        </p:spPr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•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Arial" panose="020B0604020202020204" pitchFamily="34" charset="0"/>
              <a:buChar char="•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smtClean="0"/>
              <a:t>Name of presenter | Conference | Venue | Date </a:t>
            </a:r>
            <a:r>
              <a:rPr lang="en-GB" smtClean="0"/>
              <a:t>| Page </a:t>
            </a:r>
            <a:fld id="{6A6D9FA1-99C7-4910-8E32-B85D378B0060}" type="slidenum">
              <a:rPr lang="en-GB" smtClean="0"/>
              <a:pPr algn="r"/>
              <a:t>‹N°›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22/03/2023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‹N°›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dico.euro-fusion.org/event/250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TSVV3 – Regular advancement meeting</a:t>
            </a:r>
            <a:br>
              <a:rPr lang="en-GB" dirty="0" smtClean="0"/>
            </a:br>
            <a:r>
              <a:rPr lang="en-GB" sz="2800" b="0" dirty="0" smtClean="0"/>
              <a:t>22/03/2023 – Task 5: neutrals physics</a:t>
            </a:r>
            <a:br>
              <a:rPr lang="en-GB" sz="2800" b="0" dirty="0" smtClean="0"/>
            </a:br>
            <a:r>
              <a:rPr lang="en-GB" sz="2800" b="0" i="1" dirty="0" smtClean="0"/>
              <a:t>Project news</a:t>
            </a:r>
            <a:endParaRPr lang="en-GB" b="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P. Tamain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5 | 22/03/2023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80" y="558371"/>
            <a:ext cx="7592156" cy="425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037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Project in-person workshop</a:t>
            </a:r>
            <a:endParaRPr lang="en-US" sz="2800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5 | 22/03/2023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sp>
        <p:nvSpPr>
          <p:cNvPr id="9" name="Espace réservé du contenu 2"/>
          <p:cNvSpPr>
            <a:spLocks noGrp="1"/>
          </p:cNvSpPr>
          <p:nvPr>
            <p:ph idx="1"/>
          </p:nvPr>
        </p:nvSpPr>
        <p:spPr>
          <a:xfrm>
            <a:off x="179512" y="699542"/>
            <a:ext cx="3744416" cy="3725492"/>
          </a:xfrm>
        </p:spPr>
        <p:txBody>
          <a:bodyPr>
            <a:noAutofit/>
          </a:bodyPr>
          <a:lstStyle/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Best date so far: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  <a:latin typeface="+mn-lt"/>
              </a:rPr>
              <a:t>June 12</a:t>
            </a: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– June 16</a:t>
            </a:r>
            <a:r>
              <a:rPr lang="en-US" b="1" baseline="30000" dirty="0" smtClean="0">
                <a:solidFill>
                  <a:srgbClr val="FF0000"/>
                </a:solidFill>
                <a:latin typeface="+mn-lt"/>
              </a:rPr>
              <a:t>th</a:t>
            </a:r>
            <a:r>
              <a:rPr lang="en-US" b="1" dirty="0" smtClean="0">
                <a:solidFill>
                  <a:srgbClr val="FF0000"/>
                </a:solidFill>
                <a:latin typeface="+mn-lt"/>
              </a:rPr>
              <a:t> </a:t>
            </a:r>
            <a:endParaRPr lang="en-US" dirty="0" smtClean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Not everyone replied =&gt; please do so by Friday</a:t>
            </a: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endParaRPr lang="en-US" dirty="0">
              <a:latin typeface="+mn-lt"/>
            </a:endParaRPr>
          </a:p>
          <a:p>
            <a:pPr marL="304800" lvl="1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v"/>
            </a:pPr>
            <a:r>
              <a:rPr lang="en-US" dirty="0" smtClean="0">
                <a:latin typeface="+mn-lt"/>
              </a:rPr>
              <a:t>Considering cancelling our bi-weekly meeting until </a:t>
            </a:r>
            <a:r>
              <a:rPr lang="en-US" dirty="0" smtClean="0">
                <a:latin typeface="+mn-lt"/>
              </a:rPr>
              <a:t>then to </a:t>
            </a:r>
            <a:r>
              <a:rPr lang="en-US" dirty="0" smtClean="0">
                <a:latin typeface="+mn-lt"/>
              </a:rPr>
              <a:t>avoid redundancy</a:t>
            </a:r>
            <a:r>
              <a:rPr lang="en-US" dirty="0" smtClean="0">
                <a:latin typeface="+mn-lt"/>
              </a:rPr>
              <a:t>…</a:t>
            </a:r>
          </a:p>
          <a:p>
            <a:pPr marL="704850" lvl="2" indent="-342900">
              <a:spcBef>
                <a:spcPts val="600"/>
              </a:spcBef>
              <a:buClr>
                <a:schemeClr val="tx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dirty="0" smtClean="0">
                <a:latin typeface="+mn-lt"/>
              </a:rPr>
              <a:t>Might organize still dedicated meetings on specific topics (e.g., TCV modelling)</a:t>
            </a:r>
            <a:endParaRPr lang="en-US" dirty="0">
              <a:latin typeface="+mn-lt"/>
            </a:endParaRPr>
          </a:p>
          <a:p>
            <a:pPr marL="0" lvl="1" indent="0">
              <a:spcBef>
                <a:spcPts val="600"/>
              </a:spcBef>
              <a:buClr>
                <a:schemeClr val="tx1"/>
              </a:buClr>
              <a:buSzPct val="100000"/>
              <a:buNone/>
            </a:pPr>
            <a:endParaRPr lang="en-US" dirty="0" smtClean="0"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9992" y="699542"/>
            <a:ext cx="4288038" cy="40132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0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Latest publications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</a:t>
            </a:r>
            <a:r>
              <a:rPr lang="en-US" dirty="0" smtClean="0"/>
              <a:t>5 </a:t>
            </a:r>
            <a:r>
              <a:rPr lang="en-US" smtClean="0"/>
              <a:t>| </a:t>
            </a:r>
            <a:r>
              <a:rPr lang="en-US" smtClean="0"/>
              <a:t>22/03/2023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4298950" y="599806"/>
            <a:ext cx="85122328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fr-FR" altLang="fr-F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fr-FR" alt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2614402"/>
              </p:ext>
            </p:extLst>
          </p:nvPr>
        </p:nvGraphicFramePr>
        <p:xfrm>
          <a:off x="107504" y="601694"/>
          <a:ext cx="8856984" cy="1105361"/>
        </p:xfrm>
        <a:graphic>
          <a:graphicData uri="http://schemas.openxmlformats.org/drawingml/2006/table">
            <a:tbl>
              <a:tblPr/>
              <a:tblGrid>
                <a:gridCol w="8856984">
                  <a:extLst>
                    <a:ext uri="{9D8B030D-6E8A-4147-A177-3AD203B41FA5}">
                      <a16:colId xmlns:a16="http://schemas.microsoft.com/office/drawing/2014/main" val="154887986"/>
                    </a:ext>
                  </a:extLst>
                </a:gridCol>
              </a:tblGrid>
              <a:tr h="14401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Complex geometries </a:t>
                      </a:r>
                      <a:r>
                        <a:rPr lang="it-IT" sz="1800" b="1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(stellarator)</a:t>
                      </a:r>
                      <a:endParaRPr lang="it-IT" sz="1800" b="1" dirty="0" smtClean="0"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49766" marR="49766" marT="12442" marB="1244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57569487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A.J. Coelho et al : 16th March 2023 | </a:t>
                      </a:r>
                      <a:r>
                        <a:rPr lang="fr-FR" sz="1200" dirty="0" err="1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DocumentID</a:t>
                      </a:r>
                      <a:r>
                        <a:rPr lang="fr-FR" sz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 : 34872</a:t>
                      </a:r>
                      <a:endParaRPr lang="fr-FR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79" marR="19079" marT="4770" marB="4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2018351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u="sng" kern="1200" dirty="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: Validation of GBS plasma turbulence simulation of the TJ-K </a:t>
                      </a:r>
                      <a:r>
                        <a:rPr lang="en-US" sz="1200" u="sng" kern="1200" dirty="0" err="1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  <a:ea typeface="+mn-ea"/>
                          <a:cs typeface="+mn-cs"/>
                        </a:rPr>
                        <a:t>stellarator</a:t>
                      </a:r>
                      <a:endParaRPr lang="en-US" sz="1200" u="sng" kern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  <a:ea typeface="+mn-ea"/>
                        <a:cs typeface="+mn-cs"/>
                      </a:endParaRPr>
                    </a:p>
                  </a:txBody>
                  <a:tcPr marL="19079" marR="19079" marT="4770" marB="4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1886615"/>
                  </a:ext>
                </a:extLst>
              </a:tr>
              <a:tr h="268719">
                <a:tc>
                  <a:txBody>
                    <a:bodyPr/>
                    <a:lstStyle/>
                    <a:p>
                      <a:r>
                        <a:rPr lang="en-US" sz="1200" smtClean="0">
                          <a:solidFill>
                            <a:srgbClr val="333399"/>
                          </a:solidFill>
                          <a:effectLst/>
                          <a:latin typeface="Verdana" panose="020B0604030504040204" pitchFamily="34" charset="0"/>
                        </a:rPr>
                        <a:t>Journal : Plasma Physics and Controlled Fusion, .</a:t>
                      </a:r>
                      <a:endParaRPr lang="en-US" sz="1200" dirty="0">
                        <a:solidFill>
                          <a:srgbClr val="333399"/>
                        </a:solidFill>
                        <a:effectLst/>
                        <a:latin typeface="Verdana" panose="020B0604030504040204" pitchFamily="34" charset="0"/>
                      </a:endParaRPr>
                    </a:p>
                  </a:txBody>
                  <a:tcPr marL="19079" marR="19079" marT="4770" marB="477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3760722"/>
                  </a:ext>
                </a:extLst>
              </a:tr>
            </a:tbl>
          </a:graphicData>
        </a:graphic>
      </p:graphicFrame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99792" y="1730421"/>
            <a:ext cx="3960984" cy="3063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35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1580" y="558371"/>
            <a:ext cx="7592156" cy="425316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07343" y="57150"/>
            <a:ext cx="7891391" cy="342900"/>
          </a:xfrm>
        </p:spPr>
        <p:txBody>
          <a:bodyPr>
            <a:noAutofit/>
          </a:bodyPr>
          <a:lstStyle/>
          <a:p>
            <a:r>
              <a:rPr lang="en-US" dirty="0" smtClean="0"/>
              <a:t>Today’s meeting agenda</a:t>
            </a:r>
            <a:endParaRPr lang="en-US" dirty="0"/>
          </a:p>
        </p:txBody>
      </p:sp>
      <p:sp>
        <p:nvSpPr>
          <p:cNvPr id="16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/>
          <a:p>
            <a:pPr algn="r"/>
            <a:r>
              <a:rPr lang="en-US" dirty="0" smtClean="0"/>
              <a:t>Patrick </a:t>
            </a:r>
            <a:r>
              <a:rPr lang="en-US" dirty="0" err="1" smtClean="0"/>
              <a:t>Tamain</a:t>
            </a:r>
            <a:r>
              <a:rPr lang="en-US" dirty="0" smtClean="0"/>
              <a:t> | TSVV3 regular advancement meeting – Task 5 | 22/03/2023 </a:t>
            </a:r>
            <a:r>
              <a:rPr lang="en-GB" dirty="0" smtClean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3" name="ZoneTexte 2"/>
          <p:cNvSpPr txBox="1"/>
          <p:nvPr/>
        </p:nvSpPr>
        <p:spPr>
          <a:xfrm>
            <a:off x="4587658" y="4175394"/>
            <a:ext cx="446449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b="1" dirty="0" err="1" smtClean="0">
                <a:solidFill>
                  <a:srgbClr val="FF0000"/>
                </a:solidFill>
              </a:rPr>
              <a:t>Upload</a:t>
            </a:r>
            <a:r>
              <a:rPr lang="fr-FR" b="1" dirty="0" smtClean="0">
                <a:solidFill>
                  <a:srgbClr val="FF0000"/>
                </a:solidFill>
              </a:rPr>
              <a:t> </a:t>
            </a:r>
            <a:r>
              <a:rPr lang="fr-FR" b="1" dirty="0" err="1" smtClean="0">
                <a:solidFill>
                  <a:srgbClr val="FF0000"/>
                </a:solidFill>
              </a:rPr>
              <a:t>presentations</a:t>
            </a:r>
            <a:r>
              <a:rPr lang="fr-FR" dirty="0"/>
              <a:t> on </a:t>
            </a:r>
            <a:r>
              <a:rPr lang="fr-FR" dirty="0">
                <a:hlinkClick r:id="rId4"/>
              </a:rPr>
              <a:t>https://</a:t>
            </a:r>
            <a:r>
              <a:rPr lang="fr-FR" dirty="0" smtClean="0">
                <a:hlinkClick r:id="rId4"/>
              </a:rPr>
              <a:t>indico.euro-fusion.org/event/2501/</a:t>
            </a:r>
            <a:r>
              <a:rPr lang="fr-FR" dirty="0" smtClean="0"/>
              <a:t> or </a:t>
            </a:r>
            <a:r>
              <a:rPr lang="fr-FR" dirty="0" err="1" smtClean="0"/>
              <a:t>send</a:t>
            </a:r>
            <a:r>
              <a:rPr lang="fr-FR" dirty="0" smtClean="0"/>
              <a:t> to me </a:t>
            </a:r>
            <a:r>
              <a:rPr lang="fr-FR" dirty="0" err="1" smtClean="0"/>
              <a:t>please</a:t>
            </a:r>
            <a:r>
              <a:rPr lang="fr-FR" dirty="0" smtClean="0"/>
              <a:t>.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9952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 (1)</Template>
  <TotalTime>3903</TotalTime>
  <Words>190</Words>
  <Application>Microsoft Office PowerPoint</Application>
  <PresentationFormat>Affichage à l'écran (16:9)</PresentationFormat>
  <Paragraphs>27</Paragraphs>
  <Slides>5</Slides>
  <Notes>4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10" baseType="lpstr">
      <vt:lpstr>Arial</vt:lpstr>
      <vt:lpstr>Calibri</vt:lpstr>
      <vt:lpstr>Verdana</vt:lpstr>
      <vt:lpstr>Wingdings</vt:lpstr>
      <vt:lpstr>Thème Office</vt:lpstr>
      <vt:lpstr>TSVV3 – Regular advancement meeting 22/03/2023 – Task 5: neutrals physics Project news</vt:lpstr>
      <vt:lpstr>Today’s meeting agenda</vt:lpstr>
      <vt:lpstr>Project in-person workshop</vt:lpstr>
      <vt:lpstr>Latest publications</vt:lpstr>
      <vt:lpstr>Today’s meeting agenda</vt:lpstr>
    </vt:vector>
  </TitlesOfParts>
  <Company>CEA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TAMAIN Patrick</dc:creator>
  <cp:lastModifiedBy>TAMAIN Patrick 207314</cp:lastModifiedBy>
  <cp:revision>219</cp:revision>
  <cp:lastPrinted>2014-10-16T14:51:28Z</cp:lastPrinted>
  <dcterms:created xsi:type="dcterms:W3CDTF">2021-03-22T08:41:36Z</dcterms:created>
  <dcterms:modified xsi:type="dcterms:W3CDTF">2023-03-22T08:06:00Z</dcterms:modified>
</cp:coreProperties>
</file>