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310" r:id="rId4"/>
    <p:sldId id="311" r:id="rId5"/>
    <p:sldId id="294" r:id="rId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84988" autoAdjust="0"/>
  </p:normalViewPr>
  <p:slideViewPr>
    <p:cSldViewPr showGuides="1">
      <p:cViewPr varScale="1">
        <p:scale>
          <a:sx n="125" d="100"/>
          <a:sy n="125" d="100"/>
        </p:scale>
        <p:origin x="60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22/03/2023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22/03/2023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414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063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22/03/2023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50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22/03/2023 – Task 5: neutrals physics</a:t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5 | 22/03/2023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80" y="558371"/>
            <a:ext cx="7592156" cy="425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Project in-person workshop</a:t>
            </a:r>
            <a:endParaRPr lang="en-US" sz="28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5 | 22/03/2023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2"/>
            <a:ext cx="3744416" cy="3725492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Best date so far: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  <a:latin typeface="+mn-lt"/>
              </a:rPr>
              <a:t>June 12</a:t>
            </a:r>
            <a:r>
              <a:rPr lang="en-US" b="1" baseline="30000" dirty="0" smtClean="0">
                <a:solidFill>
                  <a:srgbClr val="FF0000"/>
                </a:solidFill>
                <a:latin typeface="+mn-lt"/>
              </a:rPr>
              <a:t>th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– June 16</a:t>
            </a:r>
            <a:r>
              <a:rPr lang="en-US" b="1" baseline="30000" dirty="0" smtClean="0">
                <a:solidFill>
                  <a:srgbClr val="FF0000"/>
                </a:solidFill>
                <a:latin typeface="+mn-lt"/>
              </a:rPr>
              <a:t>th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endParaRPr lang="en-US" dirty="0" smtClean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Not everyone replied =&gt; please do so by Friday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Considering cancelling our bi-weekly meeting until </a:t>
            </a:r>
            <a:r>
              <a:rPr lang="en-US" dirty="0" smtClean="0">
                <a:latin typeface="+mn-lt"/>
              </a:rPr>
              <a:t>then to </a:t>
            </a:r>
            <a:r>
              <a:rPr lang="en-US" dirty="0" smtClean="0">
                <a:latin typeface="+mn-lt"/>
              </a:rPr>
              <a:t>avoid redundancy</a:t>
            </a:r>
            <a:r>
              <a:rPr lang="en-US" dirty="0" smtClean="0">
                <a:latin typeface="+mn-lt"/>
              </a:rPr>
              <a:t>…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Might organize still dedicated meetings on specific topics (e.g., TCV modelling)</a:t>
            </a:r>
            <a:endParaRPr lang="en-US" dirty="0">
              <a:latin typeface="+mn-lt"/>
            </a:endParaRPr>
          </a:p>
          <a:p>
            <a:pPr marL="0" lvl="1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endParaRPr lang="en-US" dirty="0" smtClean="0">
              <a:latin typeface="+mn-lt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699542"/>
            <a:ext cx="4288038" cy="401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0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</a:t>
            </a:r>
            <a:r>
              <a:rPr lang="en-US" dirty="0" smtClean="0"/>
              <a:t>5 </a:t>
            </a:r>
            <a:r>
              <a:rPr lang="en-US" smtClean="0"/>
              <a:t>| </a:t>
            </a:r>
            <a:r>
              <a:rPr lang="en-US" smtClean="0"/>
              <a:t>22/03/2023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614402"/>
              </p:ext>
            </p:extLst>
          </p:nvPr>
        </p:nvGraphicFramePr>
        <p:xfrm>
          <a:off x="107504" y="601694"/>
          <a:ext cx="8856984" cy="1105361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Complex geometries </a:t>
                      </a: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(stellarator)</a:t>
                      </a:r>
                      <a:endParaRPr lang="it-IT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A.J. Coelho et al : 16th March 2023 | </a:t>
                      </a:r>
                      <a:r>
                        <a:rPr lang="fr-FR" sz="1200" dirty="0" err="1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34872</a:t>
                      </a:r>
                      <a:endParaRPr lang="fr-FR" sz="12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79" marR="19079" marT="4770" marB="4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18351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u="sng" kern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: Validation of GBS plasma turbulence simulation of the TJ-K </a:t>
                      </a:r>
                      <a:r>
                        <a:rPr lang="en-US" sz="1200" u="sng" kern="1200" dirty="0" err="1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stellarator</a:t>
                      </a:r>
                      <a:endParaRPr lang="en-US" sz="1200" u="sng" kern="12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19079" marR="19079" marT="4770" marB="4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86615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 : Plasma Physics and Controlled Fusion, .</a:t>
                      </a:r>
                      <a:endParaRPr lang="en-US" sz="12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9079" marR="19079" marT="4770" marB="4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0722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1730421"/>
            <a:ext cx="3960984" cy="306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3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80" y="558371"/>
            <a:ext cx="7592156" cy="42531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5 | 22/03/2023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4587658" y="4175394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indico.euro-fusion.org/event/2501/</a:t>
            </a:r>
            <a:r>
              <a:rPr lang="fr-FR" dirty="0" smtClean="0"/>
              <a:t> 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3903</TotalTime>
  <Words>190</Words>
  <Application>Microsoft Office PowerPoint</Application>
  <PresentationFormat>Affichage à l'écran (16:9)</PresentationFormat>
  <Paragraphs>27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Wingdings</vt:lpstr>
      <vt:lpstr>Thème Office</vt:lpstr>
      <vt:lpstr>TSVV3 – Regular advancement meeting 22/03/2023 – Task 5: neutrals physics Project news</vt:lpstr>
      <vt:lpstr>Today’s meeting agenda</vt:lpstr>
      <vt:lpstr>Project in-person workshop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219</cp:revision>
  <cp:lastPrinted>2014-10-16T14:51:28Z</cp:lastPrinted>
  <dcterms:created xsi:type="dcterms:W3CDTF">2021-03-22T08:41:36Z</dcterms:created>
  <dcterms:modified xsi:type="dcterms:W3CDTF">2023-03-22T08:06:00Z</dcterms:modified>
</cp:coreProperties>
</file>