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9" r:id="rId3"/>
    <p:sldId id="313" r:id="rId4"/>
    <p:sldId id="315" r:id="rId5"/>
    <p:sldId id="318" r:id="rId6"/>
    <p:sldId id="314" r:id="rId7"/>
    <p:sldId id="317" r:id="rId8"/>
    <p:sldId id="316" r:id="rId9"/>
    <p:sldId id="311" r:id="rId10"/>
    <p:sldId id="294" r:id="rId11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1" autoAdjust="0"/>
    <p:restoredTop sz="84988" autoAdjust="0"/>
  </p:normalViewPr>
  <p:slideViewPr>
    <p:cSldViewPr showGuides="1">
      <p:cViewPr varScale="1">
        <p:scale>
          <a:sx n="129" d="100"/>
          <a:sy n="129" d="100"/>
        </p:scale>
        <p:origin x="60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06/09/2023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‹N°›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06/09/2023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294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25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0774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0295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7634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4618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3641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50638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55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Name of presenter | Conference | Venue | Date </a:t>
            </a:r>
            <a:r>
              <a:rPr lang="en-GB" smtClean="0"/>
              <a:t>| Page </a:t>
            </a:r>
            <a:fld id="{6A6D9FA1-99C7-4910-8E32-B85D378B0060}" type="slidenum">
              <a:rPr lang="en-GB" smtClean="0"/>
              <a:pPr algn="r"/>
              <a:t>‹N°›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06/09/2023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dico.euro-fusion.org/event/2505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euro-fusion.org/webapps/pinboard/EFDA-JET/journal/index.html#Document35916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sers.euro-fusion.org/webapps/pinboard/EFDA-JET/journal/index.html#Document35859" TargetMode="External"/><Relationship Id="rId4" Type="http://schemas.openxmlformats.org/officeDocument/2006/relationships/hyperlink" Target="http://users.euro-fusion.org/webapps/pinboard/EFDA-JET/journal/index.html#Document3583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TSVV3 – Regular advancement meeting</a:t>
            </a:r>
            <a:br>
              <a:rPr lang="en-GB" dirty="0" smtClean="0"/>
            </a:br>
            <a:r>
              <a:rPr lang="en-GB" sz="2800" b="0" dirty="0" smtClean="0"/>
              <a:t>06/09/2023 </a:t>
            </a:r>
            <a:r>
              <a:rPr lang="en-GB" sz="2800" b="0" dirty="0" smtClean="0"/>
              <a:t>– TCV </a:t>
            </a:r>
            <a:r>
              <a:rPr lang="en-GB" sz="2800" b="0" dirty="0" smtClean="0"/>
              <a:t>validation</a:t>
            </a:r>
            <a:r>
              <a:rPr lang="en-GB" sz="2800" b="0" dirty="0" smtClean="0"/>
              <a:t/>
            </a:r>
            <a:br>
              <a:rPr lang="en-GB" sz="2800" b="0" dirty="0" smtClean="0"/>
            </a:br>
            <a:r>
              <a:rPr lang="en-GB" sz="2800" b="0" i="1" dirty="0" smtClean="0"/>
              <a:t>Project news</a:t>
            </a:r>
            <a:endParaRPr lang="en-GB" b="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P. Tamain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TCV validation | </a:t>
            </a:r>
            <a:r>
              <a:rPr lang="en-US" dirty="0" smtClean="0"/>
              <a:t>06/09/2023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10</a:t>
            </a:fld>
            <a:endParaRPr lang="en-GB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607532"/>
            <a:ext cx="7301791" cy="4093914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587658" y="4175394"/>
            <a:ext cx="446449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Upload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presentations</a:t>
            </a:r>
            <a:r>
              <a:rPr lang="fr-FR" dirty="0"/>
              <a:t> on </a:t>
            </a:r>
            <a:r>
              <a:rPr lang="fr-FR" dirty="0">
                <a:hlinkClick r:id="rId4"/>
              </a:rPr>
              <a:t>https://</a:t>
            </a:r>
            <a:r>
              <a:rPr lang="fr-FR" dirty="0" smtClean="0">
                <a:hlinkClick r:id="rId4"/>
              </a:rPr>
              <a:t>indico.euro-fusion.org/event/2513/</a:t>
            </a:r>
            <a:r>
              <a:rPr lang="fr-FR" dirty="0" smtClean="0"/>
              <a:t> </a:t>
            </a:r>
            <a:r>
              <a:rPr lang="fr-FR" dirty="0" smtClean="0"/>
              <a:t>or </a:t>
            </a:r>
            <a:r>
              <a:rPr lang="fr-FR" dirty="0" err="1" smtClean="0"/>
              <a:t>send</a:t>
            </a:r>
            <a:r>
              <a:rPr lang="fr-FR" dirty="0" smtClean="0"/>
              <a:t> to me </a:t>
            </a:r>
            <a:r>
              <a:rPr lang="fr-FR" dirty="0" err="1" smtClean="0"/>
              <a:t>please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995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TCV validation | </a:t>
            </a:r>
            <a:r>
              <a:rPr lang="en-US" dirty="0" smtClean="0"/>
              <a:t>06/09/2023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607532"/>
            <a:ext cx="7301791" cy="4093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EUROfusion</a:t>
            </a:r>
            <a:r>
              <a:rPr lang="en-US" sz="2800" dirty="0" smtClean="0"/>
              <a:t> code standard survey</a:t>
            </a:r>
            <a:endParaRPr lang="en-US" sz="2800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TCV validation | </a:t>
            </a:r>
            <a:r>
              <a:rPr lang="en-US" dirty="0" smtClean="0"/>
              <a:t>06/09/2023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179512" y="699542"/>
            <a:ext cx="8568952" cy="3725492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Received again a request to update </a:t>
            </a:r>
            <a:r>
              <a:rPr lang="en-US" dirty="0"/>
              <a:t>table </a:t>
            </a:r>
            <a:r>
              <a:rPr lang="en-US" dirty="0" smtClean="0"/>
              <a:t>“Status </a:t>
            </a:r>
            <a:r>
              <a:rPr lang="en-US" dirty="0"/>
              <a:t>of the code progress towards the </a:t>
            </a:r>
            <a:r>
              <a:rPr lang="en-US" dirty="0" err="1"/>
              <a:t>EUROfusion</a:t>
            </a:r>
            <a:r>
              <a:rPr lang="en-US" dirty="0"/>
              <a:t> standard </a:t>
            </a:r>
            <a:r>
              <a:rPr lang="en-US" dirty="0" smtClean="0"/>
              <a:t>software”</a:t>
            </a:r>
            <a:endParaRPr lang="en-US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Please send back to me before </a:t>
            </a:r>
            <a:r>
              <a:rPr lang="en-US" b="1" dirty="0" smtClean="0">
                <a:solidFill>
                  <a:srgbClr val="FF0000"/>
                </a:solidFill>
              </a:rPr>
              <a:t>September 15</a:t>
            </a:r>
            <a:r>
              <a:rPr lang="en-US" b="1" baseline="30000" dirty="0" smtClean="0">
                <a:solidFill>
                  <a:srgbClr val="FF0000"/>
                </a:solidFill>
              </a:rPr>
              <a:t>th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if any update (still drop an e-mail if no update)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083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sz="2800" dirty="0" smtClean="0"/>
              <a:t>Request for ACH support 2024</a:t>
            </a:r>
            <a:endParaRPr lang="en-US" sz="2800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TCV validation | </a:t>
            </a:r>
            <a:r>
              <a:rPr lang="en-US" dirty="0" smtClean="0"/>
              <a:t>06/09/2023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179512" y="699542"/>
            <a:ext cx="8568952" cy="3725492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Need to submit request for ACH support in 2024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Deadline </a:t>
            </a:r>
            <a:r>
              <a:rPr lang="en-US" b="1" dirty="0" smtClean="0">
                <a:solidFill>
                  <a:srgbClr val="FF0000"/>
                </a:solidFill>
              </a:rPr>
              <a:t>October </a:t>
            </a:r>
            <a:r>
              <a:rPr lang="en-US" b="1" dirty="0">
                <a:solidFill>
                  <a:srgbClr val="FF0000"/>
                </a:solidFill>
              </a:rPr>
              <a:t>6th</a:t>
            </a:r>
          </a:p>
          <a:p>
            <a:pPr marL="0" lvl="1" indent="0">
              <a:spcBef>
                <a:spcPts val="600"/>
              </a:spcBef>
              <a:buClr>
                <a:schemeClr val="tx1"/>
              </a:buClr>
              <a:buSzPct val="100000"/>
              <a:buNone/>
            </a:pPr>
            <a:endParaRPr lang="en-US" dirty="0" smtClean="0"/>
          </a:p>
          <a:p>
            <a:pPr marL="3429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Suggested course of action:</a:t>
            </a:r>
          </a:p>
          <a:p>
            <a:pPr marL="7429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Return to me by </a:t>
            </a:r>
            <a:r>
              <a:rPr lang="en-US" b="1" dirty="0" smtClean="0">
                <a:solidFill>
                  <a:srgbClr val="0000FF"/>
                </a:solidFill>
              </a:rPr>
              <a:t>Friday 15</a:t>
            </a:r>
            <a:r>
              <a:rPr lang="en-US" b="1" baseline="30000" dirty="0" smtClean="0">
                <a:solidFill>
                  <a:srgbClr val="0000FF"/>
                </a:solidFill>
              </a:rPr>
              <a:t>th</a:t>
            </a:r>
            <a:r>
              <a:rPr lang="en-US" b="1" dirty="0" smtClean="0">
                <a:solidFill>
                  <a:srgbClr val="0000FF"/>
                </a:solidFill>
              </a:rPr>
              <a:t> individual requests from each group</a:t>
            </a:r>
          </a:p>
          <a:p>
            <a:pPr marL="7429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I will compile all together</a:t>
            </a:r>
          </a:p>
          <a:p>
            <a:pPr marL="7429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00FF"/>
                </a:solidFill>
              </a:rPr>
              <a:t>Discuss at next bi-weekly meeting on September 20</a:t>
            </a:r>
            <a:r>
              <a:rPr lang="en-US" b="1" baseline="30000" dirty="0" smtClean="0">
                <a:solidFill>
                  <a:srgbClr val="0000FF"/>
                </a:solidFill>
              </a:rPr>
              <a:t>th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(with ACH colleagues)</a:t>
            </a:r>
          </a:p>
          <a:p>
            <a:pPr marL="7429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Final iterations after by e-mail if necessary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002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EUROfusion</a:t>
            </a:r>
            <a:r>
              <a:rPr lang="en-US" sz="2800" dirty="0" smtClean="0"/>
              <a:t> HPC</a:t>
            </a:r>
            <a:endParaRPr lang="en-US" sz="2800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TCV validation | </a:t>
            </a:r>
            <a:r>
              <a:rPr lang="en-US" dirty="0" smtClean="0"/>
              <a:t>06/09/2023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5</a:t>
            </a:fld>
            <a:endParaRPr lang="en-GB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179512" y="699542"/>
            <a:ext cx="8568952" cy="3725492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MARCONI allocation extended until end of 02/2024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Linear extension of allocated hours</a:t>
            </a:r>
            <a:endParaRPr lang="en-US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MARCONI100 definitely closed =&gt; LEONARDO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Access should have been granted to all of GPU users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Any issue to bring up?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Request from </a:t>
            </a:r>
            <a:r>
              <a:rPr lang="en-US" dirty="0" err="1" smtClean="0"/>
              <a:t>EUROfusion</a:t>
            </a:r>
            <a:r>
              <a:rPr lang="en-US" dirty="0" smtClean="0"/>
              <a:t> to provide feedback on data storage and analysis needs mid/long term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If you haven’t done so, please feed back to me (see e-mail from 01/09)</a:t>
            </a:r>
          </a:p>
        </p:txBody>
      </p:sp>
    </p:spTree>
    <p:extLst>
      <p:ext uri="{BB962C8B-B14F-4D97-AF65-F5344CB8AC3E}">
        <p14:creationId xmlns:p14="http://schemas.microsoft.com/office/powerpoint/2010/main" val="339979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Up-coming communications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TCV validation | </a:t>
            </a:r>
            <a:r>
              <a:rPr lang="en-US" dirty="0" smtClean="0"/>
              <a:t>06/09/2023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6</a:t>
            </a:fld>
            <a:endParaRPr lang="en-GB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79512" y="699542"/>
            <a:ext cx="8568952" cy="3725492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b="1" dirty="0" smtClean="0"/>
              <a:t>IAEA 2023: project overview (poster)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Currently writing manuscript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Will submit it simultaneously on </a:t>
            </a:r>
            <a:r>
              <a:rPr lang="en-US" dirty="0" err="1" smtClean="0"/>
              <a:t>pinboard</a:t>
            </a:r>
            <a:r>
              <a:rPr lang="en-US" dirty="0" smtClean="0"/>
              <a:t> and for your feedback by the end of the week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There will be need for inputs in terms of figures (copyrights!)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err="1" smtClean="0"/>
              <a:t>Pinboard</a:t>
            </a:r>
            <a:r>
              <a:rPr lang="en-US" dirty="0" smtClean="0"/>
              <a:t> deadline 04/09, hard deadline 20/09</a:t>
            </a:r>
            <a:endParaRPr lang="en-US" dirty="0" smtClean="0"/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b="1" dirty="0" smtClean="0"/>
              <a:t>WPTE Science Meeting / SB presentation for project gate review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Thank you all for providing feedback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Running very late on this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Will try to send slides Friday morning to get rapid feedback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414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err="1" smtClean="0"/>
              <a:t>Workplan</a:t>
            </a:r>
            <a:r>
              <a:rPr lang="en-US" dirty="0" smtClean="0"/>
              <a:t> 2024-2025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TCV validation | </a:t>
            </a:r>
            <a:r>
              <a:rPr lang="en-US" dirty="0" smtClean="0"/>
              <a:t>06/09/2023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7</a:t>
            </a:fld>
            <a:endParaRPr lang="en-GB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79512" y="699542"/>
            <a:ext cx="8568952" cy="3725492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Currently writing document summarizing the output of June’s workshop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Will serve as reference for future </a:t>
            </a:r>
            <a:r>
              <a:rPr lang="en-US" dirty="0" err="1" smtClean="0"/>
              <a:t>workplan</a:t>
            </a:r>
            <a:r>
              <a:rPr lang="en-US" dirty="0" smtClean="0"/>
              <a:t>, in sight of </a:t>
            </a:r>
            <a:r>
              <a:rPr lang="en-US" dirty="0" err="1" smtClean="0"/>
              <a:t>EUROfusion</a:t>
            </a:r>
            <a:r>
              <a:rPr lang="en-US" dirty="0" smtClean="0"/>
              <a:t> deliverable definitions</a:t>
            </a:r>
            <a:endParaRPr lang="en-US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b="1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I will send it for </a:t>
            </a:r>
            <a:r>
              <a:rPr lang="en-US" dirty="0" smtClean="0"/>
              <a:t>feedback and </a:t>
            </a:r>
            <a:r>
              <a:rPr lang="en-US" dirty="0" smtClean="0"/>
              <a:t>approval as soon as it is complete (probably beginning of October)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963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Proposal for future meetings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TCV validation | </a:t>
            </a:r>
            <a:r>
              <a:rPr lang="en-US" dirty="0" smtClean="0"/>
              <a:t>06/09/2023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8</a:t>
            </a:fld>
            <a:endParaRPr lang="en-GB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79512" y="699542"/>
            <a:ext cx="8568952" cy="3725492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TCV-X23 case at the center of effort for mid-term future</a:t>
            </a:r>
            <a:endParaRPr lang="en-US" b="1" dirty="0" smtClean="0"/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/>
              <a:t>Should hold regular dedicated meetings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endParaRPr lang="en-US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Suggestion: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Hold it on the time slot of Wednesday’s meetings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Alternate generic task orientated meetings with TCVX23 meetings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Davide, </a:t>
            </a:r>
            <a:r>
              <a:rPr lang="en-US" dirty="0" smtClean="0"/>
              <a:t>Konrad and </a:t>
            </a:r>
            <a:r>
              <a:rPr lang="en-US" dirty="0" smtClean="0"/>
              <a:t>Virginia in charge of the agenda</a:t>
            </a:r>
          </a:p>
        </p:txBody>
      </p:sp>
    </p:spTree>
    <p:extLst>
      <p:ext uri="{BB962C8B-B14F-4D97-AF65-F5344CB8AC3E}">
        <p14:creationId xmlns:p14="http://schemas.microsoft.com/office/powerpoint/2010/main" val="71531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Latest publications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TCV validation | </a:t>
            </a:r>
            <a:r>
              <a:rPr lang="en-US" dirty="0" smtClean="0"/>
              <a:t>06/09/2023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9</a:t>
            </a:fld>
            <a:endParaRPr lang="en-GB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98950" y="599806"/>
            <a:ext cx="851223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912596"/>
              </p:ext>
            </p:extLst>
          </p:nvPr>
        </p:nvGraphicFramePr>
        <p:xfrm>
          <a:off x="395536" y="716441"/>
          <a:ext cx="8496944" cy="1105361"/>
        </p:xfrm>
        <a:graphic>
          <a:graphicData uri="http://schemas.openxmlformats.org/drawingml/2006/table">
            <a:tbl>
              <a:tblPr/>
              <a:tblGrid>
                <a:gridCol w="8496944">
                  <a:extLst>
                    <a:ext uri="{9D8B030D-6E8A-4147-A177-3AD203B41FA5}">
                      <a16:colId xmlns:a16="http://schemas.microsoft.com/office/drawing/2014/main" val="154887986"/>
                    </a:ext>
                  </a:extLst>
                </a:gridCol>
              </a:tblGrid>
              <a:tr h="144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Applied maths / numerics</a:t>
                      </a:r>
                      <a:endParaRPr lang="it-IT" sz="1800" b="1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569487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M Guido et al : 30th August 2023 |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DocumentID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: 35916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018351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en-US" sz="1200" u="sng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3"/>
                        </a:rPr>
                        <a:t>: Subspace Acceleration for a Sequence of Linear Systems Arising from Plasma Simulation</a:t>
                      </a:r>
                      <a:endParaRPr lang="en-US" sz="12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886615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Journal : Journal of Scientific Computing, .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760722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008593"/>
              </p:ext>
            </p:extLst>
          </p:nvPr>
        </p:nvGraphicFramePr>
        <p:xfrm>
          <a:off x="394002" y="3505632"/>
          <a:ext cx="8138438" cy="1227802"/>
        </p:xfrm>
        <a:graphic>
          <a:graphicData uri="http://schemas.openxmlformats.org/drawingml/2006/table">
            <a:tbl>
              <a:tblPr/>
              <a:tblGrid>
                <a:gridCol w="8138438">
                  <a:extLst>
                    <a:ext uri="{9D8B030D-6E8A-4147-A177-3AD203B41FA5}">
                      <a16:colId xmlns:a16="http://schemas.microsoft.com/office/drawing/2014/main" val="154887986"/>
                    </a:ext>
                  </a:extLst>
                </a:gridCol>
              </a:tblGrid>
              <a:tr h="144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Neutrals</a:t>
                      </a:r>
                      <a:r>
                        <a:rPr lang="it-IT" sz="18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and turbulence</a:t>
                      </a:r>
                      <a:endParaRPr lang="it-IT" sz="1800" b="1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569487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da-DK" sz="120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K Kvist et al : 15th August 2023 | DocumentID : 35831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018351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en-US" sz="1200" u="sng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4"/>
                        </a:rPr>
                        <a:t>: A direct Monte Carlo approach for the modeling of neutrals at the plasma edge and its self-consistent coupling with the 2D fluid plasma edge turbulence model HESEL</a:t>
                      </a:r>
                      <a:endParaRPr lang="en-US" sz="120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886615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Journal : Journal of Computational Physics, .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760722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03342"/>
              </p:ext>
            </p:extLst>
          </p:nvPr>
        </p:nvGraphicFramePr>
        <p:xfrm>
          <a:off x="394002" y="2067588"/>
          <a:ext cx="8313770" cy="1105361"/>
        </p:xfrm>
        <a:graphic>
          <a:graphicData uri="http://schemas.openxmlformats.org/drawingml/2006/table">
            <a:tbl>
              <a:tblPr/>
              <a:tblGrid>
                <a:gridCol w="8313770">
                  <a:extLst>
                    <a:ext uri="{9D8B030D-6E8A-4147-A177-3AD203B41FA5}">
                      <a16:colId xmlns:a16="http://schemas.microsoft.com/office/drawing/2014/main" val="154887986"/>
                    </a:ext>
                  </a:extLst>
                </a:gridCol>
              </a:tblGrid>
              <a:tr h="144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Reduced turbulence models</a:t>
                      </a:r>
                      <a:endParaRPr lang="it-IT" sz="1800" b="1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569487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fr-FR" sz="120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R. Coosemans et al : 18th August 2023 | DocumentID : 35859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018351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en-US" sz="1200" u="sng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5"/>
                        </a:rPr>
                        <a:t>: Mean-field transport equations and energy theorem for plasma edge turbulent transport</a:t>
                      </a:r>
                      <a:endParaRPr lang="en-US" sz="12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886615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Journal :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Frontiers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in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Physics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, .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760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33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 (1)</Template>
  <TotalTime>4236</TotalTime>
  <Words>651</Words>
  <Application>Microsoft Office PowerPoint</Application>
  <PresentationFormat>Affichage à l'écran (16:9)</PresentationFormat>
  <Paragraphs>84</Paragraphs>
  <Slides>10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Verdana</vt:lpstr>
      <vt:lpstr>Wingdings</vt:lpstr>
      <vt:lpstr>Thème Office</vt:lpstr>
      <vt:lpstr>TSVV3 – Regular advancement meeting 06/09/2023 – TCV validation Project news</vt:lpstr>
      <vt:lpstr>Today’s meeting agenda</vt:lpstr>
      <vt:lpstr>EUROfusion code standard survey</vt:lpstr>
      <vt:lpstr>Request for ACH support 2024</vt:lpstr>
      <vt:lpstr>EUROfusion HPC</vt:lpstr>
      <vt:lpstr>Up-coming communications</vt:lpstr>
      <vt:lpstr>Workplan 2024-2025</vt:lpstr>
      <vt:lpstr>Proposal for future meetings</vt:lpstr>
      <vt:lpstr>Latest publications</vt:lpstr>
      <vt:lpstr>Today’s meeting agenda</vt:lpstr>
    </vt:vector>
  </TitlesOfParts>
  <Company>CEA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TAMAIN Patrick</dc:creator>
  <cp:lastModifiedBy>TAMAIN Patrick 207314</cp:lastModifiedBy>
  <cp:revision>236</cp:revision>
  <cp:lastPrinted>2014-10-16T14:51:28Z</cp:lastPrinted>
  <dcterms:created xsi:type="dcterms:W3CDTF">2021-03-22T08:41:36Z</dcterms:created>
  <dcterms:modified xsi:type="dcterms:W3CDTF">2023-09-06T11:51:59Z</dcterms:modified>
</cp:coreProperties>
</file>