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320" r:id="rId4"/>
    <p:sldId id="319" r:id="rId5"/>
    <p:sldId id="317" r:id="rId6"/>
    <p:sldId id="321" r:id="rId7"/>
    <p:sldId id="322" r:id="rId8"/>
    <p:sldId id="294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>
        <p:scale>
          <a:sx n="100" d="100"/>
          <a:sy n="100" d="100"/>
        </p:scale>
        <p:origin x="48" y="4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01/11/2023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01/11/2023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850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128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4618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316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200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01/11/2023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2515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01</a:t>
            </a:r>
            <a:r>
              <a:rPr lang="en-GB" sz="2800" b="0" dirty="0" smtClean="0"/>
              <a:t>/11/2023 – TCV </a:t>
            </a:r>
            <a:r>
              <a:rPr lang="en-GB" sz="2800" b="0" dirty="0" smtClean="0"/>
              <a:t>validation</a:t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65" y="771550"/>
            <a:ext cx="8116907" cy="287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Project’s gate review conclusions (1)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53753"/>
            <a:ext cx="8241175" cy="3036498"/>
          </a:xfrm>
          <a:prstGeom prst="rect">
            <a:avLst/>
          </a:prstGeom>
          <a:ln w="25400">
            <a:solidFill>
              <a:schemeClr val="tx1"/>
            </a:solidFill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</p:spPr>
      </p:pic>
      <p:cxnSp>
        <p:nvCxnSpPr>
          <p:cNvPr id="7" name="Connecteur droit 6"/>
          <p:cNvCxnSpPr/>
          <p:nvPr/>
        </p:nvCxnSpPr>
        <p:spPr>
          <a:xfrm>
            <a:off x="3098800" y="1614438"/>
            <a:ext cx="19052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445238" y="3894088"/>
            <a:ext cx="612091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44988" y="4148088"/>
            <a:ext cx="49207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0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Project’s gate review conclusions (2)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857" y="645335"/>
            <a:ext cx="7922877" cy="4018307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>
            <a:off x="3562838" y="1131590"/>
            <a:ext cx="444723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870438" y="1347490"/>
            <a:ext cx="37909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5931388" y="2007890"/>
            <a:ext cx="20510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889488" y="2236490"/>
            <a:ext cx="68897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410188" y="3100090"/>
            <a:ext cx="65659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8071828" y="2819524"/>
            <a:ext cx="119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TCVX23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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5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Work-plan 2024-2025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99542"/>
            <a:ext cx="8568952" cy="372549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Document sent this morning</a:t>
            </a:r>
            <a:endParaRPr lang="en-US" sz="18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Please read carefully (especially where there are comments)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FF0000"/>
                </a:solidFill>
              </a:rPr>
              <a:t>Feedback before middle of next week (November 8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b="1" dirty="0" smtClean="0">
                <a:solidFill>
                  <a:srgbClr val="FF0000"/>
                </a:solidFill>
              </a:rPr>
              <a:t>), even if happ</a:t>
            </a:r>
            <a:r>
              <a:rPr lang="en-US" sz="1600" b="1" dirty="0" smtClean="0">
                <a:solidFill>
                  <a:srgbClr val="FF0000"/>
                </a:solidFill>
              </a:rPr>
              <a:t>y with content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Urgent request from PMU to provide “objectives” and “work description” in IMS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Requested to be short (2-3 bullets, 10 lines max)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Proposal:</a:t>
            </a:r>
          </a:p>
          <a:p>
            <a:pPr lvl="2"/>
            <a:r>
              <a:rPr lang="en-GB" sz="1400" dirty="0"/>
              <a:t>FELTOR, GBS, GRILLIX and SOLEDGE3X GPU compatible with demonstration of production run on Leonardo or equivalent machine</a:t>
            </a:r>
            <a:endParaRPr lang="fr-FR" sz="1400" dirty="0"/>
          </a:p>
          <a:p>
            <a:pPr lvl="2"/>
            <a:r>
              <a:rPr lang="en-GB" sz="1400" dirty="0"/>
              <a:t>Improved sheath boundary conditions for multi-species collisional plasmas implemented in 1 or several edge turbulence codes, and first evaluation of impact</a:t>
            </a:r>
            <a:endParaRPr lang="fr-FR" sz="1400" dirty="0"/>
          </a:p>
          <a:p>
            <a:pPr lvl="2"/>
            <a:r>
              <a:rPr lang="en-GB" sz="1400" dirty="0"/>
              <a:t>Preliminary report on validation exercise between TSVV3 edge turbulence codes and TCVX23 experiment in high density regime</a:t>
            </a:r>
            <a:endParaRPr lang="fr-FR" sz="1400" dirty="0"/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400" dirty="0" smtClean="0"/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01963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Other on-going actions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568952" cy="3725492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b="1" u="sng" dirty="0" smtClean="0"/>
              <a:t>MARCONI call</a:t>
            </a:r>
            <a:r>
              <a:rPr lang="en-US" sz="1800" dirty="0" smtClean="0"/>
              <a:t>: compiling the requests, will try to send draft by end of week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If you haven’t done so, still time to send me last minute contribution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b="1" u="sng" dirty="0" smtClean="0"/>
              <a:t>Mission planning 2024</a:t>
            </a:r>
            <a:r>
              <a:rPr lang="en-US" sz="1800" dirty="0" smtClean="0"/>
              <a:t>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My default proposal: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~</a:t>
            </a:r>
            <a:r>
              <a:rPr lang="en-US" sz="1600" dirty="0"/>
              <a:t>3 days for all projects participants for an in-person project workshop (place </a:t>
            </a:r>
            <a:r>
              <a:rPr lang="en-US" sz="1600" dirty="0" err="1"/>
              <a:t>tbd</a:t>
            </a:r>
            <a:r>
              <a:rPr lang="en-US" sz="1600" dirty="0"/>
              <a:t>) =&gt; ~40 </a:t>
            </a:r>
            <a:r>
              <a:rPr lang="en-US" sz="1600" dirty="0" err="1" smtClean="0"/>
              <a:t>people.day</a:t>
            </a:r>
            <a:endParaRPr lang="en-US" sz="1600" dirty="0" smtClean="0"/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/>
              <a:t>1 </a:t>
            </a:r>
            <a:r>
              <a:rPr lang="en-US" sz="1600" dirty="0"/>
              <a:t>week trip for 1 person in each codes’ team to visit ACH in Lausanne or Barcelona =&gt; ~15 </a:t>
            </a:r>
            <a:r>
              <a:rPr lang="en-US" sz="1600" dirty="0" err="1"/>
              <a:t>people.day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If incomplete or inaccurate, feedback needed by November 15</a:t>
            </a:r>
            <a:r>
              <a:rPr lang="en-US" sz="1600" baseline="30000" dirty="0" smtClean="0"/>
              <a:t>th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b="1" u="sng" dirty="0" smtClean="0"/>
              <a:t>Budget 2023</a:t>
            </a:r>
            <a:r>
              <a:rPr lang="en-US" sz="1800" dirty="0" smtClean="0"/>
              <a:t>: all numbers to be frozen November 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Changes in </a:t>
            </a:r>
            <a:r>
              <a:rPr lang="en-US" sz="1600" dirty="0" err="1" smtClean="0"/>
              <a:t>ppy</a:t>
            </a:r>
            <a:r>
              <a:rPr lang="en-US" sz="1600" dirty="0" smtClean="0"/>
              <a:t> for 2023 need to be made before!</a:t>
            </a:r>
            <a:endParaRPr lang="en-US" sz="1600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839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ACH </a:t>
            </a:r>
            <a:r>
              <a:rPr lang="en-US" dirty="0" err="1" smtClean="0"/>
              <a:t>workplan</a:t>
            </a:r>
            <a:r>
              <a:rPr lang="en-US" dirty="0" smtClean="0"/>
              <a:t> | 20/09/2023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77065"/>
              </p:ext>
            </p:extLst>
          </p:nvPr>
        </p:nvGraphicFramePr>
        <p:xfrm>
          <a:off x="394002" y="647004"/>
          <a:ext cx="8138438" cy="1227802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Turbulence </a:t>
                      </a: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with neutrals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V. Quadri et al.: 27th </a:t>
                      </a:r>
                      <a:r>
                        <a:rPr lang="fr-FR" sz="1200" dirty="0" err="1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October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2023 |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35107</a:t>
                      </a:r>
                      <a:endParaRPr lang="fr-FR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u="sng" dirty="0" smtClean="0"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Self-organization of plasma edge turbulence in interaction with neutrals recycling</a:t>
                      </a:r>
                      <a:endParaRPr lang="en-US" sz="1200" dirty="0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</a:t>
                      </a:r>
                      <a:r>
                        <a:rPr lang="en-US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19th International Workshop on Plasma Edge Theory in Fusion Devices (PET-19), Hefei, Anhui, China.</a:t>
                      </a:r>
                      <a:endParaRPr lang="en-US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17210"/>
              </p:ext>
            </p:extLst>
          </p:nvPr>
        </p:nvGraphicFramePr>
        <p:xfrm>
          <a:off x="394002" y="2128851"/>
          <a:ext cx="8313770" cy="1350243"/>
        </p:xfrm>
        <a:graphic>
          <a:graphicData uri="http://schemas.openxmlformats.org/drawingml/2006/table">
            <a:tbl>
              <a:tblPr/>
              <a:tblGrid>
                <a:gridCol w="8313770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RANS models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O. Renders et al.: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27th </a:t>
                      </a:r>
                      <a:r>
                        <a:rPr lang="fr-FR" sz="1200" dirty="0" err="1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October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2023 | </a:t>
                      </a:r>
                      <a:r>
                        <a:rPr lang="fr-FR" sz="12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</a:t>
                      </a:r>
                      <a:r>
                        <a:rPr lang="fr-FR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35100</a:t>
                      </a:r>
                      <a:endParaRPr lang="fr-FR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u="sng" dirty="0" smtClean="0"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Formulation and validation of a model for the transport along the magnetic field in varying density regimes for use in 2D drift-fluid turbulence codes</a:t>
                      </a:r>
                      <a:endParaRPr lang="en-US" sz="1200" dirty="0"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2687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</a:t>
                      </a:r>
                      <a:r>
                        <a:rPr lang="en-US" sz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19th International Workshop on Plasma Edge Theory in Fusion Devices (PET-19), Hefei, Anhui, China.</a:t>
                      </a:r>
                      <a:endParaRPr lang="en-US" sz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2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TCV validation | 01/11/2023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608826" y="3923595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indico.euro-fusion.org/event/2517/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65" y="771550"/>
            <a:ext cx="8116907" cy="287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4725</TotalTime>
  <Words>509</Words>
  <Application>Microsoft Office PowerPoint</Application>
  <PresentationFormat>Affichage à l'écran (16:9)</PresentationFormat>
  <Paragraphs>58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Thème Office</vt:lpstr>
      <vt:lpstr>TSVV3 – Regular advancement meeting 01/11/2023 – TCV validation Project news</vt:lpstr>
      <vt:lpstr>Today’s meeting agenda</vt:lpstr>
      <vt:lpstr>Project’s gate review conclusions (1)</vt:lpstr>
      <vt:lpstr>Project’s gate review conclusions (2)</vt:lpstr>
      <vt:lpstr>Work-plan 2024-2025</vt:lpstr>
      <vt:lpstr>Other on-going actions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261</cp:revision>
  <cp:lastPrinted>2014-10-16T14:51:28Z</cp:lastPrinted>
  <dcterms:created xsi:type="dcterms:W3CDTF">2021-03-22T08:41:36Z</dcterms:created>
  <dcterms:modified xsi:type="dcterms:W3CDTF">2023-11-01T10:39:25Z</dcterms:modified>
</cp:coreProperties>
</file>