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  <p:sldMasterId id="2147483698" r:id="rId4"/>
    <p:sldMasterId id="2147483706" r:id="rId5"/>
    <p:sldMasterId id="2147483712" r:id="rId6"/>
    <p:sldMasterId id="2147483727" r:id="rId7"/>
    <p:sldMasterId id="2147483738" r:id="rId8"/>
  </p:sldMasterIdLst>
  <p:notesMasterIdLst>
    <p:notesMasterId r:id="rId33"/>
  </p:notesMasterIdLst>
  <p:sldIdLst>
    <p:sldId id="256" r:id="rId9"/>
    <p:sldId id="282" r:id="rId10"/>
    <p:sldId id="259" r:id="rId11"/>
    <p:sldId id="260" r:id="rId12"/>
    <p:sldId id="28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4" r:id="rId24"/>
    <p:sldId id="283" r:id="rId25"/>
    <p:sldId id="262" r:id="rId26"/>
    <p:sldId id="263" r:id="rId27"/>
    <p:sldId id="264" r:id="rId28"/>
    <p:sldId id="278" r:id="rId29"/>
    <p:sldId id="279" r:id="rId30"/>
    <p:sldId id="261" r:id="rId31"/>
    <p:sldId id="2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028FF4-50AC-4295-BD83-1671CB230C5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8D24EDC5-E399-4F63-B4AE-AE8263DD52E4}">
      <dgm:prSet phldrT="[Text]" custT="1"/>
      <dgm:spPr/>
      <dgm:t>
        <a:bodyPr/>
        <a:lstStyle/>
        <a:p>
          <a:r>
            <a:rPr lang="en-GB" sz="2400" dirty="0"/>
            <a:t>JT-60SA</a:t>
          </a:r>
        </a:p>
      </dgm:t>
    </dgm:pt>
    <dgm:pt modelId="{99F4DDA6-6A68-431D-A744-AD08EB749440}" type="parTrans" cxnId="{30703F9F-E1E0-4487-8D37-924053BB36D6}">
      <dgm:prSet/>
      <dgm:spPr/>
      <dgm:t>
        <a:bodyPr/>
        <a:lstStyle/>
        <a:p>
          <a:endParaRPr lang="en-GB"/>
        </a:p>
      </dgm:t>
    </dgm:pt>
    <dgm:pt modelId="{5868AD26-0B38-4EBF-99CF-A2AAB69E0B23}" type="sibTrans" cxnId="{30703F9F-E1E0-4487-8D37-924053BB36D6}">
      <dgm:prSet/>
      <dgm:spPr/>
      <dgm:t>
        <a:bodyPr/>
        <a:lstStyle/>
        <a:p>
          <a:endParaRPr lang="en-GB"/>
        </a:p>
      </dgm:t>
    </dgm:pt>
    <dgm:pt modelId="{DEB8E002-A7F1-49E9-932B-05E34BAA41FA}">
      <dgm:prSet phldrT="[Text]" custT="1"/>
      <dgm:spPr/>
      <dgm:t>
        <a:bodyPr/>
        <a:lstStyle/>
        <a:p>
          <a:r>
            <a:rPr lang="en-GB" sz="2400" dirty="0"/>
            <a:t>ITER</a:t>
          </a:r>
        </a:p>
      </dgm:t>
    </dgm:pt>
    <dgm:pt modelId="{7D55CCD0-570C-43D4-97EC-9C6964B583F8}" type="parTrans" cxnId="{4FD6FFCE-AE3B-4114-ACF8-847AD56CD7C5}">
      <dgm:prSet/>
      <dgm:spPr/>
      <dgm:t>
        <a:bodyPr/>
        <a:lstStyle/>
        <a:p>
          <a:endParaRPr lang="en-GB"/>
        </a:p>
      </dgm:t>
    </dgm:pt>
    <dgm:pt modelId="{F600E5C3-31A0-4E2B-A6DE-D12BDABE2FF2}" type="sibTrans" cxnId="{4FD6FFCE-AE3B-4114-ACF8-847AD56CD7C5}">
      <dgm:prSet/>
      <dgm:spPr/>
      <dgm:t>
        <a:bodyPr/>
        <a:lstStyle/>
        <a:p>
          <a:endParaRPr lang="en-GB"/>
        </a:p>
      </dgm:t>
    </dgm:pt>
    <dgm:pt modelId="{86D5CA79-A107-48B4-9C2E-E3491440BB4E}">
      <dgm:prSet phldrT="[Text]"/>
      <dgm:spPr/>
      <dgm:t>
        <a:bodyPr/>
        <a:lstStyle/>
        <a:p>
          <a:r>
            <a:rPr lang="en-GB" dirty="0"/>
            <a:t>DEMO</a:t>
          </a:r>
        </a:p>
      </dgm:t>
    </dgm:pt>
    <dgm:pt modelId="{58078586-410A-4176-9B0F-327696F18FA2}" type="parTrans" cxnId="{3DB0BC4C-C20B-44DF-89E4-FFA18C8DA6AA}">
      <dgm:prSet/>
      <dgm:spPr/>
      <dgm:t>
        <a:bodyPr/>
        <a:lstStyle/>
        <a:p>
          <a:endParaRPr lang="en-GB"/>
        </a:p>
      </dgm:t>
    </dgm:pt>
    <dgm:pt modelId="{70BBEC7D-AB01-46C4-A35A-B0D4C8ECAA51}" type="sibTrans" cxnId="{3DB0BC4C-C20B-44DF-89E4-FFA18C8DA6AA}">
      <dgm:prSet/>
      <dgm:spPr/>
      <dgm:t>
        <a:bodyPr/>
        <a:lstStyle/>
        <a:p>
          <a:endParaRPr lang="en-GB"/>
        </a:p>
      </dgm:t>
    </dgm:pt>
    <dgm:pt modelId="{463436E9-3748-4405-9CAF-5124A2186E07}" type="pres">
      <dgm:prSet presAssocID="{04028FF4-50AC-4295-BD83-1671CB230C51}" presName="arrowDiagram" presStyleCnt="0">
        <dgm:presLayoutVars>
          <dgm:chMax val="5"/>
          <dgm:dir/>
          <dgm:resizeHandles val="exact"/>
        </dgm:presLayoutVars>
      </dgm:prSet>
      <dgm:spPr/>
    </dgm:pt>
    <dgm:pt modelId="{18ECCF2A-883D-4A87-AA62-CC4A8147EA3D}" type="pres">
      <dgm:prSet presAssocID="{04028FF4-50AC-4295-BD83-1671CB230C51}" presName="arrow" presStyleLbl="bgShp" presStyleIdx="0" presStyleCnt="1" custScaleY="106667" custLinFactNeighborY="4668"/>
      <dgm:spPr/>
    </dgm:pt>
    <dgm:pt modelId="{2249D1FD-0018-49D8-AE16-B32F9C8AC519}" type="pres">
      <dgm:prSet presAssocID="{04028FF4-50AC-4295-BD83-1671CB230C51}" presName="arrowDiagram3" presStyleCnt="0"/>
      <dgm:spPr/>
    </dgm:pt>
    <dgm:pt modelId="{7C9B2C1A-5BC7-4D24-A8D6-7BF0DB2DDECB}" type="pres">
      <dgm:prSet presAssocID="{8D24EDC5-E399-4F63-B4AE-AE8263DD52E4}" presName="bullet3a" presStyleLbl="node1" presStyleIdx="0" presStyleCnt="3"/>
      <dgm:spPr/>
    </dgm:pt>
    <dgm:pt modelId="{53886F59-B7D1-4214-92DF-9C8EC21B50F0}" type="pres">
      <dgm:prSet presAssocID="{8D24EDC5-E399-4F63-B4AE-AE8263DD52E4}" presName="textBox3a" presStyleLbl="revTx" presStyleIdx="0" presStyleCnt="3" custLinFactNeighborX="-38614" custLinFactNeighborY="23520">
        <dgm:presLayoutVars>
          <dgm:bulletEnabled val="1"/>
        </dgm:presLayoutVars>
      </dgm:prSet>
      <dgm:spPr/>
    </dgm:pt>
    <dgm:pt modelId="{B901659C-1348-4E9A-953F-FB28C1029513}" type="pres">
      <dgm:prSet presAssocID="{DEB8E002-A7F1-49E9-932B-05E34BAA41FA}" presName="bullet3b" presStyleLbl="node1" presStyleIdx="1" presStyleCnt="3"/>
      <dgm:spPr/>
    </dgm:pt>
    <dgm:pt modelId="{C132C5A4-C188-4873-9793-BE13CF637C70}" type="pres">
      <dgm:prSet presAssocID="{DEB8E002-A7F1-49E9-932B-05E34BAA41FA}" presName="textBox3b" presStyleLbl="revTx" presStyleIdx="1" presStyleCnt="3" custScaleY="78743">
        <dgm:presLayoutVars>
          <dgm:bulletEnabled val="1"/>
        </dgm:presLayoutVars>
      </dgm:prSet>
      <dgm:spPr/>
    </dgm:pt>
    <dgm:pt modelId="{5848BA2A-8533-43EA-B106-AACFA22186E8}" type="pres">
      <dgm:prSet presAssocID="{86D5CA79-A107-48B4-9C2E-E3491440BB4E}" presName="bullet3c" presStyleLbl="node1" presStyleIdx="2" presStyleCnt="3"/>
      <dgm:spPr/>
    </dgm:pt>
    <dgm:pt modelId="{187C8293-6D41-4FF7-868F-66602606E59C}" type="pres">
      <dgm:prSet presAssocID="{86D5CA79-A107-48B4-9C2E-E3491440BB4E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06A88E3F-12FA-4634-9827-C28547923BB9}" type="presOf" srcId="{8D24EDC5-E399-4F63-B4AE-AE8263DD52E4}" destId="{53886F59-B7D1-4214-92DF-9C8EC21B50F0}" srcOrd="0" destOrd="0" presId="urn:microsoft.com/office/officeart/2005/8/layout/arrow2"/>
    <dgm:cxn modelId="{8A20C240-F2E4-4B10-89B8-BA8C4F1456A3}" type="presOf" srcId="{DEB8E002-A7F1-49E9-932B-05E34BAA41FA}" destId="{C132C5A4-C188-4873-9793-BE13CF637C70}" srcOrd="0" destOrd="0" presId="urn:microsoft.com/office/officeart/2005/8/layout/arrow2"/>
    <dgm:cxn modelId="{3DB0BC4C-C20B-44DF-89E4-FFA18C8DA6AA}" srcId="{04028FF4-50AC-4295-BD83-1671CB230C51}" destId="{86D5CA79-A107-48B4-9C2E-E3491440BB4E}" srcOrd="2" destOrd="0" parTransId="{58078586-410A-4176-9B0F-327696F18FA2}" sibTransId="{70BBEC7D-AB01-46C4-A35A-B0D4C8ECAA51}"/>
    <dgm:cxn modelId="{30703F9F-E1E0-4487-8D37-924053BB36D6}" srcId="{04028FF4-50AC-4295-BD83-1671CB230C51}" destId="{8D24EDC5-E399-4F63-B4AE-AE8263DD52E4}" srcOrd="0" destOrd="0" parTransId="{99F4DDA6-6A68-431D-A744-AD08EB749440}" sibTransId="{5868AD26-0B38-4EBF-99CF-A2AAB69E0B23}"/>
    <dgm:cxn modelId="{4FD6FFCE-AE3B-4114-ACF8-847AD56CD7C5}" srcId="{04028FF4-50AC-4295-BD83-1671CB230C51}" destId="{DEB8E002-A7F1-49E9-932B-05E34BAA41FA}" srcOrd="1" destOrd="0" parTransId="{7D55CCD0-570C-43D4-97EC-9C6964B583F8}" sibTransId="{F600E5C3-31A0-4E2B-A6DE-D12BDABE2FF2}"/>
    <dgm:cxn modelId="{A04EF1E1-602E-4C35-8968-E7780D814D6A}" type="presOf" srcId="{86D5CA79-A107-48B4-9C2E-E3491440BB4E}" destId="{187C8293-6D41-4FF7-868F-66602606E59C}" srcOrd="0" destOrd="0" presId="urn:microsoft.com/office/officeart/2005/8/layout/arrow2"/>
    <dgm:cxn modelId="{27892DF9-4168-4FEA-BBEF-624C6469B88E}" type="presOf" srcId="{04028FF4-50AC-4295-BD83-1671CB230C51}" destId="{463436E9-3748-4405-9CAF-5124A2186E07}" srcOrd="0" destOrd="0" presId="urn:microsoft.com/office/officeart/2005/8/layout/arrow2"/>
    <dgm:cxn modelId="{FBFD8651-F375-4D13-A59A-B5D643601F09}" type="presParOf" srcId="{463436E9-3748-4405-9CAF-5124A2186E07}" destId="{18ECCF2A-883D-4A87-AA62-CC4A8147EA3D}" srcOrd="0" destOrd="0" presId="urn:microsoft.com/office/officeart/2005/8/layout/arrow2"/>
    <dgm:cxn modelId="{8BA40675-F9C1-4A62-B658-25A10A253CB8}" type="presParOf" srcId="{463436E9-3748-4405-9CAF-5124A2186E07}" destId="{2249D1FD-0018-49D8-AE16-B32F9C8AC519}" srcOrd="1" destOrd="0" presId="urn:microsoft.com/office/officeart/2005/8/layout/arrow2"/>
    <dgm:cxn modelId="{56481C34-76EA-4F16-A350-DA70BA39C3BB}" type="presParOf" srcId="{2249D1FD-0018-49D8-AE16-B32F9C8AC519}" destId="{7C9B2C1A-5BC7-4D24-A8D6-7BF0DB2DDECB}" srcOrd="0" destOrd="0" presId="urn:microsoft.com/office/officeart/2005/8/layout/arrow2"/>
    <dgm:cxn modelId="{401E6289-39CE-45BD-B344-6291321BC0A9}" type="presParOf" srcId="{2249D1FD-0018-49D8-AE16-B32F9C8AC519}" destId="{53886F59-B7D1-4214-92DF-9C8EC21B50F0}" srcOrd="1" destOrd="0" presId="urn:microsoft.com/office/officeart/2005/8/layout/arrow2"/>
    <dgm:cxn modelId="{2F239A08-4A33-4CE5-BAB7-F67BE35A0B33}" type="presParOf" srcId="{2249D1FD-0018-49D8-AE16-B32F9C8AC519}" destId="{B901659C-1348-4E9A-953F-FB28C1029513}" srcOrd="2" destOrd="0" presId="urn:microsoft.com/office/officeart/2005/8/layout/arrow2"/>
    <dgm:cxn modelId="{06904D1C-F393-4054-A207-5CAE3AA0C513}" type="presParOf" srcId="{2249D1FD-0018-49D8-AE16-B32F9C8AC519}" destId="{C132C5A4-C188-4873-9793-BE13CF637C70}" srcOrd="3" destOrd="0" presId="urn:microsoft.com/office/officeart/2005/8/layout/arrow2"/>
    <dgm:cxn modelId="{2F634E59-9C02-44B8-BC42-191AEC970AA4}" type="presParOf" srcId="{2249D1FD-0018-49D8-AE16-B32F9C8AC519}" destId="{5848BA2A-8533-43EA-B106-AACFA22186E8}" srcOrd="4" destOrd="0" presId="urn:microsoft.com/office/officeart/2005/8/layout/arrow2"/>
    <dgm:cxn modelId="{7C62845C-FAF3-4D55-97B1-7A9B6CF93F22}" type="presParOf" srcId="{2249D1FD-0018-49D8-AE16-B32F9C8AC519}" destId="{187C8293-6D41-4FF7-868F-66602606E59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CCF2A-883D-4A87-AA62-CC4A8147EA3D}">
      <dsp:nvSpPr>
        <dsp:cNvPr id="0" name=""/>
        <dsp:cNvSpPr/>
      </dsp:nvSpPr>
      <dsp:spPr>
        <a:xfrm>
          <a:off x="85307" y="-120965"/>
          <a:ext cx="5806049" cy="387071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B2C1A-5BC7-4D24-A8D6-7BF0DB2DDECB}">
      <dsp:nvSpPr>
        <dsp:cNvPr id="0" name=""/>
        <dsp:cNvSpPr/>
      </dsp:nvSpPr>
      <dsp:spPr>
        <a:xfrm>
          <a:off x="822675" y="2504584"/>
          <a:ext cx="150957" cy="1509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886F59-B7D1-4214-92DF-9C8EC21B50F0}">
      <dsp:nvSpPr>
        <dsp:cNvPr id="0" name=""/>
        <dsp:cNvSpPr/>
      </dsp:nvSpPr>
      <dsp:spPr>
        <a:xfrm>
          <a:off x="375780" y="2580063"/>
          <a:ext cx="1352809" cy="1048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989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JT-60SA</a:t>
          </a:r>
        </a:p>
      </dsp:txBody>
      <dsp:txXfrm>
        <a:off x="375780" y="2580063"/>
        <a:ext cx="1352809" cy="1048717"/>
      </dsp:txXfrm>
    </dsp:sp>
    <dsp:sp modelId="{B901659C-1348-4E9A-953F-FB28C1029513}">
      <dsp:nvSpPr>
        <dsp:cNvPr id="0" name=""/>
        <dsp:cNvSpPr/>
      </dsp:nvSpPr>
      <dsp:spPr>
        <a:xfrm>
          <a:off x="2155163" y="1518281"/>
          <a:ext cx="272884" cy="2728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2C5A4-C188-4873-9793-BE13CF637C70}">
      <dsp:nvSpPr>
        <dsp:cNvPr id="0" name=""/>
        <dsp:cNvSpPr/>
      </dsp:nvSpPr>
      <dsp:spPr>
        <a:xfrm>
          <a:off x="2291606" y="1864536"/>
          <a:ext cx="1393451" cy="1554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596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ITER</a:t>
          </a:r>
        </a:p>
      </dsp:txBody>
      <dsp:txXfrm>
        <a:off x="2291606" y="1864536"/>
        <a:ext cx="1393451" cy="1554431"/>
      </dsp:txXfrm>
    </dsp:sp>
    <dsp:sp modelId="{5848BA2A-8533-43EA-B106-AACFA22186E8}">
      <dsp:nvSpPr>
        <dsp:cNvPr id="0" name=""/>
        <dsp:cNvSpPr/>
      </dsp:nvSpPr>
      <dsp:spPr>
        <a:xfrm>
          <a:off x="3757633" y="918081"/>
          <a:ext cx="377393" cy="3773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C8293-6D41-4FF7-868F-66602606E59C}">
      <dsp:nvSpPr>
        <dsp:cNvPr id="0" name=""/>
        <dsp:cNvSpPr/>
      </dsp:nvSpPr>
      <dsp:spPr>
        <a:xfrm>
          <a:off x="3946330" y="1106778"/>
          <a:ext cx="1393451" cy="2522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73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DEMO</a:t>
          </a:r>
        </a:p>
      </dsp:txBody>
      <dsp:txXfrm>
        <a:off x="3946330" y="1106778"/>
        <a:ext cx="1393451" cy="2522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81771-2A77-4AFE-A59E-C006B6FD0C4E}" type="datetimeFigureOut">
              <a:rPr lang="en-GB" smtClean="0"/>
              <a:t>08.05.24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1EE7B-62D0-48C8-8CD6-8DE2A7B0E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80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/>
              <a:pPr/>
              <a:t>3</a:t>
            </a:fld>
            <a:endParaRPr lang="en-GB" dirty="0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200"/>
              <a:pPr algn="r"/>
              <a:t>3</a:t>
            </a:fld>
            <a:endParaRPr lang="en-GB" sz="1200" dirty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565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71684" name="Espace réservé du numéro de diapositive 3"/>
          <p:cNvSpPr txBox="1">
            <a:spLocks noGrp="1"/>
          </p:cNvSpPr>
          <p:nvPr/>
        </p:nvSpPr>
        <p:spPr bwMode="auto">
          <a:xfrm>
            <a:off x="4022163" y="9720756"/>
            <a:ext cx="3075480" cy="51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3" tIns="47831" rIns="95663" bIns="47831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6C71DC-8B7C-492B-87C1-C189B8BA7138}" type="slidenum">
              <a:rPr lang="fr-FR" altLang="fr-FR" sz="1300"/>
              <a:pPr algn="r" eaLnBrk="1" hangingPunct="1">
                <a:spcBef>
                  <a:spcPct val="0"/>
                </a:spcBef>
              </a:pPr>
              <a:t>19</a:t>
            </a:fld>
            <a:endParaRPr lang="fr-FR" altLang="fr-FR" sz="1300" dirty="0"/>
          </a:p>
        </p:txBody>
      </p:sp>
    </p:spTree>
    <p:extLst>
      <p:ext uri="{BB962C8B-B14F-4D97-AF65-F5344CB8AC3E}">
        <p14:creationId xmlns:p14="http://schemas.microsoft.com/office/powerpoint/2010/main" val="4255610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77828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D7A9C7-46C3-4494-80F8-BB02F313F997}" type="slidenum">
              <a:rPr lang="fr-FR" altLang="fr-FR" sz="1300"/>
              <a:pPr algn="r" eaLnBrk="1" hangingPunct="1">
                <a:spcBef>
                  <a:spcPct val="0"/>
                </a:spcBef>
              </a:pPr>
              <a:t>20</a:t>
            </a:fld>
            <a:endParaRPr lang="fr-FR" altLang="fr-FR" sz="1300" dirty="0"/>
          </a:p>
        </p:txBody>
      </p:sp>
    </p:spTree>
    <p:extLst>
      <p:ext uri="{BB962C8B-B14F-4D97-AF65-F5344CB8AC3E}">
        <p14:creationId xmlns:p14="http://schemas.microsoft.com/office/powerpoint/2010/main" val="78920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748FF5-47FA-4392-853C-8F74553799CD}" type="slidenum">
              <a:rPr kumimoji="0" lang="en-GB" altLang="it-I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alt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70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/>
              <a:pPr/>
              <a:t>4</a:t>
            </a:fld>
            <a:endParaRPr lang="en-GB" dirty="0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200"/>
              <a:pPr algn="r"/>
              <a:t>4</a:t>
            </a:fld>
            <a:endParaRPr lang="en-GB" sz="1200" dirty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34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4927F3-6FCA-2142-B944-5D71B1CDADB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1" charset="0"/>
                <a:ea typeface="ＭＳ Ｐゴシック" pitchFamily="-111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1" charset="0"/>
              <a:ea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8854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EMBL pursues five synergistic missions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rPr>
              <a:t>that, in combination, complement and provide added value to the activities of member state scientific communities.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itchFamily="-107" charset="0"/>
              <a:ea typeface="ヒラギノ角ゴ Pro W3" pitchFamily="-107" charset="-128"/>
              <a:cs typeface="ヒラギノ角ゴ Pro W3" pitchFamily="-107" charset="-128"/>
            </a:endParaRPr>
          </a:p>
          <a:p>
            <a:pPr lvl="0" algn="l"/>
            <a:r>
              <a:rPr lang="en-US" sz="1200" b="0" dirty="0">
                <a:solidFill>
                  <a:schemeClr val="accent2"/>
                </a:solidFill>
                <a:latin typeface="Arial"/>
                <a:cs typeface="Arial"/>
              </a:rPr>
              <a:t>1. Forefront research: uncovering the molecular basis of life </a:t>
            </a:r>
          </a:p>
          <a:p>
            <a:pPr lvl="0" algn="l"/>
            <a:r>
              <a:rPr lang="en-US" sz="1200" b="0" dirty="0">
                <a:solidFill>
                  <a:schemeClr val="accent2"/>
                </a:solidFill>
                <a:latin typeface="Arial"/>
                <a:cs typeface="Arial"/>
              </a:rPr>
              <a:t>2. Providing world-class research infrastructure and services </a:t>
            </a:r>
          </a:p>
          <a:p>
            <a:pPr lvl="0" algn="l"/>
            <a:r>
              <a:rPr lang="en-US" sz="1200" b="0" dirty="0">
                <a:solidFill>
                  <a:schemeClr val="accent2"/>
                </a:solidFill>
                <a:latin typeface="Arial"/>
                <a:cs typeface="Arial"/>
              </a:rPr>
              <a:t>3. Training and inspiring the next generation of leading scientists </a:t>
            </a:r>
          </a:p>
          <a:p>
            <a:pPr lvl="0" algn="l"/>
            <a:r>
              <a:rPr lang="en-US" sz="1200" b="0" dirty="0">
                <a:solidFill>
                  <a:schemeClr val="accent2"/>
                </a:solidFill>
                <a:latin typeface="Arial"/>
                <a:cs typeface="Arial"/>
              </a:rPr>
              <a:t>4. Driving research, innovation and progress through technology development, interactions with industry and technology transfer </a:t>
            </a:r>
          </a:p>
          <a:p>
            <a:pPr lvl="0" algn="l"/>
            <a:r>
              <a:rPr lang="en-US" sz="1200" b="0" dirty="0">
                <a:solidFill>
                  <a:schemeClr val="accent2"/>
                </a:solidFill>
                <a:latin typeface="Arial"/>
                <a:cs typeface="Arial"/>
              </a:rPr>
              <a:t>5. Playing a leading role in the integration of life science research in Europe </a:t>
            </a:r>
          </a:p>
          <a:p>
            <a:endParaRPr lang="en-US" sz="1200" b="0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2"/>
                </a:solidFill>
                <a:latin typeface="Arial"/>
                <a:cs typeface="Arial"/>
              </a:rPr>
              <a:t>Images: </a:t>
            </a:r>
            <a:r>
              <a:rPr lang="en-US" baseline="0" dirty="0" err="1"/>
              <a:t>LCastaldi</a:t>
            </a:r>
            <a:r>
              <a:rPr lang="en-US" baseline="0" dirty="0"/>
              <a:t>/EMBL</a:t>
            </a:r>
            <a:r>
              <a:rPr lang="de-DE" baseline="0" dirty="0"/>
              <a:t>,Udo Ringeisen/EMBL, Marietta Schupp</a:t>
            </a:r>
            <a:r>
              <a:rPr lang="en-US" baseline="0" dirty="0"/>
              <a:t>/EMBL, </a:t>
            </a:r>
            <a:r>
              <a:rPr lang="en-US" baseline="0" dirty="0" err="1"/>
              <a:t>Photolab</a:t>
            </a:r>
            <a:r>
              <a:rPr lang="en-US" baseline="0" dirty="0"/>
              <a:t>/EMBL, </a:t>
            </a:r>
            <a:r>
              <a:rPr lang="en-US" baseline="0" dirty="0" err="1"/>
              <a:t>Photolab</a:t>
            </a:r>
            <a:r>
              <a:rPr lang="en-US" baseline="0" dirty="0"/>
              <a:t>/EMBL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805691-C6C8-46DD-99D3-AE88B92AD692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61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805691-C6C8-46DD-99D3-AE88B92AD692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64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Photolab</a:t>
            </a:r>
            <a:r>
              <a:rPr lang="en-US" dirty="0"/>
              <a:t>/EMBL			</a:t>
            </a:r>
            <a:r>
              <a:rPr lang="en-US" dirty="0" err="1"/>
              <a:t>Photolab</a:t>
            </a:r>
            <a:r>
              <a:rPr lang="en-US" dirty="0"/>
              <a:t>/EMBL</a:t>
            </a:r>
          </a:p>
          <a:p>
            <a:r>
              <a:rPr lang="en-US" baseline="0" dirty="0"/>
              <a:t>Peter </a:t>
            </a:r>
            <a:r>
              <a:rPr lang="en-US" baseline="0" dirty="0" err="1"/>
              <a:t>Ginter</a:t>
            </a:r>
            <a:r>
              <a:rPr lang="en-US" baseline="0" dirty="0"/>
              <a:t>				</a:t>
            </a:r>
            <a:r>
              <a:rPr lang="en-US" baseline="0" dirty="0" err="1"/>
              <a:t>Photolab</a:t>
            </a:r>
            <a:r>
              <a:rPr lang="en-US" baseline="0" dirty="0"/>
              <a:t>/EMBL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Ferran</a:t>
            </a:r>
            <a:r>
              <a:rPr lang="en-US" baseline="0" dirty="0"/>
              <a:t> Mateo /PRBB			</a:t>
            </a:r>
            <a:r>
              <a:rPr lang="en-US" baseline="0" dirty="0" err="1"/>
              <a:t>Photolab</a:t>
            </a:r>
            <a:r>
              <a:rPr lang="en-US" baseline="0" dirty="0"/>
              <a:t>/EMBL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805691-C6C8-46DD-99D3-AE88B92AD692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71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6F5B94C9-E9C2-A64C-948D-5FB006F811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2230154A-CA8E-DA44-B1DE-762F82DAE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540921C9-3051-5C48-963C-6BFE260A4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62013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62013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62013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62013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14530B-C363-DE40-81B1-44387989774F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905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950512-71FA-45A2-9CDB-2B25E0291A1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30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18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84616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1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4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5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6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7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8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9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40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41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4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4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3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44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2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96F46-B245-4033-81C5-3C76AE3146FC}" type="datetime1">
              <a:rPr lang="en-GB" smtClean="0"/>
              <a:t>08.05.24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495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C566-C4A7-43B8-9B8D-4A8E398ED5B7}" type="datetime1">
              <a:rPr lang="en-GB" smtClean="0"/>
              <a:t>08.05.24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4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920E-9353-4036-9F8A-266F927B2D0D}" type="datetime1">
              <a:rPr lang="en-GB" smtClean="0"/>
              <a:t>08.05.24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75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09DF-4D7B-482F-A1B5-61C13EA490E4}" type="datetime1">
              <a:rPr lang="en-GB" smtClean="0"/>
              <a:t>08.05.24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833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-4763"/>
            <a:ext cx="7196138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300617" y="1709928"/>
            <a:ext cx="11636495" cy="4355592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300615" y="315606"/>
            <a:ext cx="11636495" cy="89190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309547" y="123492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algn="l">
              <a:defRPr sz="120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4761A76E-9736-4602-899C-0BE3AFC5A7F0}" type="datetime1">
              <a:rPr lang="en-GB" smtClean="0"/>
              <a:t>08.05.24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algn="ctr">
              <a:defRPr sz="120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25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32367" y="2971800"/>
            <a:ext cx="8534400" cy="304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Master 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0" y="2284413"/>
            <a:ext cx="10363200" cy="68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Title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C5DEE1E-EB5D-420B-8F63-DD03105AFE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711201" y="150284"/>
            <a:ext cx="2137833" cy="304800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fld id="{AB3A9F1E-4EBD-4C76-A32E-5BB0AC36ED1B}" type="datetime1">
              <a:rPr lang="en-GB" altLang="de-DE" smtClean="0"/>
              <a:t>08.05.24</a:t>
            </a:fld>
            <a:endParaRPr lang="de-DE" altLang="de-D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A4B02E-DA76-4592-A242-F7D98C5969E9}"/>
              </a:ext>
            </a:extLst>
          </p:cNvPr>
          <p:cNvGrpSpPr/>
          <p:nvPr userDrawn="1"/>
        </p:nvGrpSpPr>
        <p:grpSpPr>
          <a:xfrm>
            <a:off x="9396408" y="5710465"/>
            <a:ext cx="2132867" cy="910468"/>
            <a:chOff x="7047306" y="4282848"/>
            <a:chExt cx="1599650" cy="682851"/>
          </a:xfrm>
        </p:grpSpPr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EDF23CF6-7C15-4C2C-B62D-9B2B4006E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015" y="4282848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868B4768-0CF2-47C3-BC7A-8624BE600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015" y="4282848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79" name="Freeform 7">
              <a:extLst>
                <a:ext uri="{FF2B5EF4-FFF2-40B4-BE49-F238E27FC236}">
                  <a16:creationId xmlns:a16="http://schemas.microsoft.com/office/drawing/2014/main" id="{C5010094-6FA9-416A-884C-8643E3029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015" y="4907172"/>
              <a:ext cx="58527" cy="585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5 w 351"/>
                <a:gd name="T5" fmla="*/ 0 h 351"/>
                <a:gd name="T6" fmla="*/ 351 w 351"/>
                <a:gd name="T7" fmla="*/ 175 h 351"/>
                <a:gd name="T8" fmla="*/ 175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80" name="Freeform 8">
              <a:extLst>
                <a:ext uri="{FF2B5EF4-FFF2-40B4-BE49-F238E27FC236}">
                  <a16:creationId xmlns:a16="http://schemas.microsoft.com/office/drawing/2014/main" id="{0C0A4766-5B65-4E2D-86A8-2EB9E96E5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015" y="4907172"/>
              <a:ext cx="58527" cy="585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5 w 351"/>
                <a:gd name="T5" fmla="*/ 0 h 351"/>
                <a:gd name="T6" fmla="*/ 351 w 351"/>
                <a:gd name="T7" fmla="*/ 175 h 351"/>
                <a:gd name="T8" fmla="*/ 175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81" name="Freeform 9">
              <a:extLst>
                <a:ext uri="{FF2B5EF4-FFF2-40B4-BE49-F238E27FC236}">
                  <a16:creationId xmlns:a16="http://schemas.microsoft.com/office/drawing/2014/main" id="{75679208-63E4-4301-846C-68D78F6C0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321" y="4322220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82" name="Freeform 10">
              <a:extLst>
                <a:ext uri="{FF2B5EF4-FFF2-40B4-BE49-F238E27FC236}">
                  <a16:creationId xmlns:a16="http://schemas.microsoft.com/office/drawing/2014/main" id="{562E2B64-2652-4192-B7ED-8C79B1981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521" y="4322220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83" name="Freeform 11">
              <a:extLst>
                <a:ext uri="{FF2B5EF4-FFF2-40B4-BE49-F238E27FC236}">
                  <a16:creationId xmlns:a16="http://schemas.microsoft.com/office/drawing/2014/main" id="{4C478F81-74DF-4B00-A9CB-B56AEAD6A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321" y="4867799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84" name="Freeform 12">
              <a:extLst>
                <a:ext uri="{FF2B5EF4-FFF2-40B4-BE49-F238E27FC236}">
                  <a16:creationId xmlns:a16="http://schemas.microsoft.com/office/drawing/2014/main" id="{C640D53D-A9C4-42AF-8B60-56B8087D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521" y="4867799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85" name="Freeform 13">
              <a:extLst>
                <a:ext uri="{FF2B5EF4-FFF2-40B4-BE49-F238E27FC236}">
                  <a16:creationId xmlns:a16="http://schemas.microsoft.com/office/drawing/2014/main" id="{E01154A4-CAEA-4A02-82BC-1D08B4A85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015" y="4361592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86" name="Freeform 14">
              <a:extLst>
                <a:ext uri="{FF2B5EF4-FFF2-40B4-BE49-F238E27FC236}">
                  <a16:creationId xmlns:a16="http://schemas.microsoft.com/office/drawing/2014/main" id="{4324E2F6-BAEB-453D-B430-61DA2D1D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815" y="4361592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87" name="Freeform 15">
              <a:extLst>
                <a:ext uri="{FF2B5EF4-FFF2-40B4-BE49-F238E27FC236}">
                  <a16:creationId xmlns:a16="http://schemas.microsoft.com/office/drawing/2014/main" id="{F41C98AA-F90C-4625-B041-2FB1E8D96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213" y="4361592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F27F742E-3A38-4CAE-AF7C-690FED84A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015" y="4828428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89" name="Freeform 17">
              <a:extLst>
                <a:ext uri="{FF2B5EF4-FFF2-40B4-BE49-F238E27FC236}">
                  <a16:creationId xmlns:a16="http://schemas.microsoft.com/office/drawing/2014/main" id="{54C61E9A-3479-4AA9-ACD6-AC8C3CCD4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815" y="4828428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0" name="Freeform 18">
              <a:extLst>
                <a:ext uri="{FF2B5EF4-FFF2-40B4-BE49-F238E27FC236}">
                  <a16:creationId xmlns:a16="http://schemas.microsoft.com/office/drawing/2014/main" id="{403CF90E-B9B7-46F2-A54A-128FD7136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213" y="4828428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1" name="Freeform 19">
              <a:extLst>
                <a:ext uri="{FF2B5EF4-FFF2-40B4-BE49-F238E27FC236}">
                  <a16:creationId xmlns:a16="http://schemas.microsoft.com/office/drawing/2014/main" id="{2D2BD96A-3057-44B8-B5CC-0B6F21D10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321" y="4400963"/>
              <a:ext cx="58527" cy="585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6 w 351"/>
                <a:gd name="T5" fmla="*/ 0 h 351"/>
                <a:gd name="T6" fmla="*/ 351 w 351"/>
                <a:gd name="T7" fmla="*/ 175 h 351"/>
                <a:gd name="T8" fmla="*/ 176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2" name="Freeform 20">
              <a:extLst>
                <a:ext uri="{FF2B5EF4-FFF2-40B4-BE49-F238E27FC236}">
                  <a16:creationId xmlns:a16="http://schemas.microsoft.com/office/drawing/2014/main" id="{46DA9DC4-9DEE-4414-BA04-B12CC422F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8123" y="4400963"/>
              <a:ext cx="58527" cy="58527"/>
            </a:xfrm>
            <a:custGeom>
              <a:avLst/>
              <a:gdLst>
                <a:gd name="T0" fmla="*/ 0 w 350"/>
                <a:gd name="T1" fmla="*/ 175 h 351"/>
                <a:gd name="T2" fmla="*/ 0 w 350"/>
                <a:gd name="T3" fmla="*/ 175 h 351"/>
                <a:gd name="T4" fmla="*/ 175 w 350"/>
                <a:gd name="T5" fmla="*/ 0 h 351"/>
                <a:gd name="T6" fmla="*/ 350 w 350"/>
                <a:gd name="T7" fmla="*/ 175 h 351"/>
                <a:gd name="T8" fmla="*/ 175 w 350"/>
                <a:gd name="T9" fmla="*/ 351 h 351"/>
                <a:gd name="T10" fmla="*/ 0 w 350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3" name="Freeform 21">
              <a:extLst>
                <a:ext uri="{FF2B5EF4-FFF2-40B4-BE49-F238E27FC236}">
                  <a16:creationId xmlns:a16="http://schemas.microsoft.com/office/drawing/2014/main" id="{A06ED3B0-D8C9-40EE-A62C-B38F58CB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521" y="4400963"/>
              <a:ext cx="58527" cy="58527"/>
            </a:xfrm>
            <a:custGeom>
              <a:avLst/>
              <a:gdLst>
                <a:gd name="T0" fmla="*/ 0 w 350"/>
                <a:gd name="T1" fmla="*/ 175 h 351"/>
                <a:gd name="T2" fmla="*/ 0 w 350"/>
                <a:gd name="T3" fmla="*/ 175 h 351"/>
                <a:gd name="T4" fmla="*/ 175 w 350"/>
                <a:gd name="T5" fmla="*/ 0 h 351"/>
                <a:gd name="T6" fmla="*/ 350 w 350"/>
                <a:gd name="T7" fmla="*/ 175 h 351"/>
                <a:gd name="T8" fmla="*/ 175 w 350"/>
                <a:gd name="T9" fmla="*/ 351 h 351"/>
                <a:gd name="T10" fmla="*/ 0 w 350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4" name="Freeform 22">
              <a:extLst>
                <a:ext uri="{FF2B5EF4-FFF2-40B4-BE49-F238E27FC236}">
                  <a16:creationId xmlns:a16="http://schemas.microsoft.com/office/drawing/2014/main" id="{0586CE2E-0879-4D75-BCD3-13F22EC32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1907" y="4400963"/>
              <a:ext cx="58527" cy="585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6 w 351"/>
                <a:gd name="T5" fmla="*/ 0 h 351"/>
                <a:gd name="T6" fmla="*/ 351 w 351"/>
                <a:gd name="T7" fmla="*/ 175 h 351"/>
                <a:gd name="T8" fmla="*/ 176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5" name="Freeform 23">
              <a:extLst>
                <a:ext uri="{FF2B5EF4-FFF2-40B4-BE49-F238E27FC236}">
                  <a16:creationId xmlns:a16="http://schemas.microsoft.com/office/drawing/2014/main" id="{487FB707-8896-4A63-B6BD-D447238B3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321" y="4476895"/>
              <a:ext cx="58527" cy="585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6 w 351"/>
                <a:gd name="T5" fmla="*/ 0 h 351"/>
                <a:gd name="T6" fmla="*/ 351 w 351"/>
                <a:gd name="T7" fmla="*/ 176 h 351"/>
                <a:gd name="T8" fmla="*/ 176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6" name="Freeform 24">
              <a:extLst>
                <a:ext uri="{FF2B5EF4-FFF2-40B4-BE49-F238E27FC236}">
                  <a16:creationId xmlns:a16="http://schemas.microsoft.com/office/drawing/2014/main" id="{857C9E5E-FAE9-4948-99E3-BF925E7C5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8123" y="4476895"/>
              <a:ext cx="58527" cy="585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7" name="Freeform 25">
              <a:extLst>
                <a:ext uri="{FF2B5EF4-FFF2-40B4-BE49-F238E27FC236}">
                  <a16:creationId xmlns:a16="http://schemas.microsoft.com/office/drawing/2014/main" id="{E0CB9B2C-2747-4012-AC9A-30CFA9DCC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521" y="4476895"/>
              <a:ext cx="58527" cy="585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8" name="Freeform 26">
              <a:extLst>
                <a:ext uri="{FF2B5EF4-FFF2-40B4-BE49-F238E27FC236}">
                  <a16:creationId xmlns:a16="http://schemas.microsoft.com/office/drawing/2014/main" id="{3E7F7ED9-7E03-40C0-AF4A-F33447B4B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1907" y="4476895"/>
              <a:ext cx="58527" cy="585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6 w 351"/>
                <a:gd name="T5" fmla="*/ 0 h 351"/>
                <a:gd name="T6" fmla="*/ 351 w 351"/>
                <a:gd name="T7" fmla="*/ 176 h 351"/>
                <a:gd name="T8" fmla="*/ 176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9" name="Freeform 27">
              <a:extLst>
                <a:ext uri="{FF2B5EF4-FFF2-40B4-BE49-F238E27FC236}">
                  <a16:creationId xmlns:a16="http://schemas.microsoft.com/office/drawing/2014/main" id="{754FB5E3-7DDD-46D9-AE9B-413F628C0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321" y="4555639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0" name="Freeform 28">
              <a:extLst>
                <a:ext uri="{FF2B5EF4-FFF2-40B4-BE49-F238E27FC236}">
                  <a16:creationId xmlns:a16="http://schemas.microsoft.com/office/drawing/2014/main" id="{58454A5D-6900-4F1D-AFAA-AAE65B72F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8123" y="4555639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2B624377-5DF4-4122-9F79-80F28CBC1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521" y="4555639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2" name="Freeform 30">
              <a:extLst>
                <a:ext uri="{FF2B5EF4-FFF2-40B4-BE49-F238E27FC236}">
                  <a16:creationId xmlns:a16="http://schemas.microsoft.com/office/drawing/2014/main" id="{05E81E32-F880-4FE7-A4EA-3409D1D7C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1907" y="4555639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3" name="Freeform 31">
              <a:extLst>
                <a:ext uri="{FF2B5EF4-FFF2-40B4-BE49-F238E27FC236}">
                  <a16:creationId xmlns:a16="http://schemas.microsoft.com/office/drawing/2014/main" id="{E71DCA6E-F385-4108-9B4A-2A26B8213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321" y="4634382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4" name="Freeform 32">
              <a:extLst>
                <a:ext uri="{FF2B5EF4-FFF2-40B4-BE49-F238E27FC236}">
                  <a16:creationId xmlns:a16="http://schemas.microsoft.com/office/drawing/2014/main" id="{8A22E661-33D8-4783-B384-A79AC6495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8123" y="4634382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5" name="Freeform 33">
              <a:extLst>
                <a:ext uri="{FF2B5EF4-FFF2-40B4-BE49-F238E27FC236}">
                  <a16:creationId xmlns:a16="http://schemas.microsoft.com/office/drawing/2014/main" id="{4AAB1A3D-2966-48D6-B353-EDBACF6BD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521" y="4634382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6" name="Freeform 34">
              <a:extLst>
                <a:ext uri="{FF2B5EF4-FFF2-40B4-BE49-F238E27FC236}">
                  <a16:creationId xmlns:a16="http://schemas.microsoft.com/office/drawing/2014/main" id="{B63308A3-229E-4454-80C0-0EA49BF36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1907" y="4634382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B952C964-E9F8-43EF-86B9-38D931D63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321" y="4713126"/>
              <a:ext cx="58527" cy="585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6 w 351"/>
                <a:gd name="T5" fmla="*/ 0 h 351"/>
                <a:gd name="T6" fmla="*/ 351 w 351"/>
                <a:gd name="T7" fmla="*/ 176 h 351"/>
                <a:gd name="T8" fmla="*/ 176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8" name="Freeform 36">
              <a:extLst>
                <a:ext uri="{FF2B5EF4-FFF2-40B4-BE49-F238E27FC236}">
                  <a16:creationId xmlns:a16="http://schemas.microsoft.com/office/drawing/2014/main" id="{79D9C9FA-AC95-4C93-8EE8-D7E777069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8123" y="4713126"/>
              <a:ext cx="58527" cy="585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9" name="Freeform 37">
              <a:extLst>
                <a:ext uri="{FF2B5EF4-FFF2-40B4-BE49-F238E27FC236}">
                  <a16:creationId xmlns:a16="http://schemas.microsoft.com/office/drawing/2014/main" id="{3F4632B2-CD0D-4005-B0D6-4B527CAE0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521" y="4713126"/>
              <a:ext cx="58527" cy="585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0" name="Freeform 38">
              <a:extLst>
                <a:ext uri="{FF2B5EF4-FFF2-40B4-BE49-F238E27FC236}">
                  <a16:creationId xmlns:a16="http://schemas.microsoft.com/office/drawing/2014/main" id="{8B900772-64FD-4D1C-8769-751851555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1907" y="4713126"/>
              <a:ext cx="58527" cy="585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6 w 351"/>
                <a:gd name="T5" fmla="*/ 0 h 351"/>
                <a:gd name="T6" fmla="*/ 351 w 351"/>
                <a:gd name="T7" fmla="*/ 176 h 351"/>
                <a:gd name="T8" fmla="*/ 176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1" name="Freeform 39">
              <a:extLst>
                <a:ext uri="{FF2B5EF4-FFF2-40B4-BE49-F238E27FC236}">
                  <a16:creationId xmlns:a16="http://schemas.microsoft.com/office/drawing/2014/main" id="{5319972B-F423-4A16-A196-9B0AF762B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321" y="4789056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4070A4AC-C898-4D21-A95C-7F3E35354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8123" y="4789056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3" name="Freeform 41">
              <a:extLst>
                <a:ext uri="{FF2B5EF4-FFF2-40B4-BE49-F238E27FC236}">
                  <a16:creationId xmlns:a16="http://schemas.microsoft.com/office/drawing/2014/main" id="{6C0B62AA-5B35-478C-AC61-527E15D1C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521" y="4789056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4" name="Freeform 42">
              <a:extLst>
                <a:ext uri="{FF2B5EF4-FFF2-40B4-BE49-F238E27FC236}">
                  <a16:creationId xmlns:a16="http://schemas.microsoft.com/office/drawing/2014/main" id="{AAF3E003-9770-4196-80AB-C0C2801DA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1907" y="4789056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5" name="Freeform 43">
              <a:extLst>
                <a:ext uri="{FF2B5EF4-FFF2-40B4-BE49-F238E27FC236}">
                  <a16:creationId xmlns:a16="http://schemas.microsoft.com/office/drawing/2014/main" id="{9DD6C76E-974B-41B3-8496-9513AC7E4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015" y="4440335"/>
              <a:ext cx="58527" cy="585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13FF49ED-95CA-43B9-BF98-4AEC74CDD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815" y="4440335"/>
              <a:ext cx="58527" cy="585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7" name="Freeform 45">
              <a:extLst>
                <a:ext uri="{FF2B5EF4-FFF2-40B4-BE49-F238E27FC236}">
                  <a16:creationId xmlns:a16="http://schemas.microsoft.com/office/drawing/2014/main" id="{A0866100-34C8-464C-A7C7-9F7A053B3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429" y="4440335"/>
              <a:ext cx="58527" cy="585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8" name="Freeform 46">
              <a:extLst>
                <a:ext uri="{FF2B5EF4-FFF2-40B4-BE49-F238E27FC236}">
                  <a16:creationId xmlns:a16="http://schemas.microsoft.com/office/drawing/2014/main" id="{995F18E1-5079-43DF-9F87-FF49AF6A1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213" y="4440335"/>
              <a:ext cx="58527" cy="585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9" name="Freeform 47">
              <a:extLst>
                <a:ext uri="{FF2B5EF4-FFF2-40B4-BE49-F238E27FC236}">
                  <a16:creationId xmlns:a16="http://schemas.microsoft.com/office/drawing/2014/main" id="{5B1F0783-4537-413E-8906-4FEEC3CC9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413" y="4440335"/>
              <a:ext cx="58527" cy="585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0" name="Freeform 48">
              <a:extLst>
                <a:ext uri="{FF2B5EF4-FFF2-40B4-BE49-F238E27FC236}">
                  <a16:creationId xmlns:a16="http://schemas.microsoft.com/office/drawing/2014/main" id="{9277F1A6-8784-4E22-85CE-8222ECC27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015" y="4516267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1" name="Freeform 49">
              <a:extLst>
                <a:ext uri="{FF2B5EF4-FFF2-40B4-BE49-F238E27FC236}">
                  <a16:creationId xmlns:a16="http://schemas.microsoft.com/office/drawing/2014/main" id="{80D2EBBF-3497-4A12-81E0-024C5E51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815" y="4516267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2" name="Freeform 50">
              <a:extLst>
                <a:ext uri="{FF2B5EF4-FFF2-40B4-BE49-F238E27FC236}">
                  <a16:creationId xmlns:a16="http://schemas.microsoft.com/office/drawing/2014/main" id="{BA91E61E-792C-4E57-AEF7-F068071CE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429" y="4516267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3" name="Freeform 51">
              <a:extLst>
                <a:ext uri="{FF2B5EF4-FFF2-40B4-BE49-F238E27FC236}">
                  <a16:creationId xmlns:a16="http://schemas.microsoft.com/office/drawing/2014/main" id="{17D7A4A9-9400-4CE8-A1AC-49A48F20B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213" y="4516267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4" name="Freeform 52">
              <a:extLst>
                <a:ext uri="{FF2B5EF4-FFF2-40B4-BE49-F238E27FC236}">
                  <a16:creationId xmlns:a16="http://schemas.microsoft.com/office/drawing/2014/main" id="{75453887-606F-4C2E-B738-68FB92381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413" y="4516267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5" name="Freeform 53">
              <a:extLst>
                <a:ext uri="{FF2B5EF4-FFF2-40B4-BE49-F238E27FC236}">
                  <a16:creationId xmlns:a16="http://schemas.microsoft.com/office/drawing/2014/main" id="{4B695D29-4516-4C65-86F0-4CED66204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015" y="4595010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6" name="Freeform 54">
              <a:extLst>
                <a:ext uri="{FF2B5EF4-FFF2-40B4-BE49-F238E27FC236}">
                  <a16:creationId xmlns:a16="http://schemas.microsoft.com/office/drawing/2014/main" id="{27DE4BDC-667C-4F7B-B5BC-7FE3A6E76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815" y="4595010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7" name="Freeform 55">
              <a:extLst>
                <a:ext uri="{FF2B5EF4-FFF2-40B4-BE49-F238E27FC236}">
                  <a16:creationId xmlns:a16="http://schemas.microsoft.com/office/drawing/2014/main" id="{7769C89A-9B50-47B1-B853-868055C21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429" y="4595010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8" name="Freeform 56">
              <a:extLst>
                <a:ext uri="{FF2B5EF4-FFF2-40B4-BE49-F238E27FC236}">
                  <a16:creationId xmlns:a16="http://schemas.microsoft.com/office/drawing/2014/main" id="{378C6FA0-9FBE-4FBB-B20C-CE02C2431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213" y="4595010"/>
              <a:ext cx="58527" cy="585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9" name="Freeform 57">
              <a:extLst>
                <a:ext uri="{FF2B5EF4-FFF2-40B4-BE49-F238E27FC236}">
                  <a16:creationId xmlns:a16="http://schemas.microsoft.com/office/drawing/2014/main" id="{59A5566E-8A06-4BFF-9944-6232DB17F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413" y="4595010"/>
              <a:ext cx="58527" cy="585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0" name="Freeform 58">
              <a:extLst>
                <a:ext uri="{FF2B5EF4-FFF2-40B4-BE49-F238E27FC236}">
                  <a16:creationId xmlns:a16="http://schemas.microsoft.com/office/drawing/2014/main" id="{D7BA119A-C4A8-4C71-B2C8-48AB396F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015" y="4673754"/>
              <a:ext cx="58527" cy="585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5 w 351"/>
                <a:gd name="T5" fmla="*/ 0 h 351"/>
                <a:gd name="T6" fmla="*/ 351 w 351"/>
                <a:gd name="T7" fmla="*/ 175 h 351"/>
                <a:gd name="T8" fmla="*/ 175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1" name="Freeform 59">
              <a:extLst>
                <a:ext uri="{FF2B5EF4-FFF2-40B4-BE49-F238E27FC236}">
                  <a16:creationId xmlns:a16="http://schemas.microsoft.com/office/drawing/2014/main" id="{48573772-131D-42BC-9041-09D76201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815" y="4673754"/>
              <a:ext cx="58527" cy="58527"/>
            </a:xfrm>
            <a:custGeom>
              <a:avLst/>
              <a:gdLst>
                <a:gd name="T0" fmla="*/ 0 w 350"/>
                <a:gd name="T1" fmla="*/ 175 h 351"/>
                <a:gd name="T2" fmla="*/ 0 w 350"/>
                <a:gd name="T3" fmla="*/ 175 h 351"/>
                <a:gd name="T4" fmla="*/ 175 w 350"/>
                <a:gd name="T5" fmla="*/ 0 h 351"/>
                <a:gd name="T6" fmla="*/ 350 w 350"/>
                <a:gd name="T7" fmla="*/ 175 h 351"/>
                <a:gd name="T8" fmla="*/ 175 w 350"/>
                <a:gd name="T9" fmla="*/ 351 h 351"/>
                <a:gd name="T10" fmla="*/ 0 w 350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2" name="Freeform 60">
              <a:extLst>
                <a:ext uri="{FF2B5EF4-FFF2-40B4-BE49-F238E27FC236}">
                  <a16:creationId xmlns:a16="http://schemas.microsoft.com/office/drawing/2014/main" id="{FBD7343A-C30D-4DFE-A392-CC9AAD934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429" y="4673754"/>
              <a:ext cx="58527" cy="585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5 w 351"/>
                <a:gd name="T5" fmla="*/ 0 h 351"/>
                <a:gd name="T6" fmla="*/ 351 w 351"/>
                <a:gd name="T7" fmla="*/ 175 h 351"/>
                <a:gd name="T8" fmla="*/ 175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3" name="Freeform 61">
              <a:extLst>
                <a:ext uri="{FF2B5EF4-FFF2-40B4-BE49-F238E27FC236}">
                  <a16:creationId xmlns:a16="http://schemas.microsoft.com/office/drawing/2014/main" id="{5FD6889A-382E-4929-AE15-54795D253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213" y="4673754"/>
              <a:ext cx="58527" cy="58527"/>
            </a:xfrm>
            <a:custGeom>
              <a:avLst/>
              <a:gdLst>
                <a:gd name="T0" fmla="*/ 0 w 350"/>
                <a:gd name="T1" fmla="*/ 175 h 351"/>
                <a:gd name="T2" fmla="*/ 0 w 350"/>
                <a:gd name="T3" fmla="*/ 175 h 351"/>
                <a:gd name="T4" fmla="*/ 175 w 350"/>
                <a:gd name="T5" fmla="*/ 0 h 351"/>
                <a:gd name="T6" fmla="*/ 350 w 350"/>
                <a:gd name="T7" fmla="*/ 175 h 351"/>
                <a:gd name="T8" fmla="*/ 175 w 350"/>
                <a:gd name="T9" fmla="*/ 351 h 351"/>
                <a:gd name="T10" fmla="*/ 0 w 350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E1182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4" name="Freeform 62">
              <a:extLst>
                <a:ext uri="{FF2B5EF4-FFF2-40B4-BE49-F238E27FC236}">
                  <a16:creationId xmlns:a16="http://schemas.microsoft.com/office/drawing/2014/main" id="{FCBDD883-1BE7-4945-B7B2-9FE0B512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413" y="4673754"/>
              <a:ext cx="58527" cy="585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5 w 351"/>
                <a:gd name="T5" fmla="*/ 0 h 351"/>
                <a:gd name="T6" fmla="*/ 351 w 351"/>
                <a:gd name="T7" fmla="*/ 175 h 351"/>
                <a:gd name="T8" fmla="*/ 175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5" name="Freeform 63">
              <a:extLst>
                <a:ext uri="{FF2B5EF4-FFF2-40B4-BE49-F238E27FC236}">
                  <a16:creationId xmlns:a16="http://schemas.microsoft.com/office/drawing/2014/main" id="{CFDBEAF8-3530-49A6-AE42-EA32D0D2B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015" y="4749684"/>
              <a:ext cx="58527" cy="585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6" name="Freeform 64">
              <a:extLst>
                <a:ext uri="{FF2B5EF4-FFF2-40B4-BE49-F238E27FC236}">
                  <a16:creationId xmlns:a16="http://schemas.microsoft.com/office/drawing/2014/main" id="{9F287D83-5CC4-4208-90C1-04384D334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7815" y="4749684"/>
              <a:ext cx="58527" cy="585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7" name="Freeform 65">
              <a:extLst>
                <a:ext uri="{FF2B5EF4-FFF2-40B4-BE49-F238E27FC236}">
                  <a16:creationId xmlns:a16="http://schemas.microsoft.com/office/drawing/2014/main" id="{FAC8F1A0-CF74-4ED7-9207-2DB0CFF4F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429" y="4749684"/>
              <a:ext cx="58527" cy="585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8" name="Freeform 66">
              <a:extLst>
                <a:ext uri="{FF2B5EF4-FFF2-40B4-BE49-F238E27FC236}">
                  <a16:creationId xmlns:a16="http://schemas.microsoft.com/office/drawing/2014/main" id="{5AF66385-125A-43FF-A2B9-D2CF40AA3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213" y="4749684"/>
              <a:ext cx="58527" cy="585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9" name="Freeform 67">
              <a:extLst>
                <a:ext uri="{FF2B5EF4-FFF2-40B4-BE49-F238E27FC236}">
                  <a16:creationId xmlns:a16="http://schemas.microsoft.com/office/drawing/2014/main" id="{5A058155-E78D-470C-BF6B-B11345204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413" y="4749684"/>
              <a:ext cx="58527" cy="585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0" name="Freeform 68">
              <a:extLst>
                <a:ext uri="{FF2B5EF4-FFF2-40B4-BE49-F238E27FC236}">
                  <a16:creationId xmlns:a16="http://schemas.microsoft.com/office/drawing/2014/main" id="{5AD9A4C6-306C-4956-B500-1FD474487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7306" y="4507830"/>
              <a:ext cx="168736" cy="233419"/>
            </a:xfrm>
            <a:custGeom>
              <a:avLst/>
              <a:gdLst>
                <a:gd name="T0" fmla="*/ 1013 w 1013"/>
                <a:gd name="T1" fmla="*/ 1243 h 1414"/>
                <a:gd name="T2" fmla="*/ 1013 w 1013"/>
                <a:gd name="T3" fmla="*/ 1243 h 1414"/>
                <a:gd name="T4" fmla="*/ 172 w 1013"/>
                <a:gd name="T5" fmla="*/ 1243 h 1414"/>
                <a:gd name="T6" fmla="*/ 172 w 1013"/>
                <a:gd name="T7" fmla="*/ 772 h 1414"/>
                <a:gd name="T8" fmla="*/ 933 w 1013"/>
                <a:gd name="T9" fmla="*/ 772 h 1414"/>
                <a:gd name="T10" fmla="*/ 933 w 1013"/>
                <a:gd name="T11" fmla="*/ 595 h 1414"/>
                <a:gd name="T12" fmla="*/ 172 w 1013"/>
                <a:gd name="T13" fmla="*/ 595 h 1414"/>
                <a:gd name="T14" fmla="*/ 172 w 1013"/>
                <a:gd name="T15" fmla="*/ 171 h 1414"/>
                <a:gd name="T16" fmla="*/ 992 w 1013"/>
                <a:gd name="T17" fmla="*/ 171 h 1414"/>
                <a:gd name="T18" fmla="*/ 992 w 1013"/>
                <a:gd name="T19" fmla="*/ 0 h 1414"/>
                <a:gd name="T20" fmla="*/ 0 w 1013"/>
                <a:gd name="T21" fmla="*/ 0 h 1414"/>
                <a:gd name="T22" fmla="*/ 0 w 1013"/>
                <a:gd name="T23" fmla="*/ 1414 h 1414"/>
                <a:gd name="T24" fmla="*/ 1013 w 1013"/>
                <a:gd name="T25" fmla="*/ 1414 h 1414"/>
                <a:gd name="T26" fmla="*/ 1013 w 1013"/>
                <a:gd name="T27" fmla="*/ 1243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3" h="1414">
                  <a:moveTo>
                    <a:pt x="1013" y="1243"/>
                  </a:moveTo>
                  <a:lnTo>
                    <a:pt x="1013" y="1243"/>
                  </a:lnTo>
                  <a:lnTo>
                    <a:pt x="172" y="1243"/>
                  </a:lnTo>
                  <a:lnTo>
                    <a:pt x="172" y="772"/>
                  </a:lnTo>
                  <a:lnTo>
                    <a:pt x="933" y="772"/>
                  </a:lnTo>
                  <a:lnTo>
                    <a:pt x="933" y="595"/>
                  </a:lnTo>
                  <a:lnTo>
                    <a:pt x="172" y="595"/>
                  </a:lnTo>
                  <a:lnTo>
                    <a:pt x="172" y="171"/>
                  </a:lnTo>
                  <a:lnTo>
                    <a:pt x="992" y="171"/>
                  </a:lnTo>
                  <a:lnTo>
                    <a:pt x="992" y="0"/>
                  </a:lnTo>
                  <a:lnTo>
                    <a:pt x="0" y="0"/>
                  </a:lnTo>
                  <a:lnTo>
                    <a:pt x="0" y="1414"/>
                  </a:lnTo>
                  <a:lnTo>
                    <a:pt x="1013" y="1414"/>
                  </a:lnTo>
                  <a:lnTo>
                    <a:pt x="1013" y="1243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1" name="Freeform 69">
              <a:extLst>
                <a:ext uri="{FF2B5EF4-FFF2-40B4-BE49-F238E27FC236}">
                  <a16:creationId xmlns:a16="http://schemas.microsoft.com/office/drawing/2014/main" id="{E5D2F91F-A91B-49A9-ADC8-98A2AE8CF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663" y="4507830"/>
              <a:ext cx="216546" cy="233419"/>
            </a:xfrm>
            <a:custGeom>
              <a:avLst/>
              <a:gdLst>
                <a:gd name="T0" fmla="*/ 1313 w 1313"/>
                <a:gd name="T1" fmla="*/ 1414 h 1414"/>
                <a:gd name="T2" fmla="*/ 1313 w 1313"/>
                <a:gd name="T3" fmla="*/ 1414 h 1414"/>
                <a:gd name="T4" fmla="*/ 1313 w 1313"/>
                <a:gd name="T5" fmla="*/ 0 h 1414"/>
                <a:gd name="T6" fmla="*/ 1062 w 1313"/>
                <a:gd name="T7" fmla="*/ 0 h 1414"/>
                <a:gd name="T8" fmla="*/ 999 w 1313"/>
                <a:gd name="T9" fmla="*/ 160 h 1414"/>
                <a:gd name="T10" fmla="*/ 660 w 1313"/>
                <a:gd name="T11" fmla="*/ 1180 h 1414"/>
                <a:gd name="T12" fmla="*/ 656 w 1313"/>
                <a:gd name="T13" fmla="*/ 1180 h 1414"/>
                <a:gd name="T14" fmla="*/ 316 w 1313"/>
                <a:gd name="T15" fmla="*/ 160 h 1414"/>
                <a:gd name="T16" fmla="*/ 253 w 1313"/>
                <a:gd name="T17" fmla="*/ 0 h 1414"/>
                <a:gd name="T18" fmla="*/ 0 w 1313"/>
                <a:gd name="T19" fmla="*/ 0 h 1414"/>
                <a:gd name="T20" fmla="*/ 0 w 1313"/>
                <a:gd name="T21" fmla="*/ 1414 h 1414"/>
                <a:gd name="T22" fmla="*/ 173 w 1313"/>
                <a:gd name="T23" fmla="*/ 1414 h 1414"/>
                <a:gd name="T24" fmla="*/ 173 w 1313"/>
                <a:gd name="T25" fmla="*/ 578 h 1414"/>
                <a:gd name="T26" fmla="*/ 169 w 1313"/>
                <a:gd name="T27" fmla="*/ 238 h 1414"/>
                <a:gd name="T28" fmla="*/ 173 w 1313"/>
                <a:gd name="T29" fmla="*/ 238 h 1414"/>
                <a:gd name="T30" fmla="*/ 561 w 1313"/>
                <a:gd name="T31" fmla="*/ 1414 h 1414"/>
                <a:gd name="T32" fmla="*/ 752 w 1313"/>
                <a:gd name="T33" fmla="*/ 1414 h 1414"/>
                <a:gd name="T34" fmla="*/ 1140 w 1313"/>
                <a:gd name="T35" fmla="*/ 236 h 1414"/>
                <a:gd name="T36" fmla="*/ 1144 w 1313"/>
                <a:gd name="T37" fmla="*/ 236 h 1414"/>
                <a:gd name="T38" fmla="*/ 1140 w 1313"/>
                <a:gd name="T39" fmla="*/ 1414 h 1414"/>
                <a:gd name="T40" fmla="*/ 1313 w 1313"/>
                <a:gd name="T41" fmla="*/ 1414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3" h="1414">
                  <a:moveTo>
                    <a:pt x="1313" y="1414"/>
                  </a:moveTo>
                  <a:lnTo>
                    <a:pt x="1313" y="1414"/>
                  </a:lnTo>
                  <a:lnTo>
                    <a:pt x="1313" y="0"/>
                  </a:lnTo>
                  <a:lnTo>
                    <a:pt x="1062" y="0"/>
                  </a:lnTo>
                  <a:cubicBezTo>
                    <a:pt x="1062" y="0"/>
                    <a:pt x="1005" y="143"/>
                    <a:pt x="999" y="160"/>
                  </a:cubicBezTo>
                  <a:cubicBezTo>
                    <a:pt x="796" y="771"/>
                    <a:pt x="660" y="1180"/>
                    <a:pt x="660" y="1180"/>
                  </a:cubicBezTo>
                  <a:lnTo>
                    <a:pt x="656" y="1180"/>
                  </a:lnTo>
                  <a:cubicBezTo>
                    <a:pt x="656" y="1180"/>
                    <a:pt x="520" y="771"/>
                    <a:pt x="316" y="160"/>
                  </a:cubicBezTo>
                  <a:cubicBezTo>
                    <a:pt x="310" y="143"/>
                    <a:pt x="253" y="0"/>
                    <a:pt x="253" y="0"/>
                  </a:cubicBezTo>
                  <a:lnTo>
                    <a:pt x="0" y="0"/>
                  </a:lnTo>
                  <a:lnTo>
                    <a:pt x="0" y="1414"/>
                  </a:lnTo>
                  <a:lnTo>
                    <a:pt x="173" y="1414"/>
                  </a:lnTo>
                  <a:lnTo>
                    <a:pt x="173" y="578"/>
                  </a:lnTo>
                  <a:cubicBezTo>
                    <a:pt x="173" y="536"/>
                    <a:pt x="169" y="369"/>
                    <a:pt x="169" y="238"/>
                  </a:cubicBezTo>
                  <a:lnTo>
                    <a:pt x="173" y="238"/>
                  </a:lnTo>
                  <a:lnTo>
                    <a:pt x="561" y="1414"/>
                  </a:lnTo>
                  <a:lnTo>
                    <a:pt x="752" y="1414"/>
                  </a:lnTo>
                  <a:lnTo>
                    <a:pt x="1140" y="236"/>
                  </a:lnTo>
                  <a:lnTo>
                    <a:pt x="1144" y="236"/>
                  </a:lnTo>
                  <a:cubicBezTo>
                    <a:pt x="1144" y="369"/>
                    <a:pt x="1140" y="1414"/>
                    <a:pt x="1140" y="1414"/>
                  </a:cubicBezTo>
                  <a:lnTo>
                    <a:pt x="1313" y="1414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2" name="Freeform 70">
              <a:extLst>
                <a:ext uri="{FF2B5EF4-FFF2-40B4-BE49-F238E27FC236}">
                  <a16:creationId xmlns:a16="http://schemas.microsoft.com/office/drawing/2014/main" id="{CBDDB0E3-9259-4ADC-92CD-5D37814BE6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9454" y="4507830"/>
              <a:ext cx="177174" cy="233419"/>
            </a:xfrm>
            <a:custGeom>
              <a:avLst/>
              <a:gdLst>
                <a:gd name="T0" fmla="*/ 173 w 1066"/>
                <a:gd name="T1" fmla="*/ 755 h 1414"/>
                <a:gd name="T2" fmla="*/ 173 w 1066"/>
                <a:gd name="T3" fmla="*/ 755 h 1414"/>
                <a:gd name="T4" fmla="*/ 559 w 1066"/>
                <a:gd name="T5" fmla="*/ 755 h 1414"/>
                <a:gd name="T6" fmla="*/ 900 w 1066"/>
                <a:gd name="T7" fmla="*/ 995 h 1414"/>
                <a:gd name="T8" fmla="*/ 591 w 1066"/>
                <a:gd name="T9" fmla="*/ 1255 h 1414"/>
                <a:gd name="T10" fmla="*/ 173 w 1066"/>
                <a:gd name="T11" fmla="*/ 1255 h 1414"/>
                <a:gd name="T12" fmla="*/ 173 w 1066"/>
                <a:gd name="T13" fmla="*/ 755 h 1414"/>
                <a:gd name="T14" fmla="*/ 173 w 1066"/>
                <a:gd name="T15" fmla="*/ 755 h 1414"/>
                <a:gd name="T16" fmla="*/ 0 w 1066"/>
                <a:gd name="T17" fmla="*/ 1414 h 1414"/>
                <a:gd name="T18" fmla="*/ 0 w 1066"/>
                <a:gd name="T19" fmla="*/ 1414 h 1414"/>
                <a:gd name="T20" fmla="*/ 601 w 1066"/>
                <a:gd name="T21" fmla="*/ 1414 h 1414"/>
                <a:gd name="T22" fmla="*/ 1066 w 1066"/>
                <a:gd name="T23" fmla="*/ 999 h 1414"/>
                <a:gd name="T24" fmla="*/ 828 w 1066"/>
                <a:gd name="T25" fmla="*/ 651 h 1414"/>
                <a:gd name="T26" fmla="*/ 998 w 1066"/>
                <a:gd name="T27" fmla="*/ 353 h 1414"/>
                <a:gd name="T28" fmla="*/ 615 w 1066"/>
                <a:gd name="T29" fmla="*/ 0 h 1414"/>
                <a:gd name="T30" fmla="*/ 0 w 1066"/>
                <a:gd name="T31" fmla="*/ 0 h 1414"/>
                <a:gd name="T32" fmla="*/ 0 w 1066"/>
                <a:gd name="T33" fmla="*/ 1414 h 1414"/>
                <a:gd name="T34" fmla="*/ 0 w 1066"/>
                <a:gd name="T35" fmla="*/ 1414 h 1414"/>
                <a:gd name="T36" fmla="*/ 173 w 1066"/>
                <a:gd name="T37" fmla="*/ 158 h 1414"/>
                <a:gd name="T38" fmla="*/ 173 w 1066"/>
                <a:gd name="T39" fmla="*/ 158 h 1414"/>
                <a:gd name="T40" fmla="*/ 530 w 1066"/>
                <a:gd name="T41" fmla="*/ 158 h 1414"/>
                <a:gd name="T42" fmla="*/ 832 w 1066"/>
                <a:gd name="T43" fmla="*/ 367 h 1414"/>
                <a:gd name="T44" fmla="*/ 528 w 1066"/>
                <a:gd name="T45" fmla="*/ 591 h 1414"/>
                <a:gd name="T46" fmla="*/ 173 w 1066"/>
                <a:gd name="T47" fmla="*/ 591 h 1414"/>
                <a:gd name="T48" fmla="*/ 173 w 1066"/>
                <a:gd name="T49" fmla="*/ 158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6" h="1414">
                  <a:moveTo>
                    <a:pt x="173" y="755"/>
                  </a:moveTo>
                  <a:lnTo>
                    <a:pt x="173" y="755"/>
                  </a:lnTo>
                  <a:lnTo>
                    <a:pt x="559" y="755"/>
                  </a:lnTo>
                  <a:cubicBezTo>
                    <a:pt x="716" y="755"/>
                    <a:pt x="900" y="794"/>
                    <a:pt x="900" y="995"/>
                  </a:cubicBezTo>
                  <a:cubicBezTo>
                    <a:pt x="900" y="1154"/>
                    <a:pt x="792" y="1255"/>
                    <a:pt x="591" y="1255"/>
                  </a:cubicBezTo>
                  <a:lnTo>
                    <a:pt x="173" y="1255"/>
                  </a:lnTo>
                  <a:lnTo>
                    <a:pt x="173" y="755"/>
                  </a:lnTo>
                  <a:lnTo>
                    <a:pt x="173" y="755"/>
                  </a:lnTo>
                  <a:close/>
                  <a:moveTo>
                    <a:pt x="0" y="1414"/>
                  </a:moveTo>
                  <a:lnTo>
                    <a:pt x="0" y="1414"/>
                  </a:lnTo>
                  <a:lnTo>
                    <a:pt x="601" y="1414"/>
                  </a:lnTo>
                  <a:cubicBezTo>
                    <a:pt x="917" y="1414"/>
                    <a:pt x="1066" y="1228"/>
                    <a:pt x="1066" y="999"/>
                  </a:cubicBezTo>
                  <a:cubicBezTo>
                    <a:pt x="1066" y="755"/>
                    <a:pt x="921" y="689"/>
                    <a:pt x="828" y="651"/>
                  </a:cubicBezTo>
                  <a:cubicBezTo>
                    <a:pt x="985" y="578"/>
                    <a:pt x="998" y="447"/>
                    <a:pt x="998" y="353"/>
                  </a:cubicBezTo>
                  <a:cubicBezTo>
                    <a:pt x="998" y="158"/>
                    <a:pt x="881" y="0"/>
                    <a:pt x="615" y="0"/>
                  </a:cubicBezTo>
                  <a:lnTo>
                    <a:pt x="0" y="0"/>
                  </a:lnTo>
                  <a:lnTo>
                    <a:pt x="0" y="1414"/>
                  </a:lnTo>
                  <a:lnTo>
                    <a:pt x="0" y="1414"/>
                  </a:lnTo>
                  <a:close/>
                  <a:moveTo>
                    <a:pt x="173" y="158"/>
                  </a:moveTo>
                  <a:lnTo>
                    <a:pt x="173" y="158"/>
                  </a:lnTo>
                  <a:lnTo>
                    <a:pt x="530" y="158"/>
                  </a:lnTo>
                  <a:cubicBezTo>
                    <a:pt x="744" y="158"/>
                    <a:pt x="832" y="234"/>
                    <a:pt x="832" y="367"/>
                  </a:cubicBezTo>
                  <a:cubicBezTo>
                    <a:pt x="832" y="542"/>
                    <a:pt x="712" y="591"/>
                    <a:pt x="528" y="591"/>
                  </a:cubicBezTo>
                  <a:lnTo>
                    <a:pt x="173" y="591"/>
                  </a:lnTo>
                  <a:lnTo>
                    <a:pt x="173" y="158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3" name="Freeform 71">
              <a:extLst>
                <a:ext uri="{FF2B5EF4-FFF2-40B4-BE49-F238E27FC236}">
                  <a16:creationId xmlns:a16="http://schemas.microsoft.com/office/drawing/2014/main" id="{A98D92D6-09CB-45DE-8D7D-CE00072E0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622" y="4507830"/>
              <a:ext cx="154676" cy="233419"/>
            </a:xfrm>
            <a:custGeom>
              <a:avLst/>
              <a:gdLst>
                <a:gd name="T0" fmla="*/ 186 w 929"/>
                <a:gd name="T1" fmla="*/ 0 h 1414"/>
                <a:gd name="T2" fmla="*/ 186 w 929"/>
                <a:gd name="T3" fmla="*/ 0 h 1414"/>
                <a:gd name="T4" fmla="*/ 0 w 929"/>
                <a:gd name="T5" fmla="*/ 0 h 1414"/>
                <a:gd name="T6" fmla="*/ 0 w 929"/>
                <a:gd name="T7" fmla="*/ 1414 h 1414"/>
                <a:gd name="T8" fmla="*/ 929 w 929"/>
                <a:gd name="T9" fmla="*/ 1414 h 1414"/>
                <a:gd name="T10" fmla="*/ 929 w 929"/>
                <a:gd name="T11" fmla="*/ 1236 h 1414"/>
                <a:gd name="T12" fmla="*/ 186 w 929"/>
                <a:gd name="T13" fmla="*/ 1236 h 1414"/>
                <a:gd name="T14" fmla="*/ 186 w 929"/>
                <a:gd name="T15" fmla="*/ 0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9" h="1414">
                  <a:moveTo>
                    <a:pt x="186" y="0"/>
                  </a:moveTo>
                  <a:lnTo>
                    <a:pt x="186" y="0"/>
                  </a:lnTo>
                  <a:lnTo>
                    <a:pt x="0" y="0"/>
                  </a:lnTo>
                  <a:lnTo>
                    <a:pt x="0" y="1414"/>
                  </a:lnTo>
                  <a:lnTo>
                    <a:pt x="929" y="1414"/>
                  </a:lnTo>
                  <a:lnTo>
                    <a:pt x="929" y="1236"/>
                  </a:lnTo>
                  <a:lnTo>
                    <a:pt x="186" y="123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168464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F76155E-8A00-47E6-9265-69433D7DECB3}"/>
              </a:ext>
            </a:extLst>
          </p:cNvPr>
          <p:cNvSpPr/>
          <p:nvPr userDrawn="1"/>
        </p:nvSpPr>
        <p:spPr bwMode="auto">
          <a:xfrm>
            <a:off x="0" y="1"/>
            <a:ext cx="12192000" cy="3045884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normalizeH="0" baseline="0" err="1">
              <a:ln>
                <a:noFill/>
              </a:ln>
              <a:solidFill>
                <a:schemeClr val="accent3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153" name="Rectangle 7">
            <a:extLst>
              <a:ext uri="{FF2B5EF4-FFF2-40B4-BE49-F238E27FC236}">
                <a16:creationId xmlns:a16="http://schemas.microsoft.com/office/drawing/2014/main" id="{45B70AF8-F7E3-4BBD-A6FD-FF594ABEAD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9818" y="1642533"/>
            <a:ext cx="1079863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9600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9A43"/>
              </a:buClr>
              <a:buFontTx/>
              <a:buNone/>
              <a:defRPr sz="2000">
                <a:solidFill>
                  <a:srgbClr val="FFFFFF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9A43"/>
              </a:buClr>
              <a:buFont typeface="Times" panose="02020603050405020304" pitchFamily="18" charset="0"/>
              <a:buChar char="•"/>
              <a:defRPr sz="20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itchFamily="-112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kern="0"/>
              <a:t>Master subtitle</a:t>
            </a:r>
          </a:p>
        </p:txBody>
      </p:sp>
      <p:sp>
        <p:nvSpPr>
          <p:cNvPr id="154" name="Rectangle 2">
            <a:extLst>
              <a:ext uri="{FF2B5EF4-FFF2-40B4-BE49-F238E27FC236}">
                <a16:creationId xmlns:a16="http://schemas.microsoft.com/office/drawing/2014/main" id="{A27F9DF7-D2AA-4252-949A-F734233ABC7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1" y="1076475"/>
            <a:ext cx="1081545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spc="0" baseline="0">
                <a:solidFill>
                  <a:srgbClr val="FFFFFF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9pPr>
          </a:lstStyle>
          <a:p>
            <a:r>
              <a:rPr lang="de-DE" sz="3200" kern="0"/>
              <a:t>Title</a:t>
            </a:r>
          </a:p>
        </p:txBody>
      </p:sp>
      <p:sp>
        <p:nvSpPr>
          <p:cNvPr id="155" name="Rectangle 9">
            <a:extLst>
              <a:ext uri="{FF2B5EF4-FFF2-40B4-BE49-F238E27FC236}">
                <a16:creationId xmlns:a16="http://schemas.microsoft.com/office/drawing/2014/main" id="{48F871D1-7A2F-49A1-931C-EA6CF5749B8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009651" y="6388524"/>
            <a:ext cx="2235200" cy="2286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08AB77EE-9A13-47BD-887E-DEDC70B2DCEE}" type="datetime1">
              <a:rPr lang="en-GB" altLang="de-DE" sz="1200" smtClean="0">
                <a:solidFill>
                  <a:srgbClr val="006663"/>
                </a:solidFill>
              </a:rPr>
              <a:pPr/>
              <a:t>08.05.24</a:t>
            </a:fld>
            <a:endParaRPr lang="de-DE" altLang="de-DE" sz="1200">
              <a:solidFill>
                <a:srgbClr val="006663"/>
              </a:solidFill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78DF5D6-A486-4C59-AFB1-A7CF0BD5D6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00338" y="5570932"/>
            <a:ext cx="2487809" cy="11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67" y="355600"/>
            <a:ext cx="11235267" cy="609600"/>
          </a:xfrm>
          <a:prstGeom prst="rect">
            <a:avLst/>
          </a:prstGeom>
        </p:spPr>
        <p:txBody>
          <a:bodyPr/>
          <a:lstStyle>
            <a:lvl1pPr>
              <a:defRPr sz="2667" spc="0" baseline="0"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6833" y="1172634"/>
            <a:ext cx="11235267" cy="4375151"/>
          </a:xfrm>
          <a:prstGeom prst="rect">
            <a:avLst/>
          </a:prstGeom>
        </p:spPr>
        <p:txBody>
          <a:bodyPr tIns="72000"/>
          <a:lstStyle>
            <a:lvl1pPr>
              <a:buClr>
                <a:srgbClr val="529A43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rgbClr val="529A43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rgbClr val="529A43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rgbClr val="529A43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rgbClr val="529A43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0B222CA2-EFBA-4A4D-B340-5B0B684C349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CC6A165A-FF8B-4EFB-8C62-73892FF55534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1009651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ED758A42-CCF1-47BA-B97F-F0E786F9ABA0}" type="datetime1">
              <a:rPr lang="en-GB" altLang="de-DE" smtClean="0"/>
              <a:t>08.05.24</a:t>
            </a:fld>
            <a:endParaRPr lang="de-DE" altLang="de-DE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5EEDE4A1-6AED-4EF0-969C-BD97C044F4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4358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618">
          <p15:clr>
            <a:srgbClr val="FBAE40"/>
          </p15:clr>
        </p15:guide>
        <p15:guide id="4" orient="horz" pos="2323">
          <p15:clr>
            <a:srgbClr val="FBAE40"/>
          </p15:clr>
        </p15:guide>
        <p15:guide id="5" orient="horz" pos="2028">
          <p15:clr>
            <a:srgbClr val="FBAE40"/>
          </p15:clr>
        </p15:guide>
        <p15:guide id="6" orient="horz" pos="1733">
          <p15:clr>
            <a:srgbClr val="FBAE40"/>
          </p15:clr>
        </p15:guide>
        <p15:guide id="7" orient="horz" pos="1439">
          <p15:clr>
            <a:srgbClr val="FBAE40"/>
          </p15:clr>
        </p15:guide>
        <p15:guide id="8" orient="horz" pos="1144">
          <p15:clr>
            <a:srgbClr val="FBAE40"/>
          </p15:clr>
        </p15:guide>
        <p15:guide id="9" orient="horz" pos="849">
          <p15:clr>
            <a:srgbClr val="FBAE40"/>
          </p15:clr>
        </p15:guide>
        <p15:guide id="10" orient="horz" pos="554">
          <p15:clr>
            <a:srgbClr val="FBAE40"/>
          </p15:clr>
        </p15:guide>
        <p15:guide id="11" orient="horz" pos="191">
          <p15:clr>
            <a:srgbClr val="FBAE40"/>
          </p15:clr>
        </p15:guide>
        <p15:guide id="12" pos="3175">
          <p15:clr>
            <a:srgbClr val="FBAE40"/>
          </p15:clr>
        </p15:guide>
        <p15:guide id="13" pos="3470">
          <p15:clr>
            <a:srgbClr val="FBAE40"/>
          </p15:clr>
        </p15:guide>
        <p15:guide id="14" pos="3765">
          <p15:clr>
            <a:srgbClr val="FBAE40"/>
          </p15:clr>
        </p15:guide>
        <p15:guide id="15" pos="4059">
          <p15:clr>
            <a:srgbClr val="FBAE40"/>
          </p15:clr>
        </p15:guide>
        <p15:guide id="16" pos="4354">
          <p15:clr>
            <a:srgbClr val="FBAE40"/>
          </p15:clr>
        </p15:guide>
        <p15:guide id="17" pos="4649">
          <p15:clr>
            <a:srgbClr val="FBAE40"/>
          </p15:clr>
        </p15:guide>
        <p15:guide id="18" pos="4944">
          <p15:clr>
            <a:srgbClr val="FBAE40"/>
          </p15:clr>
        </p15:guide>
        <p15:guide id="19" pos="5239">
          <p15:clr>
            <a:srgbClr val="FBAE40"/>
          </p15:clr>
        </p15:guide>
        <p15:guide id="20" pos="5534">
          <p15:clr>
            <a:srgbClr val="FBAE40"/>
          </p15:clr>
        </p15:guide>
        <p15:guide id="21" pos="2585">
          <p15:clr>
            <a:srgbClr val="FBAE40"/>
          </p15:clr>
        </p15:guide>
        <p15:guide id="22" pos="2290">
          <p15:clr>
            <a:srgbClr val="FBAE40"/>
          </p15:clr>
        </p15:guide>
        <p15:guide id="23" pos="1995">
          <p15:clr>
            <a:srgbClr val="FBAE40"/>
          </p15:clr>
        </p15:guide>
        <p15:guide id="24" pos="1701">
          <p15:clr>
            <a:srgbClr val="FBAE40"/>
          </p15:clr>
        </p15:guide>
        <p15:guide id="25" pos="1406">
          <p15:clr>
            <a:srgbClr val="FBAE40"/>
          </p15:clr>
        </p15:guide>
        <p15:guide id="26" pos="1111">
          <p15:clr>
            <a:srgbClr val="FBAE40"/>
          </p15:clr>
        </p15:guide>
        <p15:guide id="27" pos="816">
          <p15:clr>
            <a:srgbClr val="FBAE40"/>
          </p15:clr>
        </p15:guide>
        <p15:guide id="28" pos="521">
          <p15:clr>
            <a:srgbClr val="FBAE40"/>
          </p15:clr>
        </p15:guide>
        <p15:guide id="29" pos="226">
          <p15:clr>
            <a:srgbClr val="FBAE40"/>
          </p15:clr>
        </p15:guide>
        <p15:guide id="30" orient="horz" pos="32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08C72CE-FDA6-44D8-B602-D41B7EF94D00}"/>
              </a:ext>
            </a:extLst>
          </p:cNvPr>
          <p:cNvSpPr/>
          <p:nvPr userDrawn="1"/>
        </p:nvSpPr>
        <p:spPr bwMode="auto">
          <a:xfrm>
            <a:off x="0" y="1172634"/>
            <a:ext cx="12192000" cy="499956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67" y="355600"/>
            <a:ext cx="11235267" cy="609600"/>
          </a:xfrm>
          <a:prstGeom prst="rect">
            <a:avLst/>
          </a:prstGeom>
        </p:spPr>
        <p:txBody>
          <a:bodyPr/>
          <a:lstStyle>
            <a:lvl1pPr>
              <a:defRPr sz="2667" b="1" spc="0"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6833" y="1172634"/>
            <a:ext cx="11235267" cy="4375151"/>
          </a:xfrm>
          <a:prstGeom prst="rect">
            <a:avLst/>
          </a:prstGeom>
        </p:spPr>
        <p:txBody>
          <a:bodyPr tIns="72000"/>
          <a:lstStyle>
            <a:lvl1pPr>
              <a:buClr>
                <a:srgbClr val="529A43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rgbClr val="529A43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rgbClr val="529A43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rgbClr val="529A43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rgbClr val="529A43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29F5188-5BA6-4812-B41D-1FE2AA828B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de-DE" sz="3200">
              <a:solidFill>
                <a:schemeClr val="tx2"/>
              </a:solidFill>
            </a:endParaRPr>
          </a:p>
        </p:txBody>
      </p:sp>
      <p:sp>
        <p:nvSpPr>
          <p:cNvPr id="84" name="Rectangle 5">
            <a:extLst>
              <a:ext uri="{FF2B5EF4-FFF2-40B4-BE49-F238E27FC236}">
                <a16:creationId xmlns:a16="http://schemas.microsoft.com/office/drawing/2014/main" id="{FA5D21F6-2D30-4C78-8B82-64687D6547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" name="Rectangle 6">
            <a:extLst>
              <a:ext uri="{FF2B5EF4-FFF2-40B4-BE49-F238E27FC236}">
                <a16:creationId xmlns:a16="http://schemas.microsoft.com/office/drawing/2014/main" id="{5EF30565-F9C4-4766-A228-71E0EB3A92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  <p:sp>
        <p:nvSpPr>
          <p:cNvPr id="88" name="Rectangle 9">
            <a:extLst>
              <a:ext uri="{FF2B5EF4-FFF2-40B4-BE49-F238E27FC236}">
                <a16:creationId xmlns:a16="http://schemas.microsoft.com/office/drawing/2014/main" id="{39ACF7F7-F96A-4EC2-BF49-CB68B82E2DD3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1009651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</a:defRPr>
            </a:lvl1pPr>
          </a:lstStyle>
          <a:p>
            <a:fld id="{2FB07F23-506C-4113-82F3-83F761FAE04C}" type="datetime1">
              <a:rPr lang="en-GB" altLang="de-DE" smtClean="0"/>
              <a:t>08.05.24</a:t>
            </a:fld>
            <a:endParaRPr lang="de-DE" altLang="de-DE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8483B7B-4A7F-4775-A88E-D6FE8E69C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5584" y="6189241"/>
            <a:ext cx="1392217" cy="66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618">
          <p15:clr>
            <a:srgbClr val="FBAE40"/>
          </p15:clr>
        </p15:guide>
        <p15:guide id="4" orient="horz" pos="2323">
          <p15:clr>
            <a:srgbClr val="FBAE40"/>
          </p15:clr>
        </p15:guide>
        <p15:guide id="5" orient="horz" pos="2028">
          <p15:clr>
            <a:srgbClr val="FBAE40"/>
          </p15:clr>
        </p15:guide>
        <p15:guide id="6" orient="horz" pos="1733">
          <p15:clr>
            <a:srgbClr val="FBAE40"/>
          </p15:clr>
        </p15:guide>
        <p15:guide id="7" orient="horz" pos="1439">
          <p15:clr>
            <a:srgbClr val="FBAE40"/>
          </p15:clr>
        </p15:guide>
        <p15:guide id="8" orient="horz" pos="1144">
          <p15:clr>
            <a:srgbClr val="FBAE40"/>
          </p15:clr>
        </p15:guide>
        <p15:guide id="9" orient="horz" pos="849">
          <p15:clr>
            <a:srgbClr val="FBAE40"/>
          </p15:clr>
        </p15:guide>
        <p15:guide id="10" orient="horz" pos="554">
          <p15:clr>
            <a:srgbClr val="FBAE40"/>
          </p15:clr>
        </p15:guide>
        <p15:guide id="11" orient="horz" pos="259">
          <p15:clr>
            <a:srgbClr val="FBAE40"/>
          </p15:clr>
        </p15:guide>
        <p15:guide id="12" pos="3175">
          <p15:clr>
            <a:srgbClr val="FBAE40"/>
          </p15:clr>
        </p15:guide>
        <p15:guide id="13" pos="3470">
          <p15:clr>
            <a:srgbClr val="FBAE40"/>
          </p15:clr>
        </p15:guide>
        <p15:guide id="14" pos="3765">
          <p15:clr>
            <a:srgbClr val="FBAE40"/>
          </p15:clr>
        </p15:guide>
        <p15:guide id="15" pos="4059">
          <p15:clr>
            <a:srgbClr val="FBAE40"/>
          </p15:clr>
        </p15:guide>
        <p15:guide id="16" pos="4354">
          <p15:clr>
            <a:srgbClr val="FBAE40"/>
          </p15:clr>
        </p15:guide>
        <p15:guide id="17" pos="4649">
          <p15:clr>
            <a:srgbClr val="FBAE40"/>
          </p15:clr>
        </p15:guide>
        <p15:guide id="18" pos="4944">
          <p15:clr>
            <a:srgbClr val="FBAE40"/>
          </p15:clr>
        </p15:guide>
        <p15:guide id="19" pos="5239">
          <p15:clr>
            <a:srgbClr val="FBAE40"/>
          </p15:clr>
        </p15:guide>
        <p15:guide id="20" pos="5534">
          <p15:clr>
            <a:srgbClr val="FBAE40"/>
          </p15:clr>
        </p15:guide>
        <p15:guide id="21" pos="2585">
          <p15:clr>
            <a:srgbClr val="FBAE40"/>
          </p15:clr>
        </p15:guide>
        <p15:guide id="22" pos="2290">
          <p15:clr>
            <a:srgbClr val="FBAE40"/>
          </p15:clr>
        </p15:guide>
        <p15:guide id="23" pos="1995">
          <p15:clr>
            <a:srgbClr val="FBAE40"/>
          </p15:clr>
        </p15:guide>
        <p15:guide id="24" pos="1701">
          <p15:clr>
            <a:srgbClr val="FBAE40"/>
          </p15:clr>
        </p15:guide>
        <p15:guide id="25" pos="1406">
          <p15:clr>
            <a:srgbClr val="FBAE40"/>
          </p15:clr>
        </p15:guide>
        <p15:guide id="26" pos="1111">
          <p15:clr>
            <a:srgbClr val="FBAE40"/>
          </p15:clr>
        </p15:guide>
        <p15:guide id="27" pos="816">
          <p15:clr>
            <a:srgbClr val="FBAE40"/>
          </p15:clr>
        </p15:guide>
        <p15:guide id="28" pos="521">
          <p15:clr>
            <a:srgbClr val="FBAE40"/>
          </p15:clr>
        </p15:guide>
        <p15:guide id="29" pos="2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D29F5188-5BA6-4812-B41D-1FE2AA828B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de-DE" sz="32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355600"/>
            <a:ext cx="11235267" cy="609600"/>
          </a:xfrm>
          <a:prstGeom prst="rect">
            <a:avLst/>
          </a:prstGeom>
        </p:spPr>
        <p:txBody>
          <a:bodyPr/>
          <a:lstStyle>
            <a:lvl1pPr>
              <a:defRPr sz="2667" b="1" spc="0">
                <a:solidFill>
                  <a:schemeClr val="accent4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84" name="Rectangle 5">
            <a:extLst>
              <a:ext uri="{FF2B5EF4-FFF2-40B4-BE49-F238E27FC236}">
                <a16:creationId xmlns:a16="http://schemas.microsoft.com/office/drawing/2014/main" id="{FA5D21F6-2D30-4C78-8B82-64687D6547A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" name="Rectangle 6">
            <a:extLst>
              <a:ext uri="{FF2B5EF4-FFF2-40B4-BE49-F238E27FC236}">
                <a16:creationId xmlns:a16="http://schemas.microsoft.com/office/drawing/2014/main" id="{5EF30565-F9C4-4766-A228-71E0EB3A92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  <p:sp>
        <p:nvSpPr>
          <p:cNvPr id="88" name="Rectangle 9">
            <a:extLst>
              <a:ext uri="{FF2B5EF4-FFF2-40B4-BE49-F238E27FC236}">
                <a16:creationId xmlns:a16="http://schemas.microsoft.com/office/drawing/2014/main" id="{39ACF7F7-F96A-4EC2-BF49-CB68B82E2DD3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1009651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4"/>
                </a:solidFill>
              </a:defRPr>
            </a:lvl1pPr>
          </a:lstStyle>
          <a:p>
            <a:fld id="{747F3878-E3C1-407D-8A40-214DB3988E2B}" type="datetime1">
              <a:rPr lang="en-GB" altLang="de-DE" smtClean="0"/>
              <a:t>08.05.24</a:t>
            </a:fld>
            <a:endParaRPr lang="de-DE" altLang="de-DE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9CD0862-CDFF-41C7-BDD7-AE120332352C}"/>
              </a:ext>
            </a:extLst>
          </p:cNvPr>
          <p:cNvGrpSpPr/>
          <p:nvPr userDrawn="1"/>
        </p:nvGrpSpPr>
        <p:grpSpPr>
          <a:xfrm>
            <a:off x="10320867" y="6263217"/>
            <a:ext cx="1199956" cy="512232"/>
            <a:chOff x="7740650" y="4697413"/>
            <a:chExt cx="899967" cy="384174"/>
          </a:xfrm>
        </p:grpSpPr>
        <p:sp>
          <p:nvSpPr>
            <p:cNvPr id="87" name="Freeform 5">
              <a:extLst>
                <a:ext uri="{FF2B5EF4-FFF2-40B4-BE49-F238E27FC236}">
                  <a16:creationId xmlns:a16="http://schemas.microsoft.com/office/drawing/2014/main" id="{1EB977BF-B0B1-4A26-AD25-38C8A930F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053" y="4697413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126FF84D-9F69-4DF0-B8A3-1350F1B4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053" y="4697413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0" name="Freeform 7">
              <a:extLst>
                <a:ext uri="{FF2B5EF4-FFF2-40B4-BE49-F238E27FC236}">
                  <a16:creationId xmlns:a16="http://schemas.microsoft.com/office/drawing/2014/main" id="{995CE6E8-B4BE-401A-A57E-3D711420C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053" y="5048660"/>
              <a:ext cx="32927" cy="329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5 w 351"/>
                <a:gd name="T5" fmla="*/ 0 h 351"/>
                <a:gd name="T6" fmla="*/ 351 w 351"/>
                <a:gd name="T7" fmla="*/ 175 h 351"/>
                <a:gd name="T8" fmla="*/ 175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1" name="Freeform 8">
              <a:extLst>
                <a:ext uri="{FF2B5EF4-FFF2-40B4-BE49-F238E27FC236}">
                  <a16:creationId xmlns:a16="http://schemas.microsoft.com/office/drawing/2014/main" id="{8CCFC813-6ABE-45C9-8AF9-71BC55D2B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053" y="5048660"/>
              <a:ext cx="32927" cy="329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5 w 351"/>
                <a:gd name="T5" fmla="*/ 0 h 351"/>
                <a:gd name="T6" fmla="*/ 351 w 351"/>
                <a:gd name="T7" fmla="*/ 175 h 351"/>
                <a:gd name="T8" fmla="*/ 175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61DB37E6-13A2-4AE7-A7BE-6B12FC883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0607" y="4719564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3" name="Freeform 10">
              <a:extLst>
                <a:ext uri="{FF2B5EF4-FFF2-40B4-BE49-F238E27FC236}">
                  <a16:creationId xmlns:a16="http://schemas.microsoft.com/office/drawing/2014/main" id="{DCFA823C-2B8D-4C55-A299-9C50E9DB0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081" y="4719564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4" name="Freeform 11">
              <a:extLst>
                <a:ext uri="{FF2B5EF4-FFF2-40B4-BE49-F238E27FC236}">
                  <a16:creationId xmlns:a16="http://schemas.microsoft.com/office/drawing/2014/main" id="{D8F0C907-8703-4A81-88D1-509195529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0607" y="5026508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5" name="Freeform 12">
              <a:extLst>
                <a:ext uri="{FF2B5EF4-FFF2-40B4-BE49-F238E27FC236}">
                  <a16:creationId xmlns:a16="http://schemas.microsoft.com/office/drawing/2014/main" id="{0A88C773-CF41-4812-B03C-B7795846D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081" y="5026508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6" name="Freeform 13">
              <a:extLst>
                <a:ext uri="{FF2B5EF4-FFF2-40B4-BE49-F238E27FC236}">
                  <a16:creationId xmlns:a16="http://schemas.microsoft.com/office/drawing/2014/main" id="{A2A60602-E11D-491B-B05E-7A036543E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053" y="4741715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7" name="Freeform 14">
              <a:extLst>
                <a:ext uri="{FF2B5EF4-FFF2-40B4-BE49-F238E27FC236}">
                  <a16:creationId xmlns:a16="http://schemas.microsoft.com/office/drawing/2014/main" id="{01DBC944-AB6A-45C5-844F-0243A9268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580" y="4741715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8" name="Freeform 15">
              <a:extLst>
                <a:ext uri="{FF2B5EF4-FFF2-40B4-BE49-F238E27FC236}">
                  <a16:creationId xmlns:a16="http://schemas.microsoft.com/office/drawing/2014/main" id="{8152E929-5710-4BA5-AA6A-4DC151469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525" y="4741715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F2998997-FF3E-4876-BDEE-2B08D442D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053" y="5004358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0" name="Freeform 17">
              <a:extLst>
                <a:ext uri="{FF2B5EF4-FFF2-40B4-BE49-F238E27FC236}">
                  <a16:creationId xmlns:a16="http://schemas.microsoft.com/office/drawing/2014/main" id="{4ED8C1D1-9877-441A-AA51-30927AAE4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580" y="5004358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1" name="Freeform 18">
              <a:extLst>
                <a:ext uri="{FF2B5EF4-FFF2-40B4-BE49-F238E27FC236}">
                  <a16:creationId xmlns:a16="http://schemas.microsoft.com/office/drawing/2014/main" id="{BC1D4964-6660-453B-BA90-B10AA9F8F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525" y="5004358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2" name="Freeform 19">
              <a:extLst>
                <a:ext uri="{FF2B5EF4-FFF2-40B4-BE49-F238E27FC236}">
                  <a16:creationId xmlns:a16="http://schemas.microsoft.com/office/drawing/2014/main" id="{05499F41-A774-4700-8D4C-2DB0AEF2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0607" y="4763865"/>
              <a:ext cx="32927" cy="329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6 w 351"/>
                <a:gd name="T5" fmla="*/ 0 h 351"/>
                <a:gd name="T6" fmla="*/ 351 w 351"/>
                <a:gd name="T7" fmla="*/ 175 h 351"/>
                <a:gd name="T8" fmla="*/ 176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3" name="Freeform 20">
              <a:extLst>
                <a:ext uri="{FF2B5EF4-FFF2-40B4-BE49-F238E27FC236}">
                  <a16:creationId xmlns:a16="http://schemas.microsoft.com/office/drawing/2014/main" id="{31C19F5D-47C5-480D-B794-85F3F906E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135" y="4763865"/>
              <a:ext cx="32927" cy="32927"/>
            </a:xfrm>
            <a:custGeom>
              <a:avLst/>
              <a:gdLst>
                <a:gd name="T0" fmla="*/ 0 w 350"/>
                <a:gd name="T1" fmla="*/ 175 h 351"/>
                <a:gd name="T2" fmla="*/ 0 w 350"/>
                <a:gd name="T3" fmla="*/ 175 h 351"/>
                <a:gd name="T4" fmla="*/ 175 w 350"/>
                <a:gd name="T5" fmla="*/ 0 h 351"/>
                <a:gd name="T6" fmla="*/ 350 w 350"/>
                <a:gd name="T7" fmla="*/ 175 h 351"/>
                <a:gd name="T8" fmla="*/ 175 w 350"/>
                <a:gd name="T9" fmla="*/ 351 h 351"/>
                <a:gd name="T10" fmla="*/ 0 w 350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4" name="Freeform 21">
              <a:extLst>
                <a:ext uri="{FF2B5EF4-FFF2-40B4-BE49-F238E27FC236}">
                  <a16:creationId xmlns:a16="http://schemas.microsoft.com/office/drawing/2014/main" id="{9D6EF070-E989-462B-AB55-7E92F8166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081" y="4763865"/>
              <a:ext cx="32927" cy="32927"/>
            </a:xfrm>
            <a:custGeom>
              <a:avLst/>
              <a:gdLst>
                <a:gd name="T0" fmla="*/ 0 w 350"/>
                <a:gd name="T1" fmla="*/ 175 h 351"/>
                <a:gd name="T2" fmla="*/ 0 w 350"/>
                <a:gd name="T3" fmla="*/ 175 h 351"/>
                <a:gd name="T4" fmla="*/ 175 w 350"/>
                <a:gd name="T5" fmla="*/ 0 h 351"/>
                <a:gd name="T6" fmla="*/ 350 w 350"/>
                <a:gd name="T7" fmla="*/ 175 h 351"/>
                <a:gd name="T8" fmla="*/ 175 w 350"/>
                <a:gd name="T9" fmla="*/ 351 h 351"/>
                <a:gd name="T10" fmla="*/ 0 w 350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5" name="Freeform 22">
              <a:extLst>
                <a:ext uri="{FF2B5EF4-FFF2-40B4-BE49-F238E27FC236}">
                  <a16:creationId xmlns:a16="http://schemas.microsoft.com/office/drawing/2014/main" id="{657BD49F-C62C-489A-804C-6B7003DD4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3971" y="4763865"/>
              <a:ext cx="32927" cy="329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6 w 351"/>
                <a:gd name="T5" fmla="*/ 0 h 351"/>
                <a:gd name="T6" fmla="*/ 351 w 351"/>
                <a:gd name="T7" fmla="*/ 175 h 351"/>
                <a:gd name="T8" fmla="*/ 176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6" name="Freeform 23">
              <a:extLst>
                <a:ext uri="{FF2B5EF4-FFF2-40B4-BE49-F238E27FC236}">
                  <a16:creationId xmlns:a16="http://schemas.microsoft.com/office/drawing/2014/main" id="{1B42EC60-1E57-4A85-8453-8191B96C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0607" y="4806584"/>
              <a:ext cx="32927" cy="329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6 w 351"/>
                <a:gd name="T5" fmla="*/ 0 h 351"/>
                <a:gd name="T6" fmla="*/ 351 w 351"/>
                <a:gd name="T7" fmla="*/ 176 h 351"/>
                <a:gd name="T8" fmla="*/ 176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7" name="Freeform 24">
              <a:extLst>
                <a:ext uri="{FF2B5EF4-FFF2-40B4-BE49-F238E27FC236}">
                  <a16:creationId xmlns:a16="http://schemas.microsoft.com/office/drawing/2014/main" id="{384F3A4C-69A9-41EA-A354-C406A8CAA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135" y="4806584"/>
              <a:ext cx="32927" cy="329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id="{770ECE91-C1AE-4548-B6D8-875319022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081" y="4806584"/>
              <a:ext cx="32927" cy="329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09" name="Freeform 26">
              <a:extLst>
                <a:ext uri="{FF2B5EF4-FFF2-40B4-BE49-F238E27FC236}">
                  <a16:creationId xmlns:a16="http://schemas.microsoft.com/office/drawing/2014/main" id="{B34E211C-0D89-4C31-83E1-C036B07C5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3971" y="4806584"/>
              <a:ext cx="32927" cy="329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6 w 351"/>
                <a:gd name="T5" fmla="*/ 0 h 351"/>
                <a:gd name="T6" fmla="*/ 351 w 351"/>
                <a:gd name="T7" fmla="*/ 176 h 351"/>
                <a:gd name="T8" fmla="*/ 176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0" name="Freeform 27">
              <a:extLst>
                <a:ext uri="{FF2B5EF4-FFF2-40B4-BE49-F238E27FC236}">
                  <a16:creationId xmlns:a16="http://schemas.microsoft.com/office/drawing/2014/main" id="{38440A2A-0729-4D1C-A460-AF0FB37BB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0607" y="4850886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1" name="Freeform 28">
              <a:extLst>
                <a:ext uri="{FF2B5EF4-FFF2-40B4-BE49-F238E27FC236}">
                  <a16:creationId xmlns:a16="http://schemas.microsoft.com/office/drawing/2014/main" id="{B53002E1-C130-4A71-A42E-407EB7A0F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135" y="4850886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E38D87E7-8DD6-47F7-A2A9-D8C20E166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081" y="4850886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3" name="Freeform 30">
              <a:extLst>
                <a:ext uri="{FF2B5EF4-FFF2-40B4-BE49-F238E27FC236}">
                  <a16:creationId xmlns:a16="http://schemas.microsoft.com/office/drawing/2014/main" id="{D46AAF43-5535-4DC2-88A0-21A4E6B10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3971" y="4850886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4" name="Freeform 31">
              <a:extLst>
                <a:ext uri="{FF2B5EF4-FFF2-40B4-BE49-F238E27FC236}">
                  <a16:creationId xmlns:a16="http://schemas.microsoft.com/office/drawing/2014/main" id="{E9C522B0-7288-48CB-84C1-854A3FCA5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0607" y="4895187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5" name="Freeform 32">
              <a:extLst>
                <a:ext uri="{FF2B5EF4-FFF2-40B4-BE49-F238E27FC236}">
                  <a16:creationId xmlns:a16="http://schemas.microsoft.com/office/drawing/2014/main" id="{16E1604F-C1BE-4097-B800-85B66F516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135" y="4895187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6" name="Freeform 33">
              <a:extLst>
                <a:ext uri="{FF2B5EF4-FFF2-40B4-BE49-F238E27FC236}">
                  <a16:creationId xmlns:a16="http://schemas.microsoft.com/office/drawing/2014/main" id="{C05B3BF4-60B2-4B77-AD8D-2FD28D70C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081" y="4895187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7" name="Freeform 34">
              <a:extLst>
                <a:ext uri="{FF2B5EF4-FFF2-40B4-BE49-F238E27FC236}">
                  <a16:creationId xmlns:a16="http://schemas.microsoft.com/office/drawing/2014/main" id="{9AC9A664-CAED-4970-ACC0-32145D48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3971" y="4895187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8" name="Freeform 35">
              <a:extLst>
                <a:ext uri="{FF2B5EF4-FFF2-40B4-BE49-F238E27FC236}">
                  <a16:creationId xmlns:a16="http://schemas.microsoft.com/office/drawing/2014/main" id="{072CCE5C-D512-429D-8616-8F263FE6B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0607" y="4939489"/>
              <a:ext cx="32927" cy="329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6 w 351"/>
                <a:gd name="T5" fmla="*/ 0 h 351"/>
                <a:gd name="T6" fmla="*/ 351 w 351"/>
                <a:gd name="T7" fmla="*/ 176 h 351"/>
                <a:gd name="T8" fmla="*/ 176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19" name="Freeform 36">
              <a:extLst>
                <a:ext uri="{FF2B5EF4-FFF2-40B4-BE49-F238E27FC236}">
                  <a16:creationId xmlns:a16="http://schemas.microsoft.com/office/drawing/2014/main" id="{749A6373-7FE3-41B6-A24F-551FE472F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135" y="4939489"/>
              <a:ext cx="32927" cy="329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0" name="Freeform 37">
              <a:extLst>
                <a:ext uri="{FF2B5EF4-FFF2-40B4-BE49-F238E27FC236}">
                  <a16:creationId xmlns:a16="http://schemas.microsoft.com/office/drawing/2014/main" id="{8DAC3029-9F16-4C47-A0CD-E4FE394E5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081" y="4939489"/>
              <a:ext cx="32927" cy="329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1" name="Freeform 38">
              <a:extLst>
                <a:ext uri="{FF2B5EF4-FFF2-40B4-BE49-F238E27FC236}">
                  <a16:creationId xmlns:a16="http://schemas.microsoft.com/office/drawing/2014/main" id="{EB70221A-6592-4E73-A304-897A2A11F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3971" y="4939489"/>
              <a:ext cx="32927" cy="329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6 w 351"/>
                <a:gd name="T5" fmla="*/ 0 h 351"/>
                <a:gd name="T6" fmla="*/ 351 w 351"/>
                <a:gd name="T7" fmla="*/ 176 h 351"/>
                <a:gd name="T8" fmla="*/ 176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6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6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2" name="Freeform 39">
              <a:extLst>
                <a:ext uri="{FF2B5EF4-FFF2-40B4-BE49-F238E27FC236}">
                  <a16:creationId xmlns:a16="http://schemas.microsoft.com/office/drawing/2014/main" id="{17D00E09-23F5-4EEC-97BA-4F8F8A694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0607" y="4982207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3" name="Freeform 40">
              <a:extLst>
                <a:ext uri="{FF2B5EF4-FFF2-40B4-BE49-F238E27FC236}">
                  <a16:creationId xmlns:a16="http://schemas.microsoft.com/office/drawing/2014/main" id="{E094D4E1-EE3B-4A7F-A444-CC2BF4F75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8135" y="4982207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4" name="Freeform 41">
              <a:extLst>
                <a:ext uri="{FF2B5EF4-FFF2-40B4-BE49-F238E27FC236}">
                  <a16:creationId xmlns:a16="http://schemas.microsoft.com/office/drawing/2014/main" id="{6A90CAC1-E7A1-42BE-88DC-203098CC9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081" y="4982207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5" name="Freeform 42">
              <a:extLst>
                <a:ext uri="{FF2B5EF4-FFF2-40B4-BE49-F238E27FC236}">
                  <a16:creationId xmlns:a16="http://schemas.microsoft.com/office/drawing/2014/main" id="{F34123B0-2915-40F9-B482-293072B4A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3971" y="4982207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6 w 351"/>
                <a:gd name="T5" fmla="*/ 0 h 350"/>
                <a:gd name="T6" fmla="*/ 351 w 351"/>
                <a:gd name="T7" fmla="*/ 175 h 350"/>
                <a:gd name="T8" fmla="*/ 176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6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6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6" name="Freeform 43">
              <a:extLst>
                <a:ext uri="{FF2B5EF4-FFF2-40B4-BE49-F238E27FC236}">
                  <a16:creationId xmlns:a16="http://schemas.microsoft.com/office/drawing/2014/main" id="{E7766464-CF79-4F1D-B07F-AE0C8877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053" y="4786016"/>
              <a:ext cx="32927" cy="329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7" name="Freeform 44">
              <a:extLst>
                <a:ext uri="{FF2B5EF4-FFF2-40B4-BE49-F238E27FC236}">
                  <a16:creationId xmlns:a16="http://schemas.microsoft.com/office/drawing/2014/main" id="{70A585F9-23E2-4F3A-AF54-D6D80FCB8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580" y="4786016"/>
              <a:ext cx="32927" cy="329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8" name="Freeform 45">
              <a:extLst>
                <a:ext uri="{FF2B5EF4-FFF2-40B4-BE49-F238E27FC236}">
                  <a16:creationId xmlns:a16="http://schemas.microsoft.com/office/drawing/2014/main" id="{6971761C-DF3E-4886-9DA9-40BF49876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7690" y="4786016"/>
              <a:ext cx="32927" cy="329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29" name="Freeform 46">
              <a:extLst>
                <a:ext uri="{FF2B5EF4-FFF2-40B4-BE49-F238E27FC236}">
                  <a16:creationId xmlns:a16="http://schemas.microsoft.com/office/drawing/2014/main" id="{69ECC21B-F0D1-432A-9908-0C2A004D3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525" y="4786016"/>
              <a:ext cx="32927" cy="329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0" name="Freeform 47">
              <a:extLst>
                <a:ext uri="{FF2B5EF4-FFF2-40B4-BE49-F238E27FC236}">
                  <a16:creationId xmlns:a16="http://schemas.microsoft.com/office/drawing/2014/main" id="{AA158DC5-A6A4-4A03-B2A3-0F0FCDA42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5999" y="4786016"/>
              <a:ext cx="32927" cy="329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1" name="Freeform 48">
              <a:extLst>
                <a:ext uri="{FF2B5EF4-FFF2-40B4-BE49-F238E27FC236}">
                  <a16:creationId xmlns:a16="http://schemas.microsoft.com/office/drawing/2014/main" id="{AB17A67C-80E1-4A50-8102-FA2689B6A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053" y="4828735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2" name="Freeform 49">
              <a:extLst>
                <a:ext uri="{FF2B5EF4-FFF2-40B4-BE49-F238E27FC236}">
                  <a16:creationId xmlns:a16="http://schemas.microsoft.com/office/drawing/2014/main" id="{93287974-AA84-41F2-88D7-B3487E295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580" y="4828735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3" name="Freeform 50">
              <a:extLst>
                <a:ext uri="{FF2B5EF4-FFF2-40B4-BE49-F238E27FC236}">
                  <a16:creationId xmlns:a16="http://schemas.microsoft.com/office/drawing/2014/main" id="{F5C864E3-E832-49DA-8FD7-2DCD76646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7690" y="4828735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4" name="Freeform 51">
              <a:extLst>
                <a:ext uri="{FF2B5EF4-FFF2-40B4-BE49-F238E27FC236}">
                  <a16:creationId xmlns:a16="http://schemas.microsoft.com/office/drawing/2014/main" id="{2B47C3E1-2757-49E5-852C-440F029A7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525" y="4828735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5" name="Freeform 52">
              <a:extLst>
                <a:ext uri="{FF2B5EF4-FFF2-40B4-BE49-F238E27FC236}">
                  <a16:creationId xmlns:a16="http://schemas.microsoft.com/office/drawing/2014/main" id="{EC4EEA20-7968-42E4-9147-345F1F298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5999" y="4828735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6" name="Freeform 53">
              <a:extLst>
                <a:ext uri="{FF2B5EF4-FFF2-40B4-BE49-F238E27FC236}">
                  <a16:creationId xmlns:a16="http://schemas.microsoft.com/office/drawing/2014/main" id="{A4143E56-D5B7-4488-9BC7-D74B81CD4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053" y="4873036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7" name="Freeform 54">
              <a:extLst>
                <a:ext uri="{FF2B5EF4-FFF2-40B4-BE49-F238E27FC236}">
                  <a16:creationId xmlns:a16="http://schemas.microsoft.com/office/drawing/2014/main" id="{46552041-A82B-4881-96A9-2D7EA5224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580" y="4873036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8" name="Freeform 55">
              <a:extLst>
                <a:ext uri="{FF2B5EF4-FFF2-40B4-BE49-F238E27FC236}">
                  <a16:creationId xmlns:a16="http://schemas.microsoft.com/office/drawing/2014/main" id="{66FD2957-7135-494B-822A-86B0A4E3C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7690" y="4873036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39" name="Freeform 56">
              <a:extLst>
                <a:ext uri="{FF2B5EF4-FFF2-40B4-BE49-F238E27FC236}">
                  <a16:creationId xmlns:a16="http://schemas.microsoft.com/office/drawing/2014/main" id="{14DF61BF-9D59-4553-983D-B32E7F733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525" y="4873036"/>
              <a:ext cx="32927" cy="32927"/>
            </a:xfrm>
            <a:custGeom>
              <a:avLst/>
              <a:gdLst>
                <a:gd name="T0" fmla="*/ 0 w 350"/>
                <a:gd name="T1" fmla="*/ 175 h 350"/>
                <a:gd name="T2" fmla="*/ 0 w 350"/>
                <a:gd name="T3" fmla="*/ 175 h 350"/>
                <a:gd name="T4" fmla="*/ 175 w 350"/>
                <a:gd name="T5" fmla="*/ 0 h 350"/>
                <a:gd name="T6" fmla="*/ 350 w 350"/>
                <a:gd name="T7" fmla="*/ 175 h 350"/>
                <a:gd name="T8" fmla="*/ 175 w 350"/>
                <a:gd name="T9" fmla="*/ 350 h 350"/>
                <a:gd name="T10" fmla="*/ 0 w 350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8" y="0"/>
                    <a:pt x="175" y="0"/>
                  </a:cubicBezTo>
                  <a:cubicBezTo>
                    <a:pt x="272" y="0"/>
                    <a:pt x="350" y="78"/>
                    <a:pt x="350" y="175"/>
                  </a:cubicBezTo>
                  <a:cubicBezTo>
                    <a:pt x="350" y="272"/>
                    <a:pt x="272" y="350"/>
                    <a:pt x="175" y="350"/>
                  </a:cubicBezTo>
                  <a:cubicBezTo>
                    <a:pt x="78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0" name="Freeform 57">
              <a:extLst>
                <a:ext uri="{FF2B5EF4-FFF2-40B4-BE49-F238E27FC236}">
                  <a16:creationId xmlns:a16="http://schemas.microsoft.com/office/drawing/2014/main" id="{2B531C66-8249-405B-B1BF-8F993791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5999" y="4873036"/>
              <a:ext cx="32927" cy="32927"/>
            </a:xfrm>
            <a:custGeom>
              <a:avLst/>
              <a:gdLst>
                <a:gd name="T0" fmla="*/ 0 w 351"/>
                <a:gd name="T1" fmla="*/ 175 h 350"/>
                <a:gd name="T2" fmla="*/ 0 w 351"/>
                <a:gd name="T3" fmla="*/ 175 h 350"/>
                <a:gd name="T4" fmla="*/ 175 w 351"/>
                <a:gd name="T5" fmla="*/ 0 h 350"/>
                <a:gd name="T6" fmla="*/ 351 w 351"/>
                <a:gd name="T7" fmla="*/ 175 h 350"/>
                <a:gd name="T8" fmla="*/ 175 w 351"/>
                <a:gd name="T9" fmla="*/ 350 h 350"/>
                <a:gd name="T10" fmla="*/ 0 w 351"/>
                <a:gd name="T11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0">
                  <a:moveTo>
                    <a:pt x="0" y="175"/>
                  </a:moveTo>
                  <a:lnTo>
                    <a:pt x="0" y="175"/>
                  </a:lnTo>
                  <a:cubicBezTo>
                    <a:pt x="0" y="78"/>
                    <a:pt x="79" y="0"/>
                    <a:pt x="175" y="0"/>
                  </a:cubicBezTo>
                  <a:cubicBezTo>
                    <a:pt x="272" y="0"/>
                    <a:pt x="351" y="78"/>
                    <a:pt x="351" y="175"/>
                  </a:cubicBezTo>
                  <a:cubicBezTo>
                    <a:pt x="351" y="272"/>
                    <a:pt x="272" y="350"/>
                    <a:pt x="175" y="350"/>
                  </a:cubicBezTo>
                  <a:cubicBezTo>
                    <a:pt x="79" y="350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1" name="Freeform 58">
              <a:extLst>
                <a:ext uri="{FF2B5EF4-FFF2-40B4-BE49-F238E27FC236}">
                  <a16:creationId xmlns:a16="http://schemas.microsoft.com/office/drawing/2014/main" id="{A32D4285-CFD0-4526-B9AB-60D237566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053" y="4917338"/>
              <a:ext cx="32927" cy="329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5 w 351"/>
                <a:gd name="T5" fmla="*/ 0 h 351"/>
                <a:gd name="T6" fmla="*/ 351 w 351"/>
                <a:gd name="T7" fmla="*/ 175 h 351"/>
                <a:gd name="T8" fmla="*/ 175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2" name="Freeform 59">
              <a:extLst>
                <a:ext uri="{FF2B5EF4-FFF2-40B4-BE49-F238E27FC236}">
                  <a16:creationId xmlns:a16="http://schemas.microsoft.com/office/drawing/2014/main" id="{A07FCCBB-7D30-44EC-AFC3-44206FA36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580" y="4917338"/>
              <a:ext cx="32927" cy="32927"/>
            </a:xfrm>
            <a:custGeom>
              <a:avLst/>
              <a:gdLst>
                <a:gd name="T0" fmla="*/ 0 w 350"/>
                <a:gd name="T1" fmla="*/ 175 h 351"/>
                <a:gd name="T2" fmla="*/ 0 w 350"/>
                <a:gd name="T3" fmla="*/ 175 h 351"/>
                <a:gd name="T4" fmla="*/ 175 w 350"/>
                <a:gd name="T5" fmla="*/ 0 h 351"/>
                <a:gd name="T6" fmla="*/ 350 w 350"/>
                <a:gd name="T7" fmla="*/ 175 h 351"/>
                <a:gd name="T8" fmla="*/ 175 w 350"/>
                <a:gd name="T9" fmla="*/ 351 h 351"/>
                <a:gd name="T10" fmla="*/ 0 w 350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3" name="Freeform 60">
              <a:extLst>
                <a:ext uri="{FF2B5EF4-FFF2-40B4-BE49-F238E27FC236}">
                  <a16:creationId xmlns:a16="http://schemas.microsoft.com/office/drawing/2014/main" id="{0E7E74EF-2850-46CE-BCFC-A45009BA1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7690" y="4917338"/>
              <a:ext cx="32927" cy="329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5 w 351"/>
                <a:gd name="T5" fmla="*/ 0 h 351"/>
                <a:gd name="T6" fmla="*/ 351 w 351"/>
                <a:gd name="T7" fmla="*/ 175 h 351"/>
                <a:gd name="T8" fmla="*/ 175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4" name="Freeform 61">
              <a:extLst>
                <a:ext uri="{FF2B5EF4-FFF2-40B4-BE49-F238E27FC236}">
                  <a16:creationId xmlns:a16="http://schemas.microsoft.com/office/drawing/2014/main" id="{DEA854BC-7E59-4966-9C3A-0FE1C302B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525" y="4917338"/>
              <a:ext cx="32927" cy="32927"/>
            </a:xfrm>
            <a:custGeom>
              <a:avLst/>
              <a:gdLst>
                <a:gd name="T0" fmla="*/ 0 w 350"/>
                <a:gd name="T1" fmla="*/ 175 h 351"/>
                <a:gd name="T2" fmla="*/ 0 w 350"/>
                <a:gd name="T3" fmla="*/ 175 h 351"/>
                <a:gd name="T4" fmla="*/ 175 w 350"/>
                <a:gd name="T5" fmla="*/ 0 h 351"/>
                <a:gd name="T6" fmla="*/ 350 w 350"/>
                <a:gd name="T7" fmla="*/ 175 h 351"/>
                <a:gd name="T8" fmla="*/ 175 w 350"/>
                <a:gd name="T9" fmla="*/ 351 h 351"/>
                <a:gd name="T10" fmla="*/ 0 w 350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5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E1182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5" name="Freeform 62">
              <a:extLst>
                <a:ext uri="{FF2B5EF4-FFF2-40B4-BE49-F238E27FC236}">
                  <a16:creationId xmlns:a16="http://schemas.microsoft.com/office/drawing/2014/main" id="{90099339-D44E-462A-BF42-DBBC86403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5999" y="4917338"/>
              <a:ext cx="32927" cy="32927"/>
            </a:xfrm>
            <a:custGeom>
              <a:avLst/>
              <a:gdLst>
                <a:gd name="T0" fmla="*/ 0 w 351"/>
                <a:gd name="T1" fmla="*/ 175 h 351"/>
                <a:gd name="T2" fmla="*/ 0 w 351"/>
                <a:gd name="T3" fmla="*/ 175 h 351"/>
                <a:gd name="T4" fmla="*/ 175 w 351"/>
                <a:gd name="T5" fmla="*/ 0 h 351"/>
                <a:gd name="T6" fmla="*/ 351 w 351"/>
                <a:gd name="T7" fmla="*/ 175 h 351"/>
                <a:gd name="T8" fmla="*/ 175 w 351"/>
                <a:gd name="T9" fmla="*/ 351 h 351"/>
                <a:gd name="T10" fmla="*/ 0 w 351"/>
                <a:gd name="T11" fmla="*/ 17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5"/>
                  </a:moveTo>
                  <a:lnTo>
                    <a:pt x="0" y="175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5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5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6" name="Freeform 63">
              <a:extLst>
                <a:ext uri="{FF2B5EF4-FFF2-40B4-BE49-F238E27FC236}">
                  <a16:creationId xmlns:a16="http://schemas.microsoft.com/office/drawing/2014/main" id="{0A27ADCB-9AEC-484F-82B5-9D2A52B2B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053" y="4960056"/>
              <a:ext cx="32927" cy="329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7" name="Freeform 64">
              <a:extLst>
                <a:ext uri="{FF2B5EF4-FFF2-40B4-BE49-F238E27FC236}">
                  <a16:creationId xmlns:a16="http://schemas.microsoft.com/office/drawing/2014/main" id="{63EDDFD3-2C8A-4141-8B25-08AAAFFC4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580" y="4960056"/>
              <a:ext cx="32927" cy="329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8" name="Freeform 65">
              <a:extLst>
                <a:ext uri="{FF2B5EF4-FFF2-40B4-BE49-F238E27FC236}">
                  <a16:creationId xmlns:a16="http://schemas.microsoft.com/office/drawing/2014/main" id="{2EAE6756-FC17-401B-B044-76159746D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7690" y="4960056"/>
              <a:ext cx="32927" cy="329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49" name="Freeform 66">
              <a:extLst>
                <a:ext uri="{FF2B5EF4-FFF2-40B4-BE49-F238E27FC236}">
                  <a16:creationId xmlns:a16="http://schemas.microsoft.com/office/drawing/2014/main" id="{BC0720E6-523A-4221-8D34-B40BBEE12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525" y="4960056"/>
              <a:ext cx="32927" cy="32927"/>
            </a:xfrm>
            <a:custGeom>
              <a:avLst/>
              <a:gdLst>
                <a:gd name="T0" fmla="*/ 0 w 350"/>
                <a:gd name="T1" fmla="*/ 176 h 351"/>
                <a:gd name="T2" fmla="*/ 0 w 350"/>
                <a:gd name="T3" fmla="*/ 176 h 351"/>
                <a:gd name="T4" fmla="*/ 175 w 350"/>
                <a:gd name="T5" fmla="*/ 0 h 351"/>
                <a:gd name="T6" fmla="*/ 350 w 350"/>
                <a:gd name="T7" fmla="*/ 176 h 351"/>
                <a:gd name="T8" fmla="*/ 175 w 350"/>
                <a:gd name="T9" fmla="*/ 351 h 351"/>
                <a:gd name="T10" fmla="*/ 0 w 350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0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8" y="0"/>
                    <a:pt x="175" y="0"/>
                  </a:cubicBezTo>
                  <a:cubicBezTo>
                    <a:pt x="272" y="0"/>
                    <a:pt x="350" y="79"/>
                    <a:pt x="350" y="176"/>
                  </a:cubicBezTo>
                  <a:cubicBezTo>
                    <a:pt x="350" y="272"/>
                    <a:pt x="272" y="351"/>
                    <a:pt x="175" y="351"/>
                  </a:cubicBezTo>
                  <a:cubicBezTo>
                    <a:pt x="78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50" name="Freeform 67">
              <a:extLst>
                <a:ext uri="{FF2B5EF4-FFF2-40B4-BE49-F238E27FC236}">
                  <a16:creationId xmlns:a16="http://schemas.microsoft.com/office/drawing/2014/main" id="{7B66A487-1EEA-449F-8B60-B768F0EEB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5999" y="4960056"/>
              <a:ext cx="32927" cy="32927"/>
            </a:xfrm>
            <a:custGeom>
              <a:avLst/>
              <a:gdLst>
                <a:gd name="T0" fmla="*/ 0 w 351"/>
                <a:gd name="T1" fmla="*/ 176 h 351"/>
                <a:gd name="T2" fmla="*/ 0 w 351"/>
                <a:gd name="T3" fmla="*/ 176 h 351"/>
                <a:gd name="T4" fmla="*/ 175 w 351"/>
                <a:gd name="T5" fmla="*/ 0 h 351"/>
                <a:gd name="T6" fmla="*/ 351 w 351"/>
                <a:gd name="T7" fmla="*/ 176 h 351"/>
                <a:gd name="T8" fmla="*/ 175 w 351"/>
                <a:gd name="T9" fmla="*/ 351 h 351"/>
                <a:gd name="T10" fmla="*/ 0 w 351"/>
                <a:gd name="T11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51">
                  <a:moveTo>
                    <a:pt x="0" y="176"/>
                  </a:moveTo>
                  <a:lnTo>
                    <a:pt x="0" y="176"/>
                  </a:lnTo>
                  <a:cubicBezTo>
                    <a:pt x="0" y="79"/>
                    <a:pt x="79" y="0"/>
                    <a:pt x="175" y="0"/>
                  </a:cubicBezTo>
                  <a:cubicBezTo>
                    <a:pt x="272" y="0"/>
                    <a:pt x="351" y="79"/>
                    <a:pt x="351" y="176"/>
                  </a:cubicBezTo>
                  <a:cubicBezTo>
                    <a:pt x="351" y="272"/>
                    <a:pt x="272" y="351"/>
                    <a:pt x="175" y="351"/>
                  </a:cubicBezTo>
                  <a:cubicBezTo>
                    <a:pt x="79" y="351"/>
                    <a:pt x="0" y="272"/>
                    <a:pt x="0" y="176"/>
                  </a:cubicBezTo>
                  <a:close/>
                </a:path>
              </a:pathLst>
            </a:custGeom>
            <a:solidFill>
              <a:srgbClr val="5CB34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51" name="Freeform 68">
              <a:extLst>
                <a:ext uri="{FF2B5EF4-FFF2-40B4-BE49-F238E27FC236}">
                  <a16:creationId xmlns:a16="http://schemas.microsoft.com/office/drawing/2014/main" id="{A38479BC-98E7-4237-9789-CD7DE0ABE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650" y="4823989"/>
              <a:ext cx="94931" cy="131322"/>
            </a:xfrm>
            <a:custGeom>
              <a:avLst/>
              <a:gdLst>
                <a:gd name="T0" fmla="*/ 1013 w 1013"/>
                <a:gd name="T1" fmla="*/ 1243 h 1414"/>
                <a:gd name="T2" fmla="*/ 1013 w 1013"/>
                <a:gd name="T3" fmla="*/ 1243 h 1414"/>
                <a:gd name="T4" fmla="*/ 172 w 1013"/>
                <a:gd name="T5" fmla="*/ 1243 h 1414"/>
                <a:gd name="T6" fmla="*/ 172 w 1013"/>
                <a:gd name="T7" fmla="*/ 772 h 1414"/>
                <a:gd name="T8" fmla="*/ 933 w 1013"/>
                <a:gd name="T9" fmla="*/ 772 h 1414"/>
                <a:gd name="T10" fmla="*/ 933 w 1013"/>
                <a:gd name="T11" fmla="*/ 595 h 1414"/>
                <a:gd name="T12" fmla="*/ 172 w 1013"/>
                <a:gd name="T13" fmla="*/ 595 h 1414"/>
                <a:gd name="T14" fmla="*/ 172 w 1013"/>
                <a:gd name="T15" fmla="*/ 171 h 1414"/>
                <a:gd name="T16" fmla="*/ 992 w 1013"/>
                <a:gd name="T17" fmla="*/ 171 h 1414"/>
                <a:gd name="T18" fmla="*/ 992 w 1013"/>
                <a:gd name="T19" fmla="*/ 0 h 1414"/>
                <a:gd name="T20" fmla="*/ 0 w 1013"/>
                <a:gd name="T21" fmla="*/ 0 h 1414"/>
                <a:gd name="T22" fmla="*/ 0 w 1013"/>
                <a:gd name="T23" fmla="*/ 1414 h 1414"/>
                <a:gd name="T24" fmla="*/ 1013 w 1013"/>
                <a:gd name="T25" fmla="*/ 1414 h 1414"/>
                <a:gd name="T26" fmla="*/ 1013 w 1013"/>
                <a:gd name="T27" fmla="*/ 1243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3" h="1414">
                  <a:moveTo>
                    <a:pt x="1013" y="1243"/>
                  </a:moveTo>
                  <a:lnTo>
                    <a:pt x="1013" y="1243"/>
                  </a:lnTo>
                  <a:lnTo>
                    <a:pt x="172" y="1243"/>
                  </a:lnTo>
                  <a:lnTo>
                    <a:pt x="172" y="772"/>
                  </a:lnTo>
                  <a:lnTo>
                    <a:pt x="933" y="772"/>
                  </a:lnTo>
                  <a:lnTo>
                    <a:pt x="933" y="595"/>
                  </a:lnTo>
                  <a:lnTo>
                    <a:pt x="172" y="595"/>
                  </a:lnTo>
                  <a:lnTo>
                    <a:pt x="172" y="171"/>
                  </a:lnTo>
                  <a:lnTo>
                    <a:pt x="992" y="171"/>
                  </a:lnTo>
                  <a:lnTo>
                    <a:pt x="992" y="0"/>
                  </a:lnTo>
                  <a:lnTo>
                    <a:pt x="0" y="0"/>
                  </a:lnTo>
                  <a:lnTo>
                    <a:pt x="0" y="1414"/>
                  </a:lnTo>
                  <a:lnTo>
                    <a:pt x="1013" y="1414"/>
                  </a:lnTo>
                  <a:lnTo>
                    <a:pt x="1013" y="1243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52" name="Freeform 69">
              <a:extLst>
                <a:ext uri="{FF2B5EF4-FFF2-40B4-BE49-F238E27FC236}">
                  <a16:creationId xmlns:a16="http://schemas.microsoft.com/office/drawing/2014/main" id="{0B4590C5-4883-484C-AF57-14D61DD51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4061" y="4823989"/>
              <a:ext cx="121829" cy="131322"/>
            </a:xfrm>
            <a:custGeom>
              <a:avLst/>
              <a:gdLst>
                <a:gd name="T0" fmla="*/ 1313 w 1313"/>
                <a:gd name="T1" fmla="*/ 1414 h 1414"/>
                <a:gd name="T2" fmla="*/ 1313 w 1313"/>
                <a:gd name="T3" fmla="*/ 1414 h 1414"/>
                <a:gd name="T4" fmla="*/ 1313 w 1313"/>
                <a:gd name="T5" fmla="*/ 0 h 1414"/>
                <a:gd name="T6" fmla="*/ 1062 w 1313"/>
                <a:gd name="T7" fmla="*/ 0 h 1414"/>
                <a:gd name="T8" fmla="*/ 999 w 1313"/>
                <a:gd name="T9" fmla="*/ 160 h 1414"/>
                <a:gd name="T10" fmla="*/ 660 w 1313"/>
                <a:gd name="T11" fmla="*/ 1180 h 1414"/>
                <a:gd name="T12" fmla="*/ 656 w 1313"/>
                <a:gd name="T13" fmla="*/ 1180 h 1414"/>
                <a:gd name="T14" fmla="*/ 316 w 1313"/>
                <a:gd name="T15" fmla="*/ 160 h 1414"/>
                <a:gd name="T16" fmla="*/ 253 w 1313"/>
                <a:gd name="T17" fmla="*/ 0 h 1414"/>
                <a:gd name="T18" fmla="*/ 0 w 1313"/>
                <a:gd name="T19" fmla="*/ 0 h 1414"/>
                <a:gd name="T20" fmla="*/ 0 w 1313"/>
                <a:gd name="T21" fmla="*/ 1414 h 1414"/>
                <a:gd name="T22" fmla="*/ 173 w 1313"/>
                <a:gd name="T23" fmla="*/ 1414 h 1414"/>
                <a:gd name="T24" fmla="*/ 173 w 1313"/>
                <a:gd name="T25" fmla="*/ 578 h 1414"/>
                <a:gd name="T26" fmla="*/ 169 w 1313"/>
                <a:gd name="T27" fmla="*/ 238 h 1414"/>
                <a:gd name="T28" fmla="*/ 173 w 1313"/>
                <a:gd name="T29" fmla="*/ 238 h 1414"/>
                <a:gd name="T30" fmla="*/ 561 w 1313"/>
                <a:gd name="T31" fmla="*/ 1414 h 1414"/>
                <a:gd name="T32" fmla="*/ 752 w 1313"/>
                <a:gd name="T33" fmla="*/ 1414 h 1414"/>
                <a:gd name="T34" fmla="*/ 1140 w 1313"/>
                <a:gd name="T35" fmla="*/ 236 h 1414"/>
                <a:gd name="T36" fmla="*/ 1144 w 1313"/>
                <a:gd name="T37" fmla="*/ 236 h 1414"/>
                <a:gd name="T38" fmla="*/ 1140 w 1313"/>
                <a:gd name="T39" fmla="*/ 1414 h 1414"/>
                <a:gd name="T40" fmla="*/ 1313 w 1313"/>
                <a:gd name="T41" fmla="*/ 1414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3" h="1414">
                  <a:moveTo>
                    <a:pt x="1313" y="1414"/>
                  </a:moveTo>
                  <a:lnTo>
                    <a:pt x="1313" y="1414"/>
                  </a:lnTo>
                  <a:lnTo>
                    <a:pt x="1313" y="0"/>
                  </a:lnTo>
                  <a:lnTo>
                    <a:pt x="1062" y="0"/>
                  </a:lnTo>
                  <a:cubicBezTo>
                    <a:pt x="1062" y="0"/>
                    <a:pt x="1005" y="143"/>
                    <a:pt x="999" y="160"/>
                  </a:cubicBezTo>
                  <a:cubicBezTo>
                    <a:pt x="796" y="771"/>
                    <a:pt x="660" y="1180"/>
                    <a:pt x="660" y="1180"/>
                  </a:cubicBezTo>
                  <a:lnTo>
                    <a:pt x="656" y="1180"/>
                  </a:lnTo>
                  <a:cubicBezTo>
                    <a:pt x="656" y="1180"/>
                    <a:pt x="520" y="771"/>
                    <a:pt x="316" y="160"/>
                  </a:cubicBezTo>
                  <a:cubicBezTo>
                    <a:pt x="310" y="143"/>
                    <a:pt x="253" y="0"/>
                    <a:pt x="253" y="0"/>
                  </a:cubicBezTo>
                  <a:lnTo>
                    <a:pt x="0" y="0"/>
                  </a:lnTo>
                  <a:lnTo>
                    <a:pt x="0" y="1414"/>
                  </a:lnTo>
                  <a:lnTo>
                    <a:pt x="173" y="1414"/>
                  </a:lnTo>
                  <a:lnTo>
                    <a:pt x="173" y="578"/>
                  </a:lnTo>
                  <a:cubicBezTo>
                    <a:pt x="173" y="536"/>
                    <a:pt x="169" y="369"/>
                    <a:pt x="169" y="238"/>
                  </a:cubicBezTo>
                  <a:lnTo>
                    <a:pt x="173" y="238"/>
                  </a:lnTo>
                  <a:lnTo>
                    <a:pt x="561" y="1414"/>
                  </a:lnTo>
                  <a:lnTo>
                    <a:pt x="752" y="1414"/>
                  </a:lnTo>
                  <a:lnTo>
                    <a:pt x="1140" y="236"/>
                  </a:lnTo>
                  <a:lnTo>
                    <a:pt x="1144" y="236"/>
                  </a:lnTo>
                  <a:cubicBezTo>
                    <a:pt x="1144" y="369"/>
                    <a:pt x="1140" y="1414"/>
                    <a:pt x="1140" y="1414"/>
                  </a:cubicBezTo>
                  <a:lnTo>
                    <a:pt x="1313" y="1414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53" name="Freeform 70">
              <a:extLst>
                <a:ext uri="{FF2B5EF4-FFF2-40B4-BE49-F238E27FC236}">
                  <a16:creationId xmlns:a16="http://schemas.microsoft.com/office/drawing/2014/main" id="{D1EBB979-4AD4-452D-84C0-07BDA8A698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7534" y="4823989"/>
              <a:ext cx="99679" cy="131322"/>
            </a:xfrm>
            <a:custGeom>
              <a:avLst/>
              <a:gdLst>
                <a:gd name="T0" fmla="*/ 173 w 1066"/>
                <a:gd name="T1" fmla="*/ 755 h 1414"/>
                <a:gd name="T2" fmla="*/ 173 w 1066"/>
                <a:gd name="T3" fmla="*/ 755 h 1414"/>
                <a:gd name="T4" fmla="*/ 559 w 1066"/>
                <a:gd name="T5" fmla="*/ 755 h 1414"/>
                <a:gd name="T6" fmla="*/ 900 w 1066"/>
                <a:gd name="T7" fmla="*/ 995 h 1414"/>
                <a:gd name="T8" fmla="*/ 591 w 1066"/>
                <a:gd name="T9" fmla="*/ 1255 h 1414"/>
                <a:gd name="T10" fmla="*/ 173 w 1066"/>
                <a:gd name="T11" fmla="*/ 1255 h 1414"/>
                <a:gd name="T12" fmla="*/ 173 w 1066"/>
                <a:gd name="T13" fmla="*/ 755 h 1414"/>
                <a:gd name="T14" fmla="*/ 173 w 1066"/>
                <a:gd name="T15" fmla="*/ 755 h 1414"/>
                <a:gd name="T16" fmla="*/ 0 w 1066"/>
                <a:gd name="T17" fmla="*/ 1414 h 1414"/>
                <a:gd name="T18" fmla="*/ 0 w 1066"/>
                <a:gd name="T19" fmla="*/ 1414 h 1414"/>
                <a:gd name="T20" fmla="*/ 601 w 1066"/>
                <a:gd name="T21" fmla="*/ 1414 h 1414"/>
                <a:gd name="T22" fmla="*/ 1066 w 1066"/>
                <a:gd name="T23" fmla="*/ 999 h 1414"/>
                <a:gd name="T24" fmla="*/ 828 w 1066"/>
                <a:gd name="T25" fmla="*/ 651 h 1414"/>
                <a:gd name="T26" fmla="*/ 998 w 1066"/>
                <a:gd name="T27" fmla="*/ 353 h 1414"/>
                <a:gd name="T28" fmla="*/ 615 w 1066"/>
                <a:gd name="T29" fmla="*/ 0 h 1414"/>
                <a:gd name="T30" fmla="*/ 0 w 1066"/>
                <a:gd name="T31" fmla="*/ 0 h 1414"/>
                <a:gd name="T32" fmla="*/ 0 w 1066"/>
                <a:gd name="T33" fmla="*/ 1414 h 1414"/>
                <a:gd name="T34" fmla="*/ 0 w 1066"/>
                <a:gd name="T35" fmla="*/ 1414 h 1414"/>
                <a:gd name="T36" fmla="*/ 173 w 1066"/>
                <a:gd name="T37" fmla="*/ 158 h 1414"/>
                <a:gd name="T38" fmla="*/ 173 w 1066"/>
                <a:gd name="T39" fmla="*/ 158 h 1414"/>
                <a:gd name="T40" fmla="*/ 530 w 1066"/>
                <a:gd name="T41" fmla="*/ 158 h 1414"/>
                <a:gd name="T42" fmla="*/ 832 w 1066"/>
                <a:gd name="T43" fmla="*/ 367 h 1414"/>
                <a:gd name="T44" fmla="*/ 528 w 1066"/>
                <a:gd name="T45" fmla="*/ 591 h 1414"/>
                <a:gd name="T46" fmla="*/ 173 w 1066"/>
                <a:gd name="T47" fmla="*/ 591 h 1414"/>
                <a:gd name="T48" fmla="*/ 173 w 1066"/>
                <a:gd name="T49" fmla="*/ 158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6" h="1414">
                  <a:moveTo>
                    <a:pt x="173" y="755"/>
                  </a:moveTo>
                  <a:lnTo>
                    <a:pt x="173" y="755"/>
                  </a:lnTo>
                  <a:lnTo>
                    <a:pt x="559" y="755"/>
                  </a:lnTo>
                  <a:cubicBezTo>
                    <a:pt x="716" y="755"/>
                    <a:pt x="900" y="794"/>
                    <a:pt x="900" y="995"/>
                  </a:cubicBezTo>
                  <a:cubicBezTo>
                    <a:pt x="900" y="1154"/>
                    <a:pt x="792" y="1255"/>
                    <a:pt x="591" y="1255"/>
                  </a:cubicBezTo>
                  <a:lnTo>
                    <a:pt x="173" y="1255"/>
                  </a:lnTo>
                  <a:lnTo>
                    <a:pt x="173" y="755"/>
                  </a:lnTo>
                  <a:lnTo>
                    <a:pt x="173" y="755"/>
                  </a:lnTo>
                  <a:close/>
                  <a:moveTo>
                    <a:pt x="0" y="1414"/>
                  </a:moveTo>
                  <a:lnTo>
                    <a:pt x="0" y="1414"/>
                  </a:lnTo>
                  <a:lnTo>
                    <a:pt x="601" y="1414"/>
                  </a:lnTo>
                  <a:cubicBezTo>
                    <a:pt x="917" y="1414"/>
                    <a:pt x="1066" y="1228"/>
                    <a:pt x="1066" y="999"/>
                  </a:cubicBezTo>
                  <a:cubicBezTo>
                    <a:pt x="1066" y="755"/>
                    <a:pt x="921" y="689"/>
                    <a:pt x="828" y="651"/>
                  </a:cubicBezTo>
                  <a:cubicBezTo>
                    <a:pt x="985" y="578"/>
                    <a:pt x="998" y="447"/>
                    <a:pt x="998" y="353"/>
                  </a:cubicBezTo>
                  <a:cubicBezTo>
                    <a:pt x="998" y="158"/>
                    <a:pt x="881" y="0"/>
                    <a:pt x="615" y="0"/>
                  </a:cubicBezTo>
                  <a:lnTo>
                    <a:pt x="0" y="0"/>
                  </a:lnTo>
                  <a:lnTo>
                    <a:pt x="0" y="1414"/>
                  </a:lnTo>
                  <a:lnTo>
                    <a:pt x="0" y="1414"/>
                  </a:lnTo>
                  <a:close/>
                  <a:moveTo>
                    <a:pt x="173" y="158"/>
                  </a:moveTo>
                  <a:lnTo>
                    <a:pt x="173" y="158"/>
                  </a:lnTo>
                  <a:lnTo>
                    <a:pt x="530" y="158"/>
                  </a:lnTo>
                  <a:cubicBezTo>
                    <a:pt x="744" y="158"/>
                    <a:pt x="832" y="234"/>
                    <a:pt x="832" y="367"/>
                  </a:cubicBezTo>
                  <a:cubicBezTo>
                    <a:pt x="832" y="542"/>
                    <a:pt x="712" y="591"/>
                    <a:pt x="528" y="591"/>
                  </a:cubicBezTo>
                  <a:lnTo>
                    <a:pt x="173" y="591"/>
                  </a:lnTo>
                  <a:lnTo>
                    <a:pt x="173" y="158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  <p:sp>
          <p:nvSpPr>
            <p:cNvPr id="154" name="Freeform 71">
              <a:extLst>
                <a:ext uri="{FF2B5EF4-FFF2-40B4-BE49-F238E27FC236}">
                  <a16:creationId xmlns:a16="http://schemas.microsoft.com/office/drawing/2014/main" id="{27ED38BF-C22D-4F5E-96A1-5C80AAE7E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526" y="4823989"/>
              <a:ext cx="87021" cy="131322"/>
            </a:xfrm>
            <a:custGeom>
              <a:avLst/>
              <a:gdLst>
                <a:gd name="T0" fmla="*/ 186 w 929"/>
                <a:gd name="T1" fmla="*/ 0 h 1414"/>
                <a:gd name="T2" fmla="*/ 186 w 929"/>
                <a:gd name="T3" fmla="*/ 0 h 1414"/>
                <a:gd name="T4" fmla="*/ 0 w 929"/>
                <a:gd name="T5" fmla="*/ 0 h 1414"/>
                <a:gd name="T6" fmla="*/ 0 w 929"/>
                <a:gd name="T7" fmla="*/ 1414 h 1414"/>
                <a:gd name="T8" fmla="*/ 929 w 929"/>
                <a:gd name="T9" fmla="*/ 1414 h 1414"/>
                <a:gd name="T10" fmla="*/ 929 w 929"/>
                <a:gd name="T11" fmla="*/ 1236 h 1414"/>
                <a:gd name="T12" fmla="*/ 186 w 929"/>
                <a:gd name="T13" fmla="*/ 1236 h 1414"/>
                <a:gd name="T14" fmla="*/ 186 w 929"/>
                <a:gd name="T15" fmla="*/ 0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9" h="1414">
                  <a:moveTo>
                    <a:pt x="186" y="0"/>
                  </a:moveTo>
                  <a:lnTo>
                    <a:pt x="186" y="0"/>
                  </a:lnTo>
                  <a:lnTo>
                    <a:pt x="0" y="0"/>
                  </a:lnTo>
                  <a:lnTo>
                    <a:pt x="0" y="1414"/>
                  </a:lnTo>
                  <a:lnTo>
                    <a:pt x="929" y="1414"/>
                  </a:lnTo>
                  <a:lnTo>
                    <a:pt x="929" y="1236"/>
                  </a:lnTo>
                  <a:lnTo>
                    <a:pt x="186" y="123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10208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13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618">
          <p15:clr>
            <a:srgbClr val="FBAE40"/>
          </p15:clr>
        </p15:guide>
        <p15:guide id="4" orient="horz" pos="2323">
          <p15:clr>
            <a:srgbClr val="FBAE40"/>
          </p15:clr>
        </p15:guide>
        <p15:guide id="5" orient="horz" pos="2028">
          <p15:clr>
            <a:srgbClr val="FBAE40"/>
          </p15:clr>
        </p15:guide>
        <p15:guide id="6" orient="horz" pos="1733">
          <p15:clr>
            <a:srgbClr val="FBAE40"/>
          </p15:clr>
        </p15:guide>
        <p15:guide id="7" orient="horz" pos="1439">
          <p15:clr>
            <a:srgbClr val="FBAE40"/>
          </p15:clr>
        </p15:guide>
        <p15:guide id="8" orient="horz" pos="1144">
          <p15:clr>
            <a:srgbClr val="FBAE40"/>
          </p15:clr>
        </p15:guide>
        <p15:guide id="9" orient="horz" pos="849">
          <p15:clr>
            <a:srgbClr val="FBAE40"/>
          </p15:clr>
        </p15:guide>
        <p15:guide id="10" orient="horz" pos="554">
          <p15:clr>
            <a:srgbClr val="FBAE40"/>
          </p15:clr>
        </p15:guide>
        <p15:guide id="11" orient="horz" pos="259">
          <p15:clr>
            <a:srgbClr val="FBAE40"/>
          </p15:clr>
        </p15:guide>
        <p15:guide id="12" pos="3175">
          <p15:clr>
            <a:srgbClr val="FBAE40"/>
          </p15:clr>
        </p15:guide>
        <p15:guide id="13" pos="3470">
          <p15:clr>
            <a:srgbClr val="FBAE40"/>
          </p15:clr>
        </p15:guide>
        <p15:guide id="14" pos="3765">
          <p15:clr>
            <a:srgbClr val="FBAE40"/>
          </p15:clr>
        </p15:guide>
        <p15:guide id="15" pos="4059">
          <p15:clr>
            <a:srgbClr val="FBAE40"/>
          </p15:clr>
        </p15:guide>
        <p15:guide id="16" pos="4354">
          <p15:clr>
            <a:srgbClr val="FBAE40"/>
          </p15:clr>
        </p15:guide>
        <p15:guide id="17" pos="4649">
          <p15:clr>
            <a:srgbClr val="FBAE40"/>
          </p15:clr>
        </p15:guide>
        <p15:guide id="18" pos="4944">
          <p15:clr>
            <a:srgbClr val="FBAE40"/>
          </p15:clr>
        </p15:guide>
        <p15:guide id="19" pos="5239">
          <p15:clr>
            <a:srgbClr val="FBAE40"/>
          </p15:clr>
        </p15:guide>
        <p15:guide id="20" pos="5534">
          <p15:clr>
            <a:srgbClr val="FBAE40"/>
          </p15:clr>
        </p15:guide>
        <p15:guide id="21" pos="2585">
          <p15:clr>
            <a:srgbClr val="FBAE40"/>
          </p15:clr>
        </p15:guide>
        <p15:guide id="22" pos="2290">
          <p15:clr>
            <a:srgbClr val="FBAE40"/>
          </p15:clr>
        </p15:guide>
        <p15:guide id="23" pos="1995">
          <p15:clr>
            <a:srgbClr val="FBAE40"/>
          </p15:clr>
        </p15:guide>
        <p15:guide id="24" pos="1701">
          <p15:clr>
            <a:srgbClr val="FBAE40"/>
          </p15:clr>
        </p15:guide>
        <p15:guide id="25" pos="1406">
          <p15:clr>
            <a:srgbClr val="FBAE40"/>
          </p15:clr>
        </p15:guide>
        <p15:guide id="26" pos="1111">
          <p15:clr>
            <a:srgbClr val="FBAE40"/>
          </p15:clr>
        </p15:guide>
        <p15:guide id="27" pos="816">
          <p15:clr>
            <a:srgbClr val="FBAE40"/>
          </p15:clr>
        </p15:guide>
        <p15:guide id="28" pos="521">
          <p15:clr>
            <a:srgbClr val="FBAE40"/>
          </p15:clr>
        </p15:guide>
        <p15:guide id="29" pos="22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F30FB037-8E93-4C87-A466-0E145FCA76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653185" y="-38099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defRPr sz="5333" b="1" cap="all">
                <a:solidFill>
                  <a:srgbClr val="529A43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rgbClr val="000000"/>
                </a:solidFill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95FB8FBC-F0BA-4E96-8A94-680FE35E9C2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0C145A7D-0520-42D3-AD48-5A003375105F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2256367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03065389-F1A3-47BC-885F-950CA189AFFC}" type="datetime1">
              <a:rPr lang="en-GB" altLang="de-DE" smtClean="0"/>
              <a:t>08.05.24</a:t>
            </a:fld>
            <a:endParaRPr lang="de-DE" altLang="de-D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F4FA64D-5E49-436B-911D-2327659D3B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094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E578-27AF-4E02-BE6C-1D8703FE69E3}" type="datetime1">
              <a:rPr lang="en-GB" smtClean="0"/>
              <a:t>08.05.24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592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10871200" cy="762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219200"/>
            <a:ext cx="5334000" cy="4351339"/>
          </a:xfrm>
          <a:prstGeom prst="rect">
            <a:avLst/>
          </a:prstGeom>
        </p:spPr>
        <p:txBody>
          <a:bodyPr/>
          <a:lstStyle>
            <a:lvl1pPr>
              <a:buClr>
                <a:srgbClr val="529A43"/>
              </a:buClr>
              <a:defRPr sz="3733">
                <a:solidFill>
                  <a:srgbClr val="000000"/>
                </a:solidFill>
              </a:defRPr>
            </a:lvl1pPr>
            <a:lvl2pPr>
              <a:buClr>
                <a:srgbClr val="529A43"/>
              </a:buClr>
              <a:defRPr sz="3200">
                <a:solidFill>
                  <a:srgbClr val="000000"/>
                </a:solidFill>
              </a:defRPr>
            </a:lvl2pPr>
            <a:lvl3pPr>
              <a:buClr>
                <a:srgbClr val="529A43"/>
              </a:buClr>
              <a:defRPr sz="2667">
                <a:solidFill>
                  <a:srgbClr val="000000"/>
                </a:solidFill>
              </a:defRPr>
            </a:lvl3pPr>
            <a:lvl4pPr>
              <a:buClr>
                <a:srgbClr val="529A43"/>
              </a:buClr>
              <a:defRPr sz="2400">
                <a:solidFill>
                  <a:srgbClr val="000000"/>
                </a:solidFill>
              </a:defRPr>
            </a:lvl4pPr>
            <a:lvl5pPr>
              <a:buClr>
                <a:srgbClr val="529A43"/>
              </a:buClr>
              <a:defRPr sz="2400">
                <a:solidFill>
                  <a:srgbClr val="00000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219200"/>
            <a:ext cx="5334000" cy="4351339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000000"/>
                </a:solidFill>
              </a:defRPr>
            </a:lvl1pPr>
            <a:lvl2pPr>
              <a:defRPr sz="3200">
                <a:solidFill>
                  <a:srgbClr val="000000"/>
                </a:solidFill>
              </a:defRPr>
            </a:lvl2pPr>
            <a:lvl3pPr>
              <a:defRPr sz="2667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E39FB5A-3874-4871-8482-AD31E79499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D90F7B64-A5BF-4ACD-84EC-BD1F983F3F06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2256367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370BAEE3-BF4F-4FCC-9AD2-96D66775EEC7}" type="datetime1">
              <a:rPr lang="en-GB" altLang="de-DE" smtClean="0"/>
              <a:t>08.05.24</a:t>
            </a:fld>
            <a:endParaRPr lang="de-DE" altLang="de-D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74063F2-7893-49B5-AAF7-4171CA9009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9031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000000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529A43"/>
              </a:buClr>
              <a:defRPr sz="3200">
                <a:solidFill>
                  <a:srgbClr val="000000"/>
                </a:solidFill>
              </a:defRPr>
            </a:lvl1pPr>
            <a:lvl2pPr>
              <a:buClr>
                <a:srgbClr val="529A43"/>
              </a:buClr>
              <a:defRPr sz="2667">
                <a:solidFill>
                  <a:srgbClr val="000000"/>
                </a:solidFill>
              </a:defRPr>
            </a:lvl2pPr>
            <a:lvl3pPr>
              <a:buClr>
                <a:srgbClr val="529A43"/>
              </a:buClr>
              <a:defRPr sz="2400">
                <a:solidFill>
                  <a:srgbClr val="000000"/>
                </a:solidFill>
              </a:defRPr>
            </a:lvl3pPr>
            <a:lvl4pPr>
              <a:buClr>
                <a:srgbClr val="529A43"/>
              </a:buClr>
              <a:defRPr sz="2133">
                <a:solidFill>
                  <a:srgbClr val="000000"/>
                </a:solidFill>
              </a:defRPr>
            </a:lvl4pPr>
            <a:lvl5pPr>
              <a:buClr>
                <a:srgbClr val="529A43"/>
              </a:buClr>
              <a:defRPr sz="2133">
                <a:solidFill>
                  <a:srgbClr val="00000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000000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</a:defRPr>
            </a:lvl1pPr>
            <a:lvl2pPr>
              <a:defRPr sz="2667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133">
                <a:solidFill>
                  <a:srgbClr val="000000"/>
                </a:solidFill>
              </a:defRPr>
            </a:lvl4pPr>
            <a:lvl5pPr>
              <a:defRPr sz="2133">
                <a:solidFill>
                  <a:srgbClr val="00000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C1BE3A2-8446-4EF0-A384-9EFAA40D6E7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397D9902-B8DC-4013-9A05-4A8E0006AE5D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2256367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60A17D1F-8E3E-445F-B3C2-F81F0D3BB489}" type="datetime1">
              <a:rPr lang="en-GB" altLang="de-DE" smtClean="0"/>
              <a:t>08.05.24</a:t>
            </a:fld>
            <a:endParaRPr lang="de-DE" altLang="de-DE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4B9F708-7934-4977-A156-512ED5B78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2773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10871200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29A43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1572DB6-4AFC-4597-AAA3-8BB4111B9C7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C688806-808B-44A1-A739-A56DDA75B8AA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2256367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1F3139F3-2039-4CAE-8B12-9F7658C94BC8}" type="datetime1">
              <a:rPr lang="en-GB" altLang="de-DE" smtClean="0"/>
              <a:t>08.05.24</a:t>
            </a:fld>
            <a:endParaRPr lang="de-DE" altLang="de-DE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82541FA-2A30-472C-ADAC-B9F3FF8CA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489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0074E98B-09B8-412F-8646-4EE8683FD5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EF28A67-04D7-4742-8226-4E0D59B7136D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2256367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253CA968-C35E-4AF1-928D-2343C71DA40B}" type="datetime1">
              <a:rPr lang="en-GB" altLang="de-DE" smtClean="0"/>
              <a:t>08.05.24</a:t>
            </a:fld>
            <a:endParaRPr lang="de-DE" altLang="de-DE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7C76619-5E20-4CE0-BC9F-1137DCE83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418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buClr>
                <a:srgbClr val="529A43"/>
              </a:buClr>
              <a:defRPr sz="3733"/>
            </a:lvl2pPr>
            <a:lvl3pPr>
              <a:buClr>
                <a:srgbClr val="529A43"/>
              </a:buClr>
              <a:defRPr sz="3200"/>
            </a:lvl3pPr>
            <a:lvl4pPr>
              <a:buClr>
                <a:srgbClr val="529A43"/>
              </a:buClr>
              <a:defRPr sz="2667"/>
            </a:lvl4pPr>
            <a:lvl5pPr>
              <a:buClr>
                <a:srgbClr val="529A43"/>
              </a:buCl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8B38D98-9860-4CCC-9FAF-EEB9C6CE0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EFCDD350-8FA1-4900-BCB9-BC5C81DBEC7C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2256367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5B97D387-8931-422E-971D-EAC4EDF524D2}" type="datetime1">
              <a:rPr lang="en-GB" altLang="de-DE" smtClean="0"/>
              <a:t>08.05.24</a:t>
            </a:fld>
            <a:endParaRPr lang="de-DE" altLang="de-D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C2C8C8F9-A1EE-45C1-9A99-0A0CB6FB4E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5906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529A43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672BEA6-D484-48EB-9921-79CC4E37F5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1AEBCBA3-713B-4F35-9F5F-52961AC44CC7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2256367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A6844B12-FC21-4587-B360-6444F9F245A6}" type="datetime1">
              <a:rPr lang="en-GB" altLang="de-DE" smtClean="0"/>
              <a:t>08.05.24</a:t>
            </a:fld>
            <a:endParaRPr lang="de-DE" altLang="de-DE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8AB27F3-6155-409E-BC72-2A4D2B159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30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10871200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29A43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6833" y="1195917"/>
            <a:ext cx="11235264" cy="43518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C60B3BBC-9D4B-4843-8134-4CCD713CD84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80A5BFAF-F181-4D16-882A-58B0059DDA2E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2256367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59BE85B5-D2DD-42BD-AAF6-836689148D81}" type="datetime1">
              <a:rPr lang="en-GB" altLang="de-DE" smtClean="0"/>
              <a:t>08.05.24</a:t>
            </a:fld>
            <a:endParaRPr lang="de-DE" altLang="de-DE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49D8027-8528-4788-8110-1DB8A2CD2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88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0" y="304800"/>
            <a:ext cx="2717800" cy="5265739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529A43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04800"/>
            <a:ext cx="7950200" cy="5265739"/>
          </a:xfrm>
          <a:prstGeom prst="rect">
            <a:avLst/>
          </a:prstGeom>
        </p:spPr>
        <p:txBody>
          <a:bodyPr vert="eaVert"/>
          <a:lstStyle>
            <a:lvl1pPr>
              <a:buClr>
                <a:srgbClr val="529A43"/>
              </a:buClr>
              <a:defRPr/>
            </a:lvl1pPr>
            <a:lvl2pPr>
              <a:buClr>
                <a:srgbClr val="529A43"/>
              </a:buClr>
              <a:defRPr/>
            </a:lvl2pPr>
            <a:lvl3pPr>
              <a:buClr>
                <a:srgbClr val="529A43"/>
              </a:buClr>
              <a:defRPr/>
            </a:lvl3pPr>
            <a:lvl4pPr>
              <a:buClr>
                <a:srgbClr val="529A43"/>
              </a:buClr>
              <a:defRPr/>
            </a:lvl4pPr>
            <a:lvl5pPr>
              <a:buClr>
                <a:srgbClr val="529A43"/>
              </a:buCl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BA2DB6A-7549-4108-A15E-305B280C256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90EDE8E9-B239-457A-BCD8-9C3EAF7255A1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xfrm>
            <a:off x="2256367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1F9C568-8529-4499-8EFC-7E1C24DA0191}" type="datetime1">
              <a:rPr lang="en-GB" altLang="de-DE" smtClean="0"/>
              <a:t>08.05.24</a:t>
            </a:fld>
            <a:endParaRPr lang="de-DE" altLang="de-DE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95FEEAB7-1BAC-4B5F-85C9-E9EF22039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46DF9A9C-341B-4E70-B1C2-00AFB8ED94F9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013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>
            <a:extLst>
              <a:ext uri="{FF2B5EF4-FFF2-40B4-BE49-F238E27FC236}">
                <a16:creationId xmlns:a16="http://schemas.microsoft.com/office/drawing/2014/main" id="{3125FDBF-0C08-8947-B022-2F712C17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>
            <a:extLst>
              <a:ext uri="{FF2B5EF4-FFF2-40B4-BE49-F238E27FC236}">
                <a16:creationId xmlns:a16="http://schemas.microsoft.com/office/drawing/2014/main" id="{908436B5-97FD-D54C-9FF7-34447F0C78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>
            <a:extLst>
              <a:ext uri="{FF2B5EF4-FFF2-40B4-BE49-F238E27FC236}">
                <a16:creationId xmlns:a16="http://schemas.microsoft.com/office/drawing/2014/main" id="{3023AB6E-04A9-A844-85B2-3872D741DC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>
            <a:extLst>
              <a:ext uri="{FF2B5EF4-FFF2-40B4-BE49-F238E27FC236}">
                <a16:creationId xmlns:a16="http://schemas.microsoft.com/office/drawing/2014/main" id="{ABC14655-4359-AE4D-BB33-4694FAD1E2E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8017" y="6096001"/>
            <a:ext cx="6688667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67">
                <a:solidFill>
                  <a:srgbClr val="D9D9D9"/>
                </a:solidFill>
              </a:rPr>
              <a:t>ESA UNCLASSIFIED - For Official Use</a:t>
            </a:r>
            <a:endParaRPr lang="en-GB" sz="1067">
              <a:solidFill>
                <a:srgbClr val="D9D9D9"/>
              </a:solidFill>
            </a:endParaRPr>
          </a:p>
        </p:txBody>
      </p:sp>
      <p:pic>
        <p:nvPicPr>
          <p:cNvPr id="8" name="Picture 85">
            <a:extLst>
              <a:ext uri="{FF2B5EF4-FFF2-40B4-BE49-F238E27FC236}">
                <a16:creationId xmlns:a16="http://schemas.microsoft.com/office/drawing/2014/main" id="{C509E8B7-F95C-4246-A810-C21D03A151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203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E0A865-23FE-564A-888F-E8513949D803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2">
            <a:extLst>
              <a:ext uri="{FF2B5EF4-FFF2-40B4-BE49-F238E27FC236}">
                <a16:creationId xmlns:a16="http://schemas.microsoft.com/office/drawing/2014/main" id="{171DA401-A2CD-BC45-AF66-0F91AA69ED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1" name="Picture 63" descr="at.png">
              <a:extLst>
                <a:ext uri="{FF2B5EF4-FFF2-40B4-BE49-F238E27FC236}">
                  <a16:creationId xmlns:a16="http://schemas.microsoft.com/office/drawing/2014/main" id="{C88598CA-02A8-9D4E-AC70-E9CD59381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>
              <a:extLst>
                <a:ext uri="{FF2B5EF4-FFF2-40B4-BE49-F238E27FC236}">
                  <a16:creationId xmlns:a16="http://schemas.microsoft.com/office/drawing/2014/main" id="{E77B51F6-F3FE-6946-8666-12F01018C0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>
              <a:extLst>
                <a:ext uri="{FF2B5EF4-FFF2-40B4-BE49-F238E27FC236}">
                  <a16:creationId xmlns:a16="http://schemas.microsoft.com/office/drawing/2014/main" id="{10157E67-08DB-0446-B9C1-717C298214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>
              <a:extLst>
                <a:ext uri="{FF2B5EF4-FFF2-40B4-BE49-F238E27FC236}">
                  <a16:creationId xmlns:a16="http://schemas.microsoft.com/office/drawing/2014/main" id="{CC4EF1C0-D36A-B748-B0EE-8EB5040F5C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>
              <a:extLst>
                <a:ext uri="{FF2B5EF4-FFF2-40B4-BE49-F238E27FC236}">
                  <a16:creationId xmlns:a16="http://schemas.microsoft.com/office/drawing/2014/main" id="{107E2902-B3E9-5440-A1FD-BDD222715B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>
              <a:extLst>
                <a:ext uri="{FF2B5EF4-FFF2-40B4-BE49-F238E27FC236}">
                  <a16:creationId xmlns:a16="http://schemas.microsoft.com/office/drawing/2014/main" id="{DE851426-CEE5-F646-AA28-32D66FCD26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>
              <a:extLst>
                <a:ext uri="{FF2B5EF4-FFF2-40B4-BE49-F238E27FC236}">
                  <a16:creationId xmlns:a16="http://schemas.microsoft.com/office/drawing/2014/main" id="{490C7AE5-2FBA-4443-8418-E9DD66095E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>
              <a:extLst>
                <a:ext uri="{FF2B5EF4-FFF2-40B4-BE49-F238E27FC236}">
                  <a16:creationId xmlns:a16="http://schemas.microsoft.com/office/drawing/2014/main" id="{A3AD39B2-E76E-1D47-854C-5092B8FDB8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>
              <a:extLst>
                <a:ext uri="{FF2B5EF4-FFF2-40B4-BE49-F238E27FC236}">
                  <a16:creationId xmlns:a16="http://schemas.microsoft.com/office/drawing/2014/main" id="{EC4810DE-9FD9-0D4C-898F-1820F8888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>
              <a:extLst>
                <a:ext uri="{FF2B5EF4-FFF2-40B4-BE49-F238E27FC236}">
                  <a16:creationId xmlns:a16="http://schemas.microsoft.com/office/drawing/2014/main" id="{F108AE1F-1F1E-BD41-949C-EB7A3F9F09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>
              <a:extLst>
                <a:ext uri="{FF2B5EF4-FFF2-40B4-BE49-F238E27FC236}">
                  <a16:creationId xmlns:a16="http://schemas.microsoft.com/office/drawing/2014/main" id="{F29598B5-36E7-CB4E-86A3-6368CDA3DD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>
              <a:extLst>
                <a:ext uri="{FF2B5EF4-FFF2-40B4-BE49-F238E27FC236}">
                  <a16:creationId xmlns:a16="http://schemas.microsoft.com/office/drawing/2014/main" id="{4AAAFB70-67C4-764B-B849-EE95020950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>
              <a:extLst>
                <a:ext uri="{FF2B5EF4-FFF2-40B4-BE49-F238E27FC236}">
                  <a16:creationId xmlns:a16="http://schemas.microsoft.com/office/drawing/2014/main" id="{97E80D32-87B3-274F-B1A5-8E7A44EB7D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>
              <a:extLst>
                <a:ext uri="{FF2B5EF4-FFF2-40B4-BE49-F238E27FC236}">
                  <a16:creationId xmlns:a16="http://schemas.microsoft.com/office/drawing/2014/main" id="{4F180385-C55B-7C49-96E6-ADDCA7523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>
              <a:extLst>
                <a:ext uri="{FF2B5EF4-FFF2-40B4-BE49-F238E27FC236}">
                  <a16:creationId xmlns:a16="http://schemas.microsoft.com/office/drawing/2014/main" id="{9062846B-3861-E146-8895-30B66E044F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>
              <a:extLst>
                <a:ext uri="{FF2B5EF4-FFF2-40B4-BE49-F238E27FC236}">
                  <a16:creationId xmlns:a16="http://schemas.microsoft.com/office/drawing/2014/main" id="{99DB178D-5DA4-6546-A774-1CC73DE4CE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>
              <a:extLst>
                <a:ext uri="{FF2B5EF4-FFF2-40B4-BE49-F238E27FC236}">
                  <a16:creationId xmlns:a16="http://schemas.microsoft.com/office/drawing/2014/main" id="{A6CC4271-8336-D84D-BA0F-E79979B100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>
              <a:extLst>
                <a:ext uri="{FF2B5EF4-FFF2-40B4-BE49-F238E27FC236}">
                  <a16:creationId xmlns:a16="http://schemas.microsoft.com/office/drawing/2014/main" id="{322A4C19-D0FC-2A44-8843-EC4F30C6F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>
              <a:extLst>
                <a:ext uri="{FF2B5EF4-FFF2-40B4-BE49-F238E27FC236}">
                  <a16:creationId xmlns:a16="http://schemas.microsoft.com/office/drawing/2014/main" id="{8E58B5CD-3A23-C34D-8DB2-C4BDC02C2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>
              <a:extLst>
                <a:ext uri="{FF2B5EF4-FFF2-40B4-BE49-F238E27FC236}">
                  <a16:creationId xmlns:a16="http://schemas.microsoft.com/office/drawing/2014/main" id="{169FD631-84E3-EA40-962B-369671FC02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>
              <a:extLst>
                <a:ext uri="{FF2B5EF4-FFF2-40B4-BE49-F238E27FC236}">
                  <a16:creationId xmlns:a16="http://schemas.microsoft.com/office/drawing/2014/main" id="{A67A3731-8AFD-AE46-A192-EF3766DFF8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>
              <a:extLst>
                <a:ext uri="{FF2B5EF4-FFF2-40B4-BE49-F238E27FC236}">
                  <a16:creationId xmlns:a16="http://schemas.microsoft.com/office/drawing/2014/main" id="{49610EA6-1337-7E4A-BFCC-A3CC0DDF8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>
              <a:extLst>
                <a:ext uri="{FF2B5EF4-FFF2-40B4-BE49-F238E27FC236}">
                  <a16:creationId xmlns:a16="http://schemas.microsoft.com/office/drawing/2014/main" id="{42E0F6F0-0BFF-FC47-825A-568F32CD8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>
              <a:extLst>
                <a:ext uri="{FF2B5EF4-FFF2-40B4-BE49-F238E27FC236}">
                  <a16:creationId xmlns:a16="http://schemas.microsoft.com/office/drawing/2014/main" id="{5AAC53C1-3D6E-D84A-AAAC-49ABF1531B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48" y="2129842"/>
            <a:ext cx="10596033" cy="748988"/>
          </a:xfrm>
        </p:spPr>
        <p:txBody>
          <a:bodyPr/>
          <a:lstStyle>
            <a:lvl1pPr>
              <a:defRPr sz="4267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30583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>
            <a:extLst>
              <a:ext uri="{FF2B5EF4-FFF2-40B4-BE49-F238E27FC236}">
                <a16:creationId xmlns:a16="http://schemas.microsoft.com/office/drawing/2014/main" id="{E6309255-07EA-9A4D-B4DF-D96E16557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2" b="1649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>
            <a:extLst>
              <a:ext uri="{FF2B5EF4-FFF2-40B4-BE49-F238E27FC236}">
                <a16:creationId xmlns:a16="http://schemas.microsoft.com/office/drawing/2014/main" id="{DF8A03EB-7A2B-E840-94D8-52E924CD6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>
            <a:extLst>
              <a:ext uri="{FF2B5EF4-FFF2-40B4-BE49-F238E27FC236}">
                <a16:creationId xmlns:a16="http://schemas.microsoft.com/office/drawing/2014/main" id="{33539C60-2A20-1D4D-A664-7B1864A731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>
            <a:extLst>
              <a:ext uri="{FF2B5EF4-FFF2-40B4-BE49-F238E27FC236}">
                <a16:creationId xmlns:a16="http://schemas.microsoft.com/office/drawing/2014/main" id="{BCDE7C5F-B29E-424E-AF8D-06028D61561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203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E594C1-844F-6A4C-AF3D-FBBC05EB676C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>
            <a:extLst>
              <a:ext uri="{FF2B5EF4-FFF2-40B4-BE49-F238E27FC236}">
                <a16:creationId xmlns:a16="http://schemas.microsoft.com/office/drawing/2014/main" id="{6DC13C3E-F668-A64B-94DD-FED4FFB937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0" name="Picture 62" descr="at.png">
              <a:extLst>
                <a:ext uri="{FF2B5EF4-FFF2-40B4-BE49-F238E27FC236}">
                  <a16:creationId xmlns:a16="http://schemas.microsoft.com/office/drawing/2014/main" id="{F83C67BC-6F63-4E42-BCE5-BBBB4CF910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>
              <a:extLst>
                <a:ext uri="{FF2B5EF4-FFF2-40B4-BE49-F238E27FC236}">
                  <a16:creationId xmlns:a16="http://schemas.microsoft.com/office/drawing/2014/main" id="{1B57B580-75CF-3443-A054-8DB6FC1343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>
              <a:extLst>
                <a:ext uri="{FF2B5EF4-FFF2-40B4-BE49-F238E27FC236}">
                  <a16:creationId xmlns:a16="http://schemas.microsoft.com/office/drawing/2014/main" id="{CFE4BD62-D602-0646-A657-C2FF51A7D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>
              <a:extLst>
                <a:ext uri="{FF2B5EF4-FFF2-40B4-BE49-F238E27FC236}">
                  <a16:creationId xmlns:a16="http://schemas.microsoft.com/office/drawing/2014/main" id="{644B3CDF-3408-244F-98B7-499897C899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>
              <a:extLst>
                <a:ext uri="{FF2B5EF4-FFF2-40B4-BE49-F238E27FC236}">
                  <a16:creationId xmlns:a16="http://schemas.microsoft.com/office/drawing/2014/main" id="{E9B61862-CD11-CB48-A620-FED27D297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>
              <a:extLst>
                <a:ext uri="{FF2B5EF4-FFF2-40B4-BE49-F238E27FC236}">
                  <a16:creationId xmlns:a16="http://schemas.microsoft.com/office/drawing/2014/main" id="{5F3C1DA8-7C52-EE4D-9E53-3C5D42697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>
              <a:extLst>
                <a:ext uri="{FF2B5EF4-FFF2-40B4-BE49-F238E27FC236}">
                  <a16:creationId xmlns:a16="http://schemas.microsoft.com/office/drawing/2014/main" id="{6A889BBB-14D7-E04B-B732-28E3A13BE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>
              <a:extLst>
                <a:ext uri="{FF2B5EF4-FFF2-40B4-BE49-F238E27FC236}">
                  <a16:creationId xmlns:a16="http://schemas.microsoft.com/office/drawing/2014/main" id="{4BF8446F-2B2D-CA4A-972B-56C73E69A9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>
              <a:extLst>
                <a:ext uri="{FF2B5EF4-FFF2-40B4-BE49-F238E27FC236}">
                  <a16:creationId xmlns:a16="http://schemas.microsoft.com/office/drawing/2014/main" id="{12A75DDB-0C93-614C-9245-0D995FEF38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>
              <a:extLst>
                <a:ext uri="{FF2B5EF4-FFF2-40B4-BE49-F238E27FC236}">
                  <a16:creationId xmlns:a16="http://schemas.microsoft.com/office/drawing/2014/main" id="{1BF935FA-7A57-FF46-B2D7-4F56CC06BC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>
              <a:extLst>
                <a:ext uri="{FF2B5EF4-FFF2-40B4-BE49-F238E27FC236}">
                  <a16:creationId xmlns:a16="http://schemas.microsoft.com/office/drawing/2014/main" id="{18E94358-5A7A-8240-B298-4F4FBA7B06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>
              <a:extLst>
                <a:ext uri="{FF2B5EF4-FFF2-40B4-BE49-F238E27FC236}">
                  <a16:creationId xmlns:a16="http://schemas.microsoft.com/office/drawing/2014/main" id="{C2CAE200-7DF9-D148-9D5B-6C05A784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>
              <a:extLst>
                <a:ext uri="{FF2B5EF4-FFF2-40B4-BE49-F238E27FC236}">
                  <a16:creationId xmlns:a16="http://schemas.microsoft.com/office/drawing/2014/main" id="{B9C591C2-973E-714B-BC8A-CEB1FB044D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>
              <a:extLst>
                <a:ext uri="{FF2B5EF4-FFF2-40B4-BE49-F238E27FC236}">
                  <a16:creationId xmlns:a16="http://schemas.microsoft.com/office/drawing/2014/main" id="{589BF6BA-5EDA-EF4D-AEB8-7CE3FAF11F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>
              <a:extLst>
                <a:ext uri="{FF2B5EF4-FFF2-40B4-BE49-F238E27FC236}">
                  <a16:creationId xmlns:a16="http://schemas.microsoft.com/office/drawing/2014/main" id="{E7F723F1-0180-C248-B252-AB827DDD2A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>
              <a:extLst>
                <a:ext uri="{FF2B5EF4-FFF2-40B4-BE49-F238E27FC236}">
                  <a16:creationId xmlns:a16="http://schemas.microsoft.com/office/drawing/2014/main" id="{EF1E32F2-FA79-5F46-8AA1-84F9FBC4F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>
              <a:extLst>
                <a:ext uri="{FF2B5EF4-FFF2-40B4-BE49-F238E27FC236}">
                  <a16:creationId xmlns:a16="http://schemas.microsoft.com/office/drawing/2014/main" id="{3B066F5A-2C8B-B94E-847A-E796601D5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>
              <a:extLst>
                <a:ext uri="{FF2B5EF4-FFF2-40B4-BE49-F238E27FC236}">
                  <a16:creationId xmlns:a16="http://schemas.microsoft.com/office/drawing/2014/main" id="{A524FF4D-00D5-D349-AF59-6CDA05697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>
              <a:extLst>
                <a:ext uri="{FF2B5EF4-FFF2-40B4-BE49-F238E27FC236}">
                  <a16:creationId xmlns:a16="http://schemas.microsoft.com/office/drawing/2014/main" id="{08A1D2E9-F2BC-5240-9449-5476893966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>
              <a:extLst>
                <a:ext uri="{FF2B5EF4-FFF2-40B4-BE49-F238E27FC236}">
                  <a16:creationId xmlns:a16="http://schemas.microsoft.com/office/drawing/2014/main" id="{DC100642-2D9A-6343-A58B-173B452CF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>
              <a:extLst>
                <a:ext uri="{FF2B5EF4-FFF2-40B4-BE49-F238E27FC236}">
                  <a16:creationId xmlns:a16="http://schemas.microsoft.com/office/drawing/2014/main" id="{569C1987-745B-D247-AAF2-82F00B6F7B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>
              <a:extLst>
                <a:ext uri="{FF2B5EF4-FFF2-40B4-BE49-F238E27FC236}">
                  <a16:creationId xmlns:a16="http://schemas.microsoft.com/office/drawing/2014/main" id="{0195F6BE-E298-374B-9F63-F0F5F783F8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>
              <a:extLst>
                <a:ext uri="{FF2B5EF4-FFF2-40B4-BE49-F238E27FC236}">
                  <a16:creationId xmlns:a16="http://schemas.microsoft.com/office/drawing/2014/main" id="{D880426A-32C4-E84B-9FB1-14F2FAE18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>
              <a:extLst>
                <a:ext uri="{FF2B5EF4-FFF2-40B4-BE49-F238E27FC236}">
                  <a16:creationId xmlns:a16="http://schemas.microsoft.com/office/drawing/2014/main" id="{8E3B2AEE-8A56-0C46-8C78-3D09BF9D1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48" y="2129842"/>
            <a:ext cx="10596033" cy="748988"/>
          </a:xfrm>
        </p:spPr>
        <p:txBody>
          <a:bodyPr/>
          <a:lstStyle>
            <a:lvl1pPr>
              <a:defRPr sz="4267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55799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B43C-97ED-44F1-9D80-1CCC050D365C}" type="datetime1">
              <a:rPr lang="en-GB" smtClean="0"/>
              <a:t>08.05.24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85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Winter_Moon.jpg">
            <a:extLst>
              <a:ext uri="{FF2B5EF4-FFF2-40B4-BE49-F238E27FC236}">
                <a16:creationId xmlns:a16="http://schemas.microsoft.com/office/drawing/2014/main" id="{E513627D-3324-2249-9EE3-6E5779923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24763" b="94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>
            <a:extLst>
              <a:ext uri="{FF2B5EF4-FFF2-40B4-BE49-F238E27FC236}">
                <a16:creationId xmlns:a16="http://schemas.microsoft.com/office/drawing/2014/main" id="{625F8B51-7153-2D4F-A5EA-4CD5B5FCA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>
            <a:extLst>
              <a:ext uri="{FF2B5EF4-FFF2-40B4-BE49-F238E27FC236}">
                <a16:creationId xmlns:a16="http://schemas.microsoft.com/office/drawing/2014/main" id="{AAF61613-D8BC-604C-8B7F-3C8CCDE013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>
            <a:extLst>
              <a:ext uri="{FF2B5EF4-FFF2-40B4-BE49-F238E27FC236}">
                <a16:creationId xmlns:a16="http://schemas.microsoft.com/office/drawing/2014/main" id="{E5F2AAA7-F9AA-EC43-B2C5-6BBB9165AA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203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BB310-F360-3147-B5DA-19A3FFF6796D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>
            <a:extLst>
              <a:ext uri="{FF2B5EF4-FFF2-40B4-BE49-F238E27FC236}">
                <a16:creationId xmlns:a16="http://schemas.microsoft.com/office/drawing/2014/main" id="{7209FF16-9251-754F-95D9-69E53B1234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0" name="Picture 62" descr="at.png">
              <a:extLst>
                <a:ext uri="{FF2B5EF4-FFF2-40B4-BE49-F238E27FC236}">
                  <a16:creationId xmlns:a16="http://schemas.microsoft.com/office/drawing/2014/main" id="{E077D6EC-E1E8-774B-B7EF-10190CB1D0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>
              <a:extLst>
                <a:ext uri="{FF2B5EF4-FFF2-40B4-BE49-F238E27FC236}">
                  <a16:creationId xmlns:a16="http://schemas.microsoft.com/office/drawing/2014/main" id="{5BD20EFB-7261-D34B-BDB0-468D62F68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>
              <a:extLst>
                <a:ext uri="{FF2B5EF4-FFF2-40B4-BE49-F238E27FC236}">
                  <a16:creationId xmlns:a16="http://schemas.microsoft.com/office/drawing/2014/main" id="{438DA52B-DE48-B944-81A5-C7CE92055E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>
              <a:extLst>
                <a:ext uri="{FF2B5EF4-FFF2-40B4-BE49-F238E27FC236}">
                  <a16:creationId xmlns:a16="http://schemas.microsoft.com/office/drawing/2014/main" id="{239C4A71-4416-7F45-9E51-1E1AA8CA1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>
              <a:extLst>
                <a:ext uri="{FF2B5EF4-FFF2-40B4-BE49-F238E27FC236}">
                  <a16:creationId xmlns:a16="http://schemas.microsoft.com/office/drawing/2014/main" id="{83E6A8FA-E448-F344-BCA4-BC641C1F1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>
              <a:extLst>
                <a:ext uri="{FF2B5EF4-FFF2-40B4-BE49-F238E27FC236}">
                  <a16:creationId xmlns:a16="http://schemas.microsoft.com/office/drawing/2014/main" id="{877F89BA-A566-2E46-B104-01A283D173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>
              <a:extLst>
                <a:ext uri="{FF2B5EF4-FFF2-40B4-BE49-F238E27FC236}">
                  <a16:creationId xmlns:a16="http://schemas.microsoft.com/office/drawing/2014/main" id="{88D86C3E-9646-9C4C-AC8A-96064F422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>
              <a:extLst>
                <a:ext uri="{FF2B5EF4-FFF2-40B4-BE49-F238E27FC236}">
                  <a16:creationId xmlns:a16="http://schemas.microsoft.com/office/drawing/2014/main" id="{7AA8F667-A57D-0340-8E89-DC74EC86F6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>
              <a:extLst>
                <a:ext uri="{FF2B5EF4-FFF2-40B4-BE49-F238E27FC236}">
                  <a16:creationId xmlns:a16="http://schemas.microsoft.com/office/drawing/2014/main" id="{7487C667-08CD-B445-80DD-4D332701C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>
              <a:extLst>
                <a:ext uri="{FF2B5EF4-FFF2-40B4-BE49-F238E27FC236}">
                  <a16:creationId xmlns:a16="http://schemas.microsoft.com/office/drawing/2014/main" id="{C11536E9-6F75-6441-B710-49BAC63F1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>
              <a:extLst>
                <a:ext uri="{FF2B5EF4-FFF2-40B4-BE49-F238E27FC236}">
                  <a16:creationId xmlns:a16="http://schemas.microsoft.com/office/drawing/2014/main" id="{DBE38F78-1E40-2148-856D-4C0F6B861B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>
              <a:extLst>
                <a:ext uri="{FF2B5EF4-FFF2-40B4-BE49-F238E27FC236}">
                  <a16:creationId xmlns:a16="http://schemas.microsoft.com/office/drawing/2014/main" id="{A9118B9A-65FF-5043-9AEC-FA02EE4675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>
              <a:extLst>
                <a:ext uri="{FF2B5EF4-FFF2-40B4-BE49-F238E27FC236}">
                  <a16:creationId xmlns:a16="http://schemas.microsoft.com/office/drawing/2014/main" id="{8E061A0B-B672-5744-9CB8-7113FD945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>
              <a:extLst>
                <a:ext uri="{FF2B5EF4-FFF2-40B4-BE49-F238E27FC236}">
                  <a16:creationId xmlns:a16="http://schemas.microsoft.com/office/drawing/2014/main" id="{14F496D0-514D-A74A-A7BA-5FB05A944E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>
              <a:extLst>
                <a:ext uri="{FF2B5EF4-FFF2-40B4-BE49-F238E27FC236}">
                  <a16:creationId xmlns:a16="http://schemas.microsoft.com/office/drawing/2014/main" id="{206ACA06-A9A5-884F-AAF9-D32D0BCE07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>
              <a:extLst>
                <a:ext uri="{FF2B5EF4-FFF2-40B4-BE49-F238E27FC236}">
                  <a16:creationId xmlns:a16="http://schemas.microsoft.com/office/drawing/2014/main" id="{46EFD851-CEA3-AA4A-9C4D-AB2C90D23A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>
              <a:extLst>
                <a:ext uri="{FF2B5EF4-FFF2-40B4-BE49-F238E27FC236}">
                  <a16:creationId xmlns:a16="http://schemas.microsoft.com/office/drawing/2014/main" id="{57E64FC8-01B9-024D-AE3C-8E0E264CA9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>
              <a:extLst>
                <a:ext uri="{FF2B5EF4-FFF2-40B4-BE49-F238E27FC236}">
                  <a16:creationId xmlns:a16="http://schemas.microsoft.com/office/drawing/2014/main" id="{2D77FB98-BDD8-9247-8395-28866F0C6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>
              <a:extLst>
                <a:ext uri="{FF2B5EF4-FFF2-40B4-BE49-F238E27FC236}">
                  <a16:creationId xmlns:a16="http://schemas.microsoft.com/office/drawing/2014/main" id="{5F0F765F-C056-724E-A0D6-0BF2CDC1C3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>
              <a:extLst>
                <a:ext uri="{FF2B5EF4-FFF2-40B4-BE49-F238E27FC236}">
                  <a16:creationId xmlns:a16="http://schemas.microsoft.com/office/drawing/2014/main" id="{3963B679-6CB0-644D-83FD-417E39C0D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>
              <a:extLst>
                <a:ext uri="{FF2B5EF4-FFF2-40B4-BE49-F238E27FC236}">
                  <a16:creationId xmlns:a16="http://schemas.microsoft.com/office/drawing/2014/main" id="{7B11A104-CB75-314B-A083-B1CA2CC050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>
              <a:extLst>
                <a:ext uri="{FF2B5EF4-FFF2-40B4-BE49-F238E27FC236}">
                  <a16:creationId xmlns:a16="http://schemas.microsoft.com/office/drawing/2014/main" id="{3C872F6A-F315-054F-B93E-8EDB66B05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>
              <a:extLst>
                <a:ext uri="{FF2B5EF4-FFF2-40B4-BE49-F238E27FC236}">
                  <a16:creationId xmlns:a16="http://schemas.microsoft.com/office/drawing/2014/main" id="{064534C4-3CBC-F343-BDD9-F7D1C59CF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>
              <a:extLst>
                <a:ext uri="{FF2B5EF4-FFF2-40B4-BE49-F238E27FC236}">
                  <a16:creationId xmlns:a16="http://schemas.microsoft.com/office/drawing/2014/main" id="{43966691-5FF0-4B4D-A3DB-A34023B774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48" y="2129842"/>
            <a:ext cx="10596033" cy="748988"/>
          </a:xfrm>
        </p:spPr>
        <p:txBody>
          <a:bodyPr/>
          <a:lstStyle>
            <a:lvl1pPr>
              <a:defRPr sz="4267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69956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A9ABC4-C6CE-A34A-9E01-31F0915BD686}"/>
              </a:ext>
            </a:extLst>
          </p:cNvPr>
          <p:cNvSpPr/>
          <p:nvPr userDrawn="1"/>
        </p:nvSpPr>
        <p:spPr>
          <a:xfrm>
            <a:off x="-126999" y="0"/>
            <a:ext cx="1250315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5" name="Picture 31" descr="Comet_activity_21_June_970PX.jpg">
            <a:extLst>
              <a:ext uri="{FF2B5EF4-FFF2-40B4-BE49-F238E27FC236}">
                <a16:creationId xmlns:a16="http://schemas.microsoft.com/office/drawing/2014/main" id="{93321EB5-31A3-A549-A125-AAC7AB4B0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367" y="0"/>
            <a:ext cx="9137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0">
            <a:extLst>
              <a:ext uri="{FF2B5EF4-FFF2-40B4-BE49-F238E27FC236}">
                <a16:creationId xmlns:a16="http://schemas.microsoft.com/office/drawing/2014/main" id="{D9B50BBE-EB6C-274C-9160-53C64FEC47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PPT_Header02" hidden="1">
            <a:extLst>
              <a:ext uri="{FF2B5EF4-FFF2-40B4-BE49-F238E27FC236}">
                <a16:creationId xmlns:a16="http://schemas.microsoft.com/office/drawing/2014/main" id="{19BA3EB5-7372-1546-A336-2EC14F26EF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5">
            <a:extLst>
              <a:ext uri="{FF2B5EF4-FFF2-40B4-BE49-F238E27FC236}">
                <a16:creationId xmlns:a16="http://schemas.microsoft.com/office/drawing/2014/main" id="{B3D28A2F-4F87-CA44-BD90-18B1736801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203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766021-BBD2-AF40-BCB6-79B4B2782EA6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2">
            <a:extLst>
              <a:ext uri="{FF2B5EF4-FFF2-40B4-BE49-F238E27FC236}">
                <a16:creationId xmlns:a16="http://schemas.microsoft.com/office/drawing/2014/main" id="{D7AFDF6D-68D0-0744-AA0A-F30D6075738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1" name="Picture 63" descr="at.png">
              <a:extLst>
                <a:ext uri="{FF2B5EF4-FFF2-40B4-BE49-F238E27FC236}">
                  <a16:creationId xmlns:a16="http://schemas.microsoft.com/office/drawing/2014/main" id="{ADE601D3-2FC9-274F-A408-E9A7F2DBE0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>
              <a:extLst>
                <a:ext uri="{FF2B5EF4-FFF2-40B4-BE49-F238E27FC236}">
                  <a16:creationId xmlns:a16="http://schemas.microsoft.com/office/drawing/2014/main" id="{AEB0186D-AD3B-7C4E-8C47-7D386C59B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>
              <a:extLst>
                <a:ext uri="{FF2B5EF4-FFF2-40B4-BE49-F238E27FC236}">
                  <a16:creationId xmlns:a16="http://schemas.microsoft.com/office/drawing/2014/main" id="{5F684947-A638-C342-9063-60B4CB2F37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>
              <a:extLst>
                <a:ext uri="{FF2B5EF4-FFF2-40B4-BE49-F238E27FC236}">
                  <a16:creationId xmlns:a16="http://schemas.microsoft.com/office/drawing/2014/main" id="{42C89F65-56F5-BC4B-98E5-CB40D1CCF9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>
              <a:extLst>
                <a:ext uri="{FF2B5EF4-FFF2-40B4-BE49-F238E27FC236}">
                  <a16:creationId xmlns:a16="http://schemas.microsoft.com/office/drawing/2014/main" id="{8558298A-E62A-094A-9DBC-1FED716075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>
              <a:extLst>
                <a:ext uri="{FF2B5EF4-FFF2-40B4-BE49-F238E27FC236}">
                  <a16:creationId xmlns:a16="http://schemas.microsoft.com/office/drawing/2014/main" id="{584BC509-4CAF-3D4C-AF1B-44480FAACB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>
              <a:extLst>
                <a:ext uri="{FF2B5EF4-FFF2-40B4-BE49-F238E27FC236}">
                  <a16:creationId xmlns:a16="http://schemas.microsoft.com/office/drawing/2014/main" id="{8300F44A-8AAC-6343-9C0D-54069A9222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>
              <a:extLst>
                <a:ext uri="{FF2B5EF4-FFF2-40B4-BE49-F238E27FC236}">
                  <a16:creationId xmlns:a16="http://schemas.microsoft.com/office/drawing/2014/main" id="{1F2C1891-1BA4-3B40-BCE4-37DC2ABF4B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>
              <a:extLst>
                <a:ext uri="{FF2B5EF4-FFF2-40B4-BE49-F238E27FC236}">
                  <a16:creationId xmlns:a16="http://schemas.microsoft.com/office/drawing/2014/main" id="{A199144B-18F9-B340-9DC5-1D7E06EFBF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>
              <a:extLst>
                <a:ext uri="{FF2B5EF4-FFF2-40B4-BE49-F238E27FC236}">
                  <a16:creationId xmlns:a16="http://schemas.microsoft.com/office/drawing/2014/main" id="{E7B18AC5-99CA-5E40-99DC-59E8EAAF00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>
              <a:extLst>
                <a:ext uri="{FF2B5EF4-FFF2-40B4-BE49-F238E27FC236}">
                  <a16:creationId xmlns:a16="http://schemas.microsoft.com/office/drawing/2014/main" id="{2FE35D36-D327-4A42-B261-BB2FBFAC0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>
              <a:extLst>
                <a:ext uri="{FF2B5EF4-FFF2-40B4-BE49-F238E27FC236}">
                  <a16:creationId xmlns:a16="http://schemas.microsoft.com/office/drawing/2014/main" id="{06340AEE-B8F7-2A47-97A3-BBDFC4A094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>
              <a:extLst>
                <a:ext uri="{FF2B5EF4-FFF2-40B4-BE49-F238E27FC236}">
                  <a16:creationId xmlns:a16="http://schemas.microsoft.com/office/drawing/2014/main" id="{254362FC-307F-D44D-BF78-5726699837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>
              <a:extLst>
                <a:ext uri="{FF2B5EF4-FFF2-40B4-BE49-F238E27FC236}">
                  <a16:creationId xmlns:a16="http://schemas.microsoft.com/office/drawing/2014/main" id="{ADBFF6D8-A2ED-EF4E-BDC5-00060AEFE9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>
              <a:extLst>
                <a:ext uri="{FF2B5EF4-FFF2-40B4-BE49-F238E27FC236}">
                  <a16:creationId xmlns:a16="http://schemas.microsoft.com/office/drawing/2014/main" id="{23A544F3-5CFB-CA45-8FED-7787ACA8B6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>
              <a:extLst>
                <a:ext uri="{FF2B5EF4-FFF2-40B4-BE49-F238E27FC236}">
                  <a16:creationId xmlns:a16="http://schemas.microsoft.com/office/drawing/2014/main" id="{F348F77E-D1CA-8247-A4EF-3FE9DEEB0A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>
              <a:extLst>
                <a:ext uri="{FF2B5EF4-FFF2-40B4-BE49-F238E27FC236}">
                  <a16:creationId xmlns:a16="http://schemas.microsoft.com/office/drawing/2014/main" id="{B3218D2C-069E-F648-A54E-56CBB57FCF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>
              <a:extLst>
                <a:ext uri="{FF2B5EF4-FFF2-40B4-BE49-F238E27FC236}">
                  <a16:creationId xmlns:a16="http://schemas.microsoft.com/office/drawing/2014/main" id="{ED6DD91E-D6BD-3D40-9E2C-70F8B84085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>
              <a:extLst>
                <a:ext uri="{FF2B5EF4-FFF2-40B4-BE49-F238E27FC236}">
                  <a16:creationId xmlns:a16="http://schemas.microsoft.com/office/drawing/2014/main" id="{11B1D723-50B3-9F4E-B59B-E0E87EF485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>
              <a:extLst>
                <a:ext uri="{FF2B5EF4-FFF2-40B4-BE49-F238E27FC236}">
                  <a16:creationId xmlns:a16="http://schemas.microsoft.com/office/drawing/2014/main" id="{D07F83FB-B9CF-DB41-9DF9-CF5CBC292B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>
              <a:extLst>
                <a:ext uri="{FF2B5EF4-FFF2-40B4-BE49-F238E27FC236}">
                  <a16:creationId xmlns:a16="http://schemas.microsoft.com/office/drawing/2014/main" id="{F195B960-632C-564F-9C1F-422541E255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>
              <a:extLst>
                <a:ext uri="{FF2B5EF4-FFF2-40B4-BE49-F238E27FC236}">
                  <a16:creationId xmlns:a16="http://schemas.microsoft.com/office/drawing/2014/main" id="{CC17A993-DA82-ED4C-AE5B-9C26E9F29D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>
              <a:extLst>
                <a:ext uri="{FF2B5EF4-FFF2-40B4-BE49-F238E27FC236}">
                  <a16:creationId xmlns:a16="http://schemas.microsoft.com/office/drawing/2014/main" id="{E8B6D437-53E2-D741-87F8-F787FBE6FB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>
              <a:extLst>
                <a:ext uri="{FF2B5EF4-FFF2-40B4-BE49-F238E27FC236}">
                  <a16:creationId xmlns:a16="http://schemas.microsoft.com/office/drawing/2014/main" id="{268DE3D7-602A-514C-85D2-DB3C2BEC5C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48" y="2129842"/>
            <a:ext cx="10596033" cy="748988"/>
          </a:xfrm>
        </p:spPr>
        <p:txBody>
          <a:bodyPr/>
          <a:lstStyle>
            <a:lvl1pPr>
              <a:defRPr sz="4267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05437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>
            <a:extLst>
              <a:ext uri="{FF2B5EF4-FFF2-40B4-BE49-F238E27FC236}">
                <a16:creationId xmlns:a16="http://schemas.microsoft.com/office/drawing/2014/main" id="{E6A9144B-A119-D745-B480-3C10E30786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1" b="10789"/>
          <a:stretch>
            <a:fillRect/>
          </a:stretch>
        </p:blipFill>
        <p:spPr bwMode="auto">
          <a:xfrm>
            <a:off x="0" y="0"/>
            <a:ext cx="12183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>
            <a:extLst>
              <a:ext uri="{FF2B5EF4-FFF2-40B4-BE49-F238E27FC236}">
                <a16:creationId xmlns:a16="http://schemas.microsoft.com/office/drawing/2014/main" id="{2D594590-3917-5040-AD4E-AAF3421930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>
            <a:extLst>
              <a:ext uri="{FF2B5EF4-FFF2-40B4-BE49-F238E27FC236}">
                <a16:creationId xmlns:a16="http://schemas.microsoft.com/office/drawing/2014/main" id="{7E2CABCA-0D20-F842-B859-4084FC1B19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>
            <a:extLst>
              <a:ext uri="{FF2B5EF4-FFF2-40B4-BE49-F238E27FC236}">
                <a16:creationId xmlns:a16="http://schemas.microsoft.com/office/drawing/2014/main" id="{213F3A46-8341-9B47-B36C-84967201CC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203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C2915A-D859-5E4A-BA48-FE6BA8DAFC92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>
            <a:extLst>
              <a:ext uri="{FF2B5EF4-FFF2-40B4-BE49-F238E27FC236}">
                <a16:creationId xmlns:a16="http://schemas.microsoft.com/office/drawing/2014/main" id="{93E13717-FDEA-1F43-8206-C329085426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0" name="Picture 62" descr="at.png">
              <a:extLst>
                <a:ext uri="{FF2B5EF4-FFF2-40B4-BE49-F238E27FC236}">
                  <a16:creationId xmlns:a16="http://schemas.microsoft.com/office/drawing/2014/main" id="{6C827889-8471-2245-B420-7717BF8561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>
              <a:extLst>
                <a:ext uri="{FF2B5EF4-FFF2-40B4-BE49-F238E27FC236}">
                  <a16:creationId xmlns:a16="http://schemas.microsoft.com/office/drawing/2014/main" id="{433D6439-2C0C-5C43-BB09-2CBCEE72DD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>
              <a:extLst>
                <a:ext uri="{FF2B5EF4-FFF2-40B4-BE49-F238E27FC236}">
                  <a16:creationId xmlns:a16="http://schemas.microsoft.com/office/drawing/2014/main" id="{7449AD18-B8E0-E54C-A248-1151D9503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>
              <a:extLst>
                <a:ext uri="{FF2B5EF4-FFF2-40B4-BE49-F238E27FC236}">
                  <a16:creationId xmlns:a16="http://schemas.microsoft.com/office/drawing/2014/main" id="{8B49649D-8043-B042-95B8-2365BC74F8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>
              <a:extLst>
                <a:ext uri="{FF2B5EF4-FFF2-40B4-BE49-F238E27FC236}">
                  <a16:creationId xmlns:a16="http://schemas.microsoft.com/office/drawing/2014/main" id="{861C285A-6681-1041-B75F-33A2AD0C4B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>
              <a:extLst>
                <a:ext uri="{FF2B5EF4-FFF2-40B4-BE49-F238E27FC236}">
                  <a16:creationId xmlns:a16="http://schemas.microsoft.com/office/drawing/2014/main" id="{5860FFBE-C2AE-CE4D-8E4C-0E8B2B31E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>
              <a:extLst>
                <a:ext uri="{FF2B5EF4-FFF2-40B4-BE49-F238E27FC236}">
                  <a16:creationId xmlns:a16="http://schemas.microsoft.com/office/drawing/2014/main" id="{DA8B5256-8B6E-4E4B-87D4-60CE78CC25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>
              <a:extLst>
                <a:ext uri="{FF2B5EF4-FFF2-40B4-BE49-F238E27FC236}">
                  <a16:creationId xmlns:a16="http://schemas.microsoft.com/office/drawing/2014/main" id="{1D9466B0-3D55-9649-B145-3ACFCAC4F9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>
              <a:extLst>
                <a:ext uri="{FF2B5EF4-FFF2-40B4-BE49-F238E27FC236}">
                  <a16:creationId xmlns:a16="http://schemas.microsoft.com/office/drawing/2014/main" id="{BDFFFEF4-64C7-2A42-AD0F-F3A468F44D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>
              <a:extLst>
                <a:ext uri="{FF2B5EF4-FFF2-40B4-BE49-F238E27FC236}">
                  <a16:creationId xmlns:a16="http://schemas.microsoft.com/office/drawing/2014/main" id="{43C6EE43-07E9-4242-9584-0ED7CEEC9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>
              <a:extLst>
                <a:ext uri="{FF2B5EF4-FFF2-40B4-BE49-F238E27FC236}">
                  <a16:creationId xmlns:a16="http://schemas.microsoft.com/office/drawing/2014/main" id="{911C8290-7897-5341-BF71-C3A2477E64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>
              <a:extLst>
                <a:ext uri="{FF2B5EF4-FFF2-40B4-BE49-F238E27FC236}">
                  <a16:creationId xmlns:a16="http://schemas.microsoft.com/office/drawing/2014/main" id="{A46EB138-0CD5-294D-97F5-E885108DC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>
              <a:extLst>
                <a:ext uri="{FF2B5EF4-FFF2-40B4-BE49-F238E27FC236}">
                  <a16:creationId xmlns:a16="http://schemas.microsoft.com/office/drawing/2014/main" id="{5E712CA3-1044-A142-BAF3-169391FFD9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>
              <a:extLst>
                <a:ext uri="{FF2B5EF4-FFF2-40B4-BE49-F238E27FC236}">
                  <a16:creationId xmlns:a16="http://schemas.microsoft.com/office/drawing/2014/main" id="{F0D71F7A-CD37-D040-962B-CD85481EFD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>
              <a:extLst>
                <a:ext uri="{FF2B5EF4-FFF2-40B4-BE49-F238E27FC236}">
                  <a16:creationId xmlns:a16="http://schemas.microsoft.com/office/drawing/2014/main" id="{64D98ABA-F3E2-124E-9E70-E560194CFB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>
              <a:extLst>
                <a:ext uri="{FF2B5EF4-FFF2-40B4-BE49-F238E27FC236}">
                  <a16:creationId xmlns:a16="http://schemas.microsoft.com/office/drawing/2014/main" id="{0DCD2D4D-805E-CB4F-B092-C0C0953B6A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>
              <a:extLst>
                <a:ext uri="{FF2B5EF4-FFF2-40B4-BE49-F238E27FC236}">
                  <a16:creationId xmlns:a16="http://schemas.microsoft.com/office/drawing/2014/main" id="{2F89C7EF-067D-9247-98D8-1EF4C2B2C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>
              <a:extLst>
                <a:ext uri="{FF2B5EF4-FFF2-40B4-BE49-F238E27FC236}">
                  <a16:creationId xmlns:a16="http://schemas.microsoft.com/office/drawing/2014/main" id="{2F88D8A2-7533-4A4A-923C-204668500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>
              <a:extLst>
                <a:ext uri="{FF2B5EF4-FFF2-40B4-BE49-F238E27FC236}">
                  <a16:creationId xmlns:a16="http://schemas.microsoft.com/office/drawing/2014/main" id="{19EC4E17-63AB-8842-B88B-6789F99FB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>
              <a:extLst>
                <a:ext uri="{FF2B5EF4-FFF2-40B4-BE49-F238E27FC236}">
                  <a16:creationId xmlns:a16="http://schemas.microsoft.com/office/drawing/2014/main" id="{33FFA75B-5638-6D4A-B263-09334BD37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>
              <a:extLst>
                <a:ext uri="{FF2B5EF4-FFF2-40B4-BE49-F238E27FC236}">
                  <a16:creationId xmlns:a16="http://schemas.microsoft.com/office/drawing/2014/main" id="{05A39070-3F90-734B-8AC4-398D37780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>
              <a:extLst>
                <a:ext uri="{FF2B5EF4-FFF2-40B4-BE49-F238E27FC236}">
                  <a16:creationId xmlns:a16="http://schemas.microsoft.com/office/drawing/2014/main" id="{BC1554EE-D00C-1A46-9082-0DDE9CC711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>
              <a:extLst>
                <a:ext uri="{FF2B5EF4-FFF2-40B4-BE49-F238E27FC236}">
                  <a16:creationId xmlns:a16="http://schemas.microsoft.com/office/drawing/2014/main" id="{A96BDA31-6A41-D041-80BB-DDC1E115D2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>
              <a:extLst>
                <a:ext uri="{FF2B5EF4-FFF2-40B4-BE49-F238E27FC236}">
                  <a16:creationId xmlns:a16="http://schemas.microsoft.com/office/drawing/2014/main" id="{E0EE779D-F403-A745-AD23-8DDDF864E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48" y="2129842"/>
            <a:ext cx="10596033" cy="748988"/>
          </a:xfrm>
        </p:spPr>
        <p:txBody>
          <a:bodyPr/>
          <a:lstStyle>
            <a:lvl1pPr>
              <a:defRPr sz="4267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2482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>
            <a:extLst>
              <a:ext uri="{FF2B5EF4-FFF2-40B4-BE49-F238E27FC236}">
                <a16:creationId xmlns:a16="http://schemas.microsoft.com/office/drawing/2014/main" id="{5FCD1F51-BB97-2444-A8E7-705D5643D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6" b="935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>
            <a:extLst>
              <a:ext uri="{FF2B5EF4-FFF2-40B4-BE49-F238E27FC236}">
                <a16:creationId xmlns:a16="http://schemas.microsoft.com/office/drawing/2014/main" id="{F7193C15-DF01-E043-B416-C468CF565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>
            <a:extLst>
              <a:ext uri="{FF2B5EF4-FFF2-40B4-BE49-F238E27FC236}">
                <a16:creationId xmlns:a16="http://schemas.microsoft.com/office/drawing/2014/main" id="{2E765851-78BB-9149-B902-51B15A1CC3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>
            <a:extLst>
              <a:ext uri="{FF2B5EF4-FFF2-40B4-BE49-F238E27FC236}">
                <a16:creationId xmlns:a16="http://schemas.microsoft.com/office/drawing/2014/main" id="{E16DD662-ACEF-B140-BE4A-61D0CCE2D3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203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7A6753-D28F-C549-8737-85C718B1DE46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>
            <a:extLst>
              <a:ext uri="{FF2B5EF4-FFF2-40B4-BE49-F238E27FC236}">
                <a16:creationId xmlns:a16="http://schemas.microsoft.com/office/drawing/2014/main" id="{B4A03C33-94E2-C542-A6AC-8A398A2A24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0" name="Picture 62" descr="at.png">
              <a:extLst>
                <a:ext uri="{FF2B5EF4-FFF2-40B4-BE49-F238E27FC236}">
                  <a16:creationId xmlns:a16="http://schemas.microsoft.com/office/drawing/2014/main" id="{2E5F31AC-700C-CC4C-8433-566796E63D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>
              <a:extLst>
                <a:ext uri="{FF2B5EF4-FFF2-40B4-BE49-F238E27FC236}">
                  <a16:creationId xmlns:a16="http://schemas.microsoft.com/office/drawing/2014/main" id="{BFCA4807-4BE0-F54C-BAEE-E1884B31B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>
              <a:extLst>
                <a:ext uri="{FF2B5EF4-FFF2-40B4-BE49-F238E27FC236}">
                  <a16:creationId xmlns:a16="http://schemas.microsoft.com/office/drawing/2014/main" id="{8144B839-CBBB-894A-B962-83E0AAD38C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>
              <a:extLst>
                <a:ext uri="{FF2B5EF4-FFF2-40B4-BE49-F238E27FC236}">
                  <a16:creationId xmlns:a16="http://schemas.microsoft.com/office/drawing/2014/main" id="{1182247F-6462-0343-9C6D-2A87FC12AB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>
              <a:extLst>
                <a:ext uri="{FF2B5EF4-FFF2-40B4-BE49-F238E27FC236}">
                  <a16:creationId xmlns:a16="http://schemas.microsoft.com/office/drawing/2014/main" id="{0E4D3FD1-879D-3344-86E2-35137F8CE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>
              <a:extLst>
                <a:ext uri="{FF2B5EF4-FFF2-40B4-BE49-F238E27FC236}">
                  <a16:creationId xmlns:a16="http://schemas.microsoft.com/office/drawing/2014/main" id="{E646EAFD-EDA5-8F48-A169-9D7D89CF2B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>
              <a:extLst>
                <a:ext uri="{FF2B5EF4-FFF2-40B4-BE49-F238E27FC236}">
                  <a16:creationId xmlns:a16="http://schemas.microsoft.com/office/drawing/2014/main" id="{5DD5902D-4CFF-A449-91C8-A752F1147D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>
              <a:extLst>
                <a:ext uri="{FF2B5EF4-FFF2-40B4-BE49-F238E27FC236}">
                  <a16:creationId xmlns:a16="http://schemas.microsoft.com/office/drawing/2014/main" id="{BFDBEE2A-5584-9D47-9CEB-162496BAFB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>
              <a:extLst>
                <a:ext uri="{FF2B5EF4-FFF2-40B4-BE49-F238E27FC236}">
                  <a16:creationId xmlns:a16="http://schemas.microsoft.com/office/drawing/2014/main" id="{96771FDC-176E-7E47-94CB-60F038F04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>
              <a:extLst>
                <a:ext uri="{FF2B5EF4-FFF2-40B4-BE49-F238E27FC236}">
                  <a16:creationId xmlns:a16="http://schemas.microsoft.com/office/drawing/2014/main" id="{6014D82F-4C15-C440-8CA3-0E40FB6C8D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>
              <a:extLst>
                <a:ext uri="{FF2B5EF4-FFF2-40B4-BE49-F238E27FC236}">
                  <a16:creationId xmlns:a16="http://schemas.microsoft.com/office/drawing/2014/main" id="{01056B81-D7F5-184C-A4FC-02A3740FE2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>
              <a:extLst>
                <a:ext uri="{FF2B5EF4-FFF2-40B4-BE49-F238E27FC236}">
                  <a16:creationId xmlns:a16="http://schemas.microsoft.com/office/drawing/2014/main" id="{B1DCFC70-365E-0943-8923-BB5AEC0D9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>
              <a:extLst>
                <a:ext uri="{FF2B5EF4-FFF2-40B4-BE49-F238E27FC236}">
                  <a16:creationId xmlns:a16="http://schemas.microsoft.com/office/drawing/2014/main" id="{5F45450C-D20E-D94E-B5FA-5C8E0492A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>
              <a:extLst>
                <a:ext uri="{FF2B5EF4-FFF2-40B4-BE49-F238E27FC236}">
                  <a16:creationId xmlns:a16="http://schemas.microsoft.com/office/drawing/2014/main" id="{39E3C1ED-1224-8242-A2CA-97644BF819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>
              <a:extLst>
                <a:ext uri="{FF2B5EF4-FFF2-40B4-BE49-F238E27FC236}">
                  <a16:creationId xmlns:a16="http://schemas.microsoft.com/office/drawing/2014/main" id="{CC65BBD2-5115-CE46-8842-B5AB124244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>
              <a:extLst>
                <a:ext uri="{FF2B5EF4-FFF2-40B4-BE49-F238E27FC236}">
                  <a16:creationId xmlns:a16="http://schemas.microsoft.com/office/drawing/2014/main" id="{B653BA30-0EDC-2544-959D-4C1B81C437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>
              <a:extLst>
                <a:ext uri="{FF2B5EF4-FFF2-40B4-BE49-F238E27FC236}">
                  <a16:creationId xmlns:a16="http://schemas.microsoft.com/office/drawing/2014/main" id="{9C3CBC1B-F443-2644-B7A9-20AD8A7696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>
              <a:extLst>
                <a:ext uri="{FF2B5EF4-FFF2-40B4-BE49-F238E27FC236}">
                  <a16:creationId xmlns:a16="http://schemas.microsoft.com/office/drawing/2014/main" id="{1BFD0492-7B59-8C47-9745-A4905F3C08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>
              <a:extLst>
                <a:ext uri="{FF2B5EF4-FFF2-40B4-BE49-F238E27FC236}">
                  <a16:creationId xmlns:a16="http://schemas.microsoft.com/office/drawing/2014/main" id="{39A507BD-BF7B-6547-9B28-C482DA906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>
              <a:extLst>
                <a:ext uri="{FF2B5EF4-FFF2-40B4-BE49-F238E27FC236}">
                  <a16:creationId xmlns:a16="http://schemas.microsoft.com/office/drawing/2014/main" id="{EB1B7D4B-75AF-554E-B357-B48A3B96B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>
              <a:extLst>
                <a:ext uri="{FF2B5EF4-FFF2-40B4-BE49-F238E27FC236}">
                  <a16:creationId xmlns:a16="http://schemas.microsoft.com/office/drawing/2014/main" id="{BC5F943B-513E-CB43-9FA4-46D78C1BD1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>
              <a:extLst>
                <a:ext uri="{FF2B5EF4-FFF2-40B4-BE49-F238E27FC236}">
                  <a16:creationId xmlns:a16="http://schemas.microsoft.com/office/drawing/2014/main" id="{B18FE4C8-2585-1340-B137-A7D4FAD846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>
              <a:extLst>
                <a:ext uri="{FF2B5EF4-FFF2-40B4-BE49-F238E27FC236}">
                  <a16:creationId xmlns:a16="http://schemas.microsoft.com/office/drawing/2014/main" id="{DB168551-1C74-D448-91AB-B4E3A88D7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>
              <a:extLst>
                <a:ext uri="{FF2B5EF4-FFF2-40B4-BE49-F238E27FC236}">
                  <a16:creationId xmlns:a16="http://schemas.microsoft.com/office/drawing/2014/main" id="{B624FC78-C6A3-F149-961C-EE3B29C93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48" y="2129842"/>
            <a:ext cx="10596033" cy="748988"/>
          </a:xfrm>
        </p:spPr>
        <p:txBody>
          <a:bodyPr/>
          <a:lstStyle>
            <a:lvl1pPr>
              <a:defRPr sz="4267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81687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navigation.jpg">
            <a:extLst>
              <a:ext uri="{FF2B5EF4-FFF2-40B4-BE49-F238E27FC236}">
                <a16:creationId xmlns:a16="http://schemas.microsoft.com/office/drawing/2014/main" id="{8EC6ED64-BEC9-F742-B161-DC0CE267E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2" b="106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>
            <a:extLst>
              <a:ext uri="{FF2B5EF4-FFF2-40B4-BE49-F238E27FC236}">
                <a16:creationId xmlns:a16="http://schemas.microsoft.com/office/drawing/2014/main" id="{61E92081-F9DF-3940-81A0-42F65CE7BC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>
            <a:extLst>
              <a:ext uri="{FF2B5EF4-FFF2-40B4-BE49-F238E27FC236}">
                <a16:creationId xmlns:a16="http://schemas.microsoft.com/office/drawing/2014/main" id="{ACFD5ACB-E8B5-CA40-A1DF-4043E7D25F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>
            <a:extLst>
              <a:ext uri="{FF2B5EF4-FFF2-40B4-BE49-F238E27FC236}">
                <a16:creationId xmlns:a16="http://schemas.microsoft.com/office/drawing/2014/main" id="{198B99C2-CB93-4C4A-BBFA-6F5646F72A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203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9B10DC-FF79-0741-AE31-CA6F63CB2E91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>
            <a:extLst>
              <a:ext uri="{FF2B5EF4-FFF2-40B4-BE49-F238E27FC236}">
                <a16:creationId xmlns:a16="http://schemas.microsoft.com/office/drawing/2014/main" id="{E6B97E3A-0223-9E44-BC1B-6900ED1DC8C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0" name="Picture 62" descr="at.png">
              <a:extLst>
                <a:ext uri="{FF2B5EF4-FFF2-40B4-BE49-F238E27FC236}">
                  <a16:creationId xmlns:a16="http://schemas.microsoft.com/office/drawing/2014/main" id="{6B417C4F-1328-8F4C-8D5E-385AB21396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>
              <a:extLst>
                <a:ext uri="{FF2B5EF4-FFF2-40B4-BE49-F238E27FC236}">
                  <a16:creationId xmlns:a16="http://schemas.microsoft.com/office/drawing/2014/main" id="{D305830D-45B6-D943-8E60-2354444662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>
              <a:extLst>
                <a:ext uri="{FF2B5EF4-FFF2-40B4-BE49-F238E27FC236}">
                  <a16:creationId xmlns:a16="http://schemas.microsoft.com/office/drawing/2014/main" id="{D8DC7874-AA20-7E4E-A27B-AD7780B33E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>
              <a:extLst>
                <a:ext uri="{FF2B5EF4-FFF2-40B4-BE49-F238E27FC236}">
                  <a16:creationId xmlns:a16="http://schemas.microsoft.com/office/drawing/2014/main" id="{CFC00008-1B24-8A46-B61E-CD93173FE5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>
              <a:extLst>
                <a:ext uri="{FF2B5EF4-FFF2-40B4-BE49-F238E27FC236}">
                  <a16:creationId xmlns:a16="http://schemas.microsoft.com/office/drawing/2014/main" id="{47374DC9-9671-6942-B72E-F464B4A16E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>
              <a:extLst>
                <a:ext uri="{FF2B5EF4-FFF2-40B4-BE49-F238E27FC236}">
                  <a16:creationId xmlns:a16="http://schemas.microsoft.com/office/drawing/2014/main" id="{E19EE441-1421-0949-BC02-CEBA66EFC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>
              <a:extLst>
                <a:ext uri="{FF2B5EF4-FFF2-40B4-BE49-F238E27FC236}">
                  <a16:creationId xmlns:a16="http://schemas.microsoft.com/office/drawing/2014/main" id="{88828AEC-F029-3740-A53F-A01DAEA7B5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>
              <a:extLst>
                <a:ext uri="{FF2B5EF4-FFF2-40B4-BE49-F238E27FC236}">
                  <a16:creationId xmlns:a16="http://schemas.microsoft.com/office/drawing/2014/main" id="{6D683921-A35B-3646-9452-0146384BB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>
              <a:extLst>
                <a:ext uri="{FF2B5EF4-FFF2-40B4-BE49-F238E27FC236}">
                  <a16:creationId xmlns:a16="http://schemas.microsoft.com/office/drawing/2014/main" id="{676AE13A-8D79-6247-A08D-BE7DE8E0F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>
              <a:extLst>
                <a:ext uri="{FF2B5EF4-FFF2-40B4-BE49-F238E27FC236}">
                  <a16:creationId xmlns:a16="http://schemas.microsoft.com/office/drawing/2014/main" id="{3B479BD7-6757-714D-9459-C1F07AC29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>
              <a:extLst>
                <a:ext uri="{FF2B5EF4-FFF2-40B4-BE49-F238E27FC236}">
                  <a16:creationId xmlns:a16="http://schemas.microsoft.com/office/drawing/2014/main" id="{DEA12CAF-B588-7545-825D-44B4E38CD2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>
              <a:extLst>
                <a:ext uri="{FF2B5EF4-FFF2-40B4-BE49-F238E27FC236}">
                  <a16:creationId xmlns:a16="http://schemas.microsoft.com/office/drawing/2014/main" id="{6DFB0B81-B131-2449-99D9-33CADDD652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>
              <a:extLst>
                <a:ext uri="{FF2B5EF4-FFF2-40B4-BE49-F238E27FC236}">
                  <a16:creationId xmlns:a16="http://schemas.microsoft.com/office/drawing/2014/main" id="{CB0E0177-7EF4-B045-AA24-F17BDEC70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>
              <a:extLst>
                <a:ext uri="{FF2B5EF4-FFF2-40B4-BE49-F238E27FC236}">
                  <a16:creationId xmlns:a16="http://schemas.microsoft.com/office/drawing/2014/main" id="{6221F8AC-D788-8F49-BFE7-3C6D07C951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>
              <a:extLst>
                <a:ext uri="{FF2B5EF4-FFF2-40B4-BE49-F238E27FC236}">
                  <a16:creationId xmlns:a16="http://schemas.microsoft.com/office/drawing/2014/main" id="{E144A7A8-E61C-5B4A-AC28-CA7F5DFE5A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>
              <a:extLst>
                <a:ext uri="{FF2B5EF4-FFF2-40B4-BE49-F238E27FC236}">
                  <a16:creationId xmlns:a16="http://schemas.microsoft.com/office/drawing/2014/main" id="{363F0324-105C-EB40-A90D-9AD050473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>
              <a:extLst>
                <a:ext uri="{FF2B5EF4-FFF2-40B4-BE49-F238E27FC236}">
                  <a16:creationId xmlns:a16="http://schemas.microsoft.com/office/drawing/2014/main" id="{D7DAC84A-52EA-B64B-9252-60E50E75D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>
              <a:extLst>
                <a:ext uri="{FF2B5EF4-FFF2-40B4-BE49-F238E27FC236}">
                  <a16:creationId xmlns:a16="http://schemas.microsoft.com/office/drawing/2014/main" id="{2445B1B5-B36C-294C-84BA-5B0D524E78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>
              <a:extLst>
                <a:ext uri="{FF2B5EF4-FFF2-40B4-BE49-F238E27FC236}">
                  <a16:creationId xmlns:a16="http://schemas.microsoft.com/office/drawing/2014/main" id="{941AC7B0-A754-8D43-9327-FFA4C8415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>
              <a:extLst>
                <a:ext uri="{FF2B5EF4-FFF2-40B4-BE49-F238E27FC236}">
                  <a16:creationId xmlns:a16="http://schemas.microsoft.com/office/drawing/2014/main" id="{52A1F157-1733-5B44-BE29-38AE838677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>
              <a:extLst>
                <a:ext uri="{FF2B5EF4-FFF2-40B4-BE49-F238E27FC236}">
                  <a16:creationId xmlns:a16="http://schemas.microsoft.com/office/drawing/2014/main" id="{D0E8B5A1-CA97-FA49-9B22-E7E98B01A8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>
              <a:extLst>
                <a:ext uri="{FF2B5EF4-FFF2-40B4-BE49-F238E27FC236}">
                  <a16:creationId xmlns:a16="http://schemas.microsoft.com/office/drawing/2014/main" id="{AFAFC950-2483-8E4F-B068-477C580214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>
              <a:extLst>
                <a:ext uri="{FF2B5EF4-FFF2-40B4-BE49-F238E27FC236}">
                  <a16:creationId xmlns:a16="http://schemas.microsoft.com/office/drawing/2014/main" id="{CCF55625-19A5-D245-893A-E66B3C4FE2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>
              <a:extLst>
                <a:ext uri="{FF2B5EF4-FFF2-40B4-BE49-F238E27FC236}">
                  <a16:creationId xmlns:a16="http://schemas.microsoft.com/office/drawing/2014/main" id="{48125D62-BA33-8649-AA3F-3F9DF1521A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48" y="2129842"/>
            <a:ext cx="10596033" cy="748988"/>
          </a:xfrm>
        </p:spPr>
        <p:txBody>
          <a:bodyPr/>
          <a:lstStyle>
            <a:lvl1pPr>
              <a:defRPr sz="4267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6447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>
            <a:extLst>
              <a:ext uri="{FF2B5EF4-FFF2-40B4-BE49-F238E27FC236}">
                <a16:creationId xmlns:a16="http://schemas.microsoft.com/office/drawing/2014/main" id="{AC0AF95B-2388-A04D-B2C4-A536D8008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 b="16537"/>
          <a:stretch>
            <a:fillRect/>
          </a:stretch>
        </p:blipFill>
        <p:spPr bwMode="auto">
          <a:xfrm>
            <a:off x="-2117" y="0"/>
            <a:ext cx="12183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>
            <a:extLst>
              <a:ext uri="{FF2B5EF4-FFF2-40B4-BE49-F238E27FC236}">
                <a16:creationId xmlns:a16="http://schemas.microsoft.com/office/drawing/2014/main" id="{76B5C0A7-C45F-C348-A739-BBA8926B4C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>
            <a:extLst>
              <a:ext uri="{FF2B5EF4-FFF2-40B4-BE49-F238E27FC236}">
                <a16:creationId xmlns:a16="http://schemas.microsoft.com/office/drawing/2014/main" id="{09A020C8-0ADA-F74E-A4F8-D8F0BD1CDE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>
            <a:extLst>
              <a:ext uri="{FF2B5EF4-FFF2-40B4-BE49-F238E27FC236}">
                <a16:creationId xmlns:a16="http://schemas.microsoft.com/office/drawing/2014/main" id="{C806B04C-70BB-8348-9540-5E25C4CF08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203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5DB8C4-BC2E-6642-9191-AE20AEF9DFF3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>
            <a:extLst>
              <a:ext uri="{FF2B5EF4-FFF2-40B4-BE49-F238E27FC236}">
                <a16:creationId xmlns:a16="http://schemas.microsoft.com/office/drawing/2014/main" id="{7696B092-215C-1F4E-8DF1-8E819864F9A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0" name="Picture 62" descr="at.png">
              <a:extLst>
                <a:ext uri="{FF2B5EF4-FFF2-40B4-BE49-F238E27FC236}">
                  <a16:creationId xmlns:a16="http://schemas.microsoft.com/office/drawing/2014/main" id="{C3A1F312-D72D-9944-A5A8-9F6007DED3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>
              <a:extLst>
                <a:ext uri="{FF2B5EF4-FFF2-40B4-BE49-F238E27FC236}">
                  <a16:creationId xmlns:a16="http://schemas.microsoft.com/office/drawing/2014/main" id="{1E5F8AA6-9552-1445-8CC5-C2ED20AE6A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>
              <a:extLst>
                <a:ext uri="{FF2B5EF4-FFF2-40B4-BE49-F238E27FC236}">
                  <a16:creationId xmlns:a16="http://schemas.microsoft.com/office/drawing/2014/main" id="{EEC1A33B-07A3-4C4D-8BB0-3478A54B2C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>
              <a:extLst>
                <a:ext uri="{FF2B5EF4-FFF2-40B4-BE49-F238E27FC236}">
                  <a16:creationId xmlns:a16="http://schemas.microsoft.com/office/drawing/2014/main" id="{29AECA7E-4AC2-684D-B984-1F0ACC336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>
              <a:extLst>
                <a:ext uri="{FF2B5EF4-FFF2-40B4-BE49-F238E27FC236}">
                  <a16:creationId xmlns:a16="http://schemas.microsoft.com/office/drawing/2014/main" id="{31653193-3574-9742-883F-9782F1C92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>
              <a:extLst>
                <a:ext uri="{FF2B5EF4-FFF2-40B4-BE49-F238E27FC236}">
                  <a16:creationId xmlns:a16="http://schemas.microsoft.com/office/drawing/2014/main" id="{75BC03F4-E2F6-EE4C-A5D5-E883C9D6D5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>
              <a:extLst>
                <a:ext uri="{FF2B5EF4-FFF2-40B4-BE49-F238E27FC236}">
                  <a16:creationId xmlns:a16="http://schemas.microsoft.com/office/drawing/2014/main" id="{62ACE2EC-094F-C24A-A1CD-7DC824276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>
              <a:extLst>
                <a:ext uri="{FF2B5EF4-FFF2-40B4-BE49-F238E27FC236}">
                  <a16:creationId xmlns:a16="http://schemas.microsoft.com/office/drawing/2014/main" id="{18865588-2046-FC4B-9AF5-50E17C5E30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>
              <a:extLst>
                <a:ext uri="{FF2B5EF4-FFF2-40B4-BE49-F238E27FC236}">
                  <a16:creationId xmlns:a16="http://schemas.microsoft.com/office/drawing/2014/main" id="{387D2D78-08EF-234D-956B-E31E6881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>
              <a:extLst>
                <a:ext uri="{FF2B5EF4-FFF2-40B4-BE49-F238E27FC236}">
                  <a16:creationId xmlns:a16="http://schemas.microsoft.com/office/drawing/2014/main" id="{6FECEDA2-16A7-BF4A-9312-1EC1F07A8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>
              <a:extLst>
                <a:ext uri="{FF2B5EF4-FFF2-40B4-BE49-F238E27FC236}">
                  <a16:creationId xmlns:a16="http://schemas.microsoft.com/office/drawing/2014/main" id="{93DFFDAF-A9FE-9C47-9E1F-7620124C7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>
              <a:extLst>
                <a:ext uri="{FF2B5EF4-FFF2-40B4-BE49-F238E27FC236}">
                  <a16:creationId xmlns:a16="http://schemas.microsoft.com/office/drawing/2014/main" id="{F574AB7A-27BF-124D-AA89-F94E151F8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>
              <a:extLst>
                <a:ext uri="{FF2B5EF4-FFF2-40B4-BE49-F238E27FC236}">
                  <a16:creationId xmlns:a16="http://schemas.microsoft.com/office/drawing/2014/main" id="{DFBF34E2-AC18-E741-A8A6-7C496BD866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>
              <a:extLst>
                <a:ext uri="{FF2B5EF4-FFF2-40B4-BE49-F238E27FC236}">
                  <a16:creationId xmlns:a16="http://schemas.microsoft.com/office/drawing/2014/main" id="{FF2DD788-132F-374B-976A-708713E99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>
              <a:extLst>
                <a:ext uri="{FF2B5EF4-FFF2-40B4-BE49-F238E27FC236}">
                  <a16:creationId xmlns:a16="http://schemas.microsoft.com/office/drawing/2014/main" id="{7218A4FD-1910-154A-B0C1-6AC4D8EBDA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>
              <a:extLst>
                <a:ext uri="{FF2B5EF4-FFF2-40B4-BE49-F238E27FC236}">
                  <a16:creationId xmlns:a16="http://schemas.microsoft.com/office/drawing/2014/main" id="{CA3D2C04-AE5A-9C46-89EE-C7C2AD3B08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>
              <a:extLst>
                <a:ext uri="{FF2B5EF4-FFF2-40B4-BE49-F238E27FC236}">
                  <a16:creationId xmlns:a16="http://schemas.microsoft.com/office/drawing/2014/main" id="{2459DDB1-687C-6945-A75C-7FAC7F350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>
              <a:extLst>
                <a:ext uri="{FF2B5EF4-FFF2-40B4-BE49-F238E27FC236}">
                  <a16:creationId xmlns:a16="http://schemas.microsoft.com/office/drawing/2014/main" id="{3397B328-EC6C-884B-9719-578EE189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>
              <a:extLst>
                <a:ext uri="{FF2B5EF4-FFF2-40B4-BE49-F238E27FC236}">
                  <a16:creationId xmlns:a16="http://schemas.microsoft.com/office/drawing/2014/main" id="{B275255A-1E4B-904E-A575-019B47A7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>
              <a:extLst>
                <a:ext uri="{FF2B5EF4-FFF2-40B4-BE49-F238E27FC236}">
                  <a16:creationId xmlns:a16="http://schemas.microsoft.com/office/drawing/2014/main" id="{49E6FF08-241B-7C4C-8E93-B3FD594D4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>
              <a:extLst>
                <a:ext uri="{FF2B5EF4-FFF2-40B4-BE49-F238E27FC236}">
                  <a16:creationId xmlns:a16="http://schemas.microsoft.com/office/drawing/2014/main" id="{8F8D73AB-42AC-F341-A0A6-4DEE10A90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>
              <a:extLst>
                <a:ext uri="{FF2B5EF4-FFF2-40B4-BE49-F238E27FC236}">
                  <a16:creationId xmlns:a16="http://schemas.microsoft.com/office/drawing/2014/main" id="{80B144BE-79F2-5A42-B77B-26BA0EEF2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>
              <a:extLst>
                <a:ext uri="{FF2B5EF4-FFF2-40B4-BE49-F238E27FC236}">
                  <a16:creationId xmlns:a16="http://schemas.microsoft.com/office/drawing/2014/main" id="{2A2F2717-39B9-EB4A-8892-79F2D0DCD8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>
              <a:extLst>
                <a:ext uri="{FF2B5EF4-FFF2-40B4-BE49-F238E27FC236}">
                  <a16:creationId xmlns:a16="http://schemas.microsoft.com/office/drawing/2014/main" id="{2EC4F6B3-4E57-634D-9165-BDA274D2A4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48" y="2129842"/>
            <a:ext cx="10596033" cy="748988"/>
          </a:xfrm>
        </p:spPr>
        <p:txBody>
          <a:bodyPr/>
          <a:lstStyle>
            <a:lvl1pPr>
              <a:defRPr sz="4267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86313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>
            <a:extLst>
              <a:ext uri="{FF2B5EF4-FFF2-40B4-BE49-F238E27FC236}">
                <a16:creationId xmlns:a16="http://schemas.microsoft.com/office/drawing/2014/main" id="{3374EFE7-1C4B-7140-AF99-91E62737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5" b="11324"/>
          <a:stretch>
            <a:fillRect/>
          </a:stretch>
        </p:blipFill>
        <p:spPr bwMode="auto">
          <a:xfrm>
            <a:off x="0" y="0"/>
            <a:ext cx="12194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>
            <a:extLst>
              <a:ext uri="{FF2B5EF4-FFF2-40B4-BE49-F238E27FC236}">
                <a16:creationId xmlns:a16="http://schemas.microsoft.com/office/drawing/2014/main" id="{36FA5A7B-660C-FE45-97ED-65C6F07D10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>
            <a:extLst>
              <a:ext uri="{FF2B5EF4-FFF2-40B4-BE49-F238E27FC236}">
                <a16:creationId xmlns:a16="http://schemas.microsoft.com/office/drawing/2014/main" id="{CE19BC74-E17D-154D-9B26-ECB4AE7271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>
            <a:extLst>
              <a:ext uri="{FF2B5EF4-FFF2-40B4-BE49-F238E27FC236}">
                <a16:creationId xmlns:a16="http://schemas.microsoft.com/office/drawing/2014/main" id="{D3809FBF-06CF-1447-963C-5B0ACD7285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203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7995B-76FA-D14D-BFF8-C5CF914411BC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>
            <a:extLst>
              <a:ext uri="{FF2B5EF4-FFF2-40B4-BE49-F238E27FC236}">
                <a16:creationId xmlns:a16="http://schemas.microsoft.com/office/drawing/2014/main" id="{7C6D3AE4-3DAD-814C-8CC2-961EC291491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0" name="Picture 62" descr="at.png">
              <a:extLst>
                <a:ext uri="{FF2B5EF4-FFF2-40B4-BE49-F238E27FC236}">
                  <a16:creationId xmlns:a16="http://schemas.microsoft.com/office/drawing/2014/main" id="{00904171-91E4-6E48-BD04-E48854794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>
              <a:extLst>
                <a:ext uri="{FF2B5EF4-FFF2-40B4-BE49-F238E27FC236}">
                  <a16:creationId xmlns:a16="http://schemas.microsoft.com/office/drawing/2014/main" id="{0292A668-D090-154F-B166-2E8827E3AA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>
              <a:extLst>
                <a:ext uri="{FF2B5EF4-FFF2-40B4-BE49-F238E27FC236}">
                  <a16:creationId xmlns:a16="http://schemas.microsoft.com/office/drawing/2014/main" id="{DB83BD33-E96B-384D-ABC0-530240157E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>
              <a:extLst>
                <a:ext uri="{FF2B5EF4-FFF2-40B4-BE49-F238E27FC236}">
                  <a16:creationId xmlns:a16="http://schemas.microsoft.com/office/drawing/2014/main" id="{D42FFCFA-D29E-6041-827A-8C24640250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>
              <a:extLst>
                <a:ext uri="{FF2B5EF4-FFF2-40B4-BE49-F238E27FC236}">
                  <a16:creationId xmlns:a16="http://schemas.microsoft.com/office/drawing/2014/main" id="{F000F1D6-FBEB-7B40-AF4C-1B6067C2B9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>
              <a:extLst>
                <a:ext uri="{FF2B5EF4-FFF2-40B4-BE49-F238E27FC236}">
                  <a16:creationId xmlns:a16="http://schemas.microsoft.com/office/drawing/2014/main" id="{329C06C5-845D-9640-8607-3EEABA0AC6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>
              <a:extLst>
                <a:ext uri="{FF2B5EF4-FFF2-40B4-BE49-F238E27FC236}">
                  <a16:creationId xmlns:a16="http://schemas.microsoft.com/office/drawing/2014/main" id="{4616E146-9FE3-C34D-B2A0-7B9D6DBED0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>
              <a:extLst>
                <a:ext uri="{FF2B5EF4-FFF2-40B4-BE49-F238E27FC236}">
                  <a16:creationId xmlns:a16="http://schemas.microsoft.com/office/drawing/2014/main" id="{33EAE494-3197-B940-A13A-871B8EF6D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>
              <a:extLst>
                <a:ext uri="{FF2B5EF4-FFF2-40B4-BE49-F238E27FC236}">
                  <a16:creationId xmlns:a16="http://schemas.microsoft.com/office/drawing/2014/main" id="{F48F775F-4595-564E-9B89-A1A6BFE76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>
              <a:extLst>
                <a:ext uri="{FF2B5EF4-FFF2-40B4-BE49-F238E27FC236}">
                  <a16:creationId xmlns:a16="http://schemas.microsoft.com/office/drawing/2014/main" id="{CE06A7B4-0A31-9D48-A8BF-1E666E6DE0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>
              <a:extLst>
                <a:ext uri="{FF2B5EF4-FFF2-40B4-BE49-F238E27FC236}">
                  <a16:creationId xmlns:a16="http://schemas.microsoft.com/office/drawing/2014/main" id="{8A542AA1-413C-3345-85FF-7B2FF65EFC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>
              <a:extLst>
                <a:ext uri="{FF2B5EF4-FFF2-40B4-BE49-F238E27FC236}">
                  <a16:creationId xmlns:a16="http://schemas.microsoft.com/office/drawing/2014/main" id="{F4C597AD-E914-1D42-AA96-EC631D795C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>
              <a:extLst>
                <a:ext uri="{FF2B5EF4-FFF2-40B4-BE49-F238E27FC236}">
                  <a16:creationId xmlns:a16="http://schemas.microsoft.com/office/drawing/2014/main" id="{EE015911-94AB-AC4A-ABCA-B3BE7E9C7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>
              <a:extLst>
                <a:ext uri="{FF2B5EF4-FFF2-40B4-BE49-F238E27FC236}">
                  <a16:creationId xmlns:a16="http://schemas.microsoft.com/office/drawing/2014/main" id="{00B14033-F576-5340-A83B-746967D4B6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>
              <a:extLst>
                <a:ext uri="{FF2B5EF4-FFF2-40B4-BE49-F238E27FC236}">
                  <a16:creationId xmlns:a16="http://schemas.microsoft.com/office/drawing/2014/main" id="{DF430932-18D8-304E-9E24-FB372F7A83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>
              <a:extLst>
                <a:ext uri="{FF2B5EF4-FFF2-40B4-BE49-F238E27FC236}">
                  <a16:creationId xmlns:a16="http://schemas.microsoft.com/office/drawing/2014/main" id="{1F0C23F5-30C6-EB42-A7EE-56D18A85C7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>
              <a:extLst>
                <a:ext uri="{FF2B5EF4-FFF2-40B4-BE49-F238E27FC236}">
                  <a16:creationId xmlns:a16="http://schemas.microsoft.com/office/drawing/2014/main" id="{1D182510-0BCB-D54E-95D8-5BA87C339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>
              <a:extLst>
                <a:ext uri="{FF2B5EF4-FFF2-40B4-BE49-F238E27FC236}">
                  <a16:creationId xmlns:a16="http://schemas.microsoft.com/office/drawing/2014/main" id="{98FFAD0A-F0FA-9044-BB5C-882AAAA429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>
              <a:extLst>
                <a:ext uri="{FF2B5EF4-FFF2-40B4-BE49-F238E27FC236}">
                  <a16:creationId xmlns:a16="http://schemas.microsoft.com/office/drawing/2014/main" id="{2A3D1A78-1A21-8843-A184-BEEE8CA28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>
              <a:extLst>
                <a:ext uri="{FF2B5EF4-FFF2-40B4-BE49-F238E27FC236}">
                  <a16:creationId xmlns:a16="http://schemas.microsoft.com/office/drawing/2014/main" id="{B9927ED0-94F3-4843-BA77-C219225AB5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>
              <a:extLst>
                <a:ext uri="{FF2B5EF4-FFF2-40B4-BE49-F238E27FC236}">
                  <a16:creationId xmlns:a16="http://schemas.microsoft.com/office/drawing/2014/main" id="{C622AEBB-29D8-1B4D-98C1-7054E3386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>
              <a:extLst>
                <a:ext uri="{FF2B5EF4-FFF2-40B4-BE49-F238E27FC236}">
                  <a16:creationId xmlns:a16="http://schemas.microsoft.com/office/drawing/2014/main" id="{5ABA2597-3B28-084F-BEAA-A8AC4B6C06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>
              <a:extLst>
                <a:ext uri="{FF2B5EF4-FFF2-40B4-BE49-F238E27FC236}">
                  <a16:creationId xmlns:a16="http://schemas.microsoft.com/office/drawing/2014/main" id="{235B273F-31AE-2A41-A637-BA7923AA40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>
              <a:extLst>
                <a:ext uri="{FF2B5EF4-FFF2-40B4-BE49-F238E27FC236}">
                  <a16:creationId xmlns:a16="http://schemas.microsoft.com/office/drawing/2014/main" id="{6C51D542-D344-6A43-965B-53801E0D15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48" y="2129842"/>
            <a:ext cx="10596033" cy="748988"/>
          </a:xfrm>
        </p:spPr>
        <p:txBody>
          <a:bodyPr/>
          <a:lstStyle>
            <a:lvl1pPr>
              <a:defRPr sz="4267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02344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cover slide 62.png">
            <a:extLst>
              <a:ext uri="{FF2B5EF4-FFF2-40B4-BE49-F238E27FC236}">
                <a16:creationId xmlns:a16="http://schemas.microsoft.com/office/drawing/2014/main" id="{AB5E50EE-AC2A-7643-B901-0C2C7954A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6" b="16689"/>
          <a:stretch>
            <a:fillRect/>
          </a:stretch>
        </p:blipFill>
        <p:spPr bwMode="auto">
          <a:xfrm>
            <a:off x="1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>
            <a:extLst>
              <a:ext uri="{FF2B5EF4-FFF2-40B4-BE49-F238E27FC236}">
                <a16:creationId xmlns:a16="http://schemas.microsoft.com/office/drawing/2014/main" id="{4F2887CC-5F66-4C4E-8655-7075C7A7F0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>
            <a:extLst>
              <a:ext uri="{FF2B5EF4-FFF2-40B4-BE49-F238E27FC236}">
                <a16:creationId xmlns:a16="http://schemas.microsoft.com/office/drawing/2014/main" id="{3E0146D8-06CA-9F45-B32E-B6CB2A48CA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>
            <a:extLst>
              <a:ext uri="{FF2B5EF4-FFF2-40B4-BE49-F238E27FC236}">
                <a16:creationId xmlns:a16="http://schemas.microsoft.com/office/drawing/2014/main" id="{7A2053F6-4C72-0943-8CB9-3B3BEC3BC2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203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01146D-0550-7146-8944-D6CBEAD2407D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>
            <a:extLst>
              <a:ext uri="{FF2B5EF4-FFF2-40B4-BE49-F238E27FC236}">
                <a16:creationId xmlns:a16="http://schemas.microsoft.com/office/drawing/2014/main" id="{AEB18FA8-FA4F-A946-AB5E-69E6C58ACE4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0" name="Picture 62" descr="at.png">
              <a:extLst>
                <a:ext uri="{FF2B5EF4-FFF2-40B4-BE49-F238E27FC236}">
                  <a16:creationId xmlns:a16="http://schemas.microsoft.com/office/drawing/2014/main" id="{C21A971A-778B-C147-830C-28DE146008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>
              <a:extLst>
                <a:ext uri="{FF2B5EF4-FFF2-40B4-BE49-F238E27FC236}">
                  <a16:creationId xmlns:a16="http://schemas.microsoft.com/office/drawing/2014/main" id="{CD0B41C5-2007-2C49-83C7-7593F4FBB7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>
              <a:extLst>
                <a:ext uri="{FF2B5EF4-FFF2-40B4-BE49-F238E27FC236}">
                  <a16:creationId xmlns:a16="http://schemas.microsoft.com/office/drawing/2014/main" id="{59B063CD-DECB-0C4F-8260-2947220F0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>
              <a:extLst>
                <a:ext uri="{FF2B5EF4-FFF2-40B4-BE49-F238E27FC236}">
                  <a16:creationId xmlns:a16="http://schemas.microsoft.com/office/drawing/2014/main" id="{2143125D-D538-4145-AAD6-BBD689D0F3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>
              <a:extLst>
                <a:ext uri="{FF2B5EF4-FFF2-40B4-BE49-F238E27FC236}">
                  <a16:creationId xmlns:a16="http://schemas.microsoft.com/office/drawing/2014/main" id="{1CDCB66F-6F04-4E44-B229-A8E4C2F33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>
              <a:extLst>
                <a:ext uri="{FF2B5EF4-FFF2-40B4-BE49-F238E27FC236}">
                  <a16:creationId xmlns:a16="http://schemas.microsoft.com/office/drawing/2014/main" id="{002E7680-8444-FD44-B32A-12E8A026D7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>
              <a:extLst>
                <a:ext uri="{FF2B5EF4-FFF2-40B4-BE49-F238E27FC236}">
                  <a16:creationId xmlns:a16="http://schemas.microsoft.com/office/drawing/2014/main" id="{54D37349-D025-4B41-A7FA-8D81AA11FB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>
              <a:extLst>
                <a:ext uri="{FF2B5EF4-FFF2-40B4-BE49-F238E27FC236}">
                  <a16:creationId xmlns:a16="http://schemas.microsoft.com/office/drawing/2014/main" id="{1CA309DB-2EC7-B846-9EE3-32C033B70D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>
              <a:extLst>
                <a:ext uri="{FF2B5EF4-FFF2-40B4-BE49-F238E27FC236}">
                  <a16:creationId xmlns:a16="http://schemas.microsoft.com/office/drawing/2014/main" id="{73F1D037-A2CB-5741-AC4A-7FBEF02368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>
              <a:extLst>
                <a:ext uri="{FF2B5EF4-FFF2-40B4-BE49-F238E27FC236}">
                  <a16:creationId xmlns:a16="http://schemas.microsoft.com/office/drawing/2014/main" id="{A3361093-F30B-B24A-9604-ECAB49F79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>
              <a:extLst>
                <a:ext uri="{FF2B5EF4-FFF2-40B4-BE49-F238E27FC236}">
                  <a16:creationId xmlns:a16="http://schemas.microsoft.com/office/drawing/2014/main" id="{4EC0E18F-4DB2-154E-9308-4CD1FB549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>
              <a:extLst>
                <a:ext uri="{FF2B5EF4-FFF2-40B4-BE49-F238E27FC236}">
                  <a16:creationId xmlns:a16="http://schemas.microsoft.com/office/drawing/2014/main" id="{D84F4D50-5880-D242-B2AA-04F8955707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>
              <a:extLst>
                <a:ext uri="{FF2B5EF4-FFF2-40B4-BE49-F238E27FC236}">
                  <a16:creationId xmlns:a16="http://schemas.microsoft.com/office/drawing/2014/main" id="{3EA7A1A2-94AF-1546-89EF-DD69002E92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>
              <a:extLst>
                <a:ext uri="{FF2B5EF4-FFF2-40B4-BE49-F238E27FC236}">
                  <a16:creationId xmlns:a16="http://schemas.microsoft.com/office/drawing/2014/main" id="{3236A9A7-FDDE-FB46-A3DA-9313A7EE7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>
              <a:extLst>
                <a:ext uri="{FF2B5EF4-FFF2-40B4-BE49-F238E27FC236}">
                  <a16:creationId xmlns:a16="http://schemas.microsoft.com/office/drawing/2014/main" id="{C466940C-F774-E841-98C7-4A173D8846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>
              <a:extLst>
                <a:ext uri="{FF2B5EF4-FFF2-40B4-BE49-F238E27FC236}">
                  <a16:creationId xmlns:a16="http://schemas.microsoft.com/office/drawing/2014/main" id="{1121D5AF-052A-4546-8277-0A1877279C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>
              <a:extLst>
                <a:ext uri="{FF2B5EF4-FFF2-40B4-BE49-F238E27FC236}">
                  <a16:creationId xmlns:a16="http://schemas.microsoft.com/office/drawing/2014/main" id="{610C1198-FA18-C848-B011-95397F585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>
              <a:extLst>
                <a:ext uri="{FF2B5EF4-FFF2-40B4-BE49-F238E27FC236}">
                  <a16:creationId xmlns:a16="http://schemas.microsoft.com/office/drawing/2014/main" id="{85F02740-DF63-EE41-90D5-3C673167B2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>
              <a:extLst>
                <a:ext uri="{FF2B5EF4-FFF2-40B4-BE49-F238E27FC236}">
                  <a16:creationId xmlns:a16="http://schemas.microsoft.com/office/drawing/2014/main" id="{642F0531-BFF8-C24F-AB98-6D697CC67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>
              <a:extLst>
                <a:ext uri="{FF2B5EF4-FFF2-40B4-BE49-F238E27FC236}">
                  <a16:creationId xmlns:a16="http://schemas.microsoft.com/office/drawing/2014/main" id="{E3A957C4-A718-FD4A-817A-DDCE88792B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>
              <a:extLst>
                <a:ext uri="{FF2B5EF4-FFF2-40B4-BE49-F238E27FC236}">
                  <a16:creationId xmlns:a16="http://schemas.microsoft.com/office/drawing/2014/main" id="{F285EF9E-4178-DB48-98B3-38358564DB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>
              <a:extLst>
                <a:ext uri="{FF2B5EF4-FFF2-40B4-BE49-F238E27FC236}">
                  <a16:creationId xmlns:a16="http://schemas.microsoft.com/office/drawing/2014/main" id="{C753AB24-8FE1-B549-8523-E6A9ADA0E5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>
              <a:extLst>
                <a:ext uri="{FF2B5EF4-FFF2-40B4-BE49-F238E27FC236}">
                  <a16:creationId xmlns:a16="http://schemas.microsoft.com/office/drawing/2014/main" id="{21306A73-6B9F-A84B-B4F5-9E8B238B56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>
              <a:extLst>
                <a:ext uri="{FF2B5EF4-FFF2-40B4-BE49-F238E27FC236}">
                  <a16:creationId xmlns:a16="http://schemas.microsoft.com/office/drawing/2014/main" id="{80BB1C4F-844A-5D4C-8B81-D1ABEA8421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48" y="2129842"/>
            <a:ext cx="10596033" cy="748988"/>
          </a:xfrm>
        </p:spPr>
        <p:txBody>
          <a:bodyPr/>
          <a:lstStyle>
            <a:lvl1pPr>
              <a:defRPr sz="4267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33756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>
            <a:extLst>
              <a:ext uri="{FF2B5EF4-FFF2-40B4-BE49-F238E27FC236}">
                <a16:creationId xmlns:a16="http://schemas.microsoft.com/office/drawing/2014/main" id="{D94F5D34-79AB-D745-AE46-68DEE4D6A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1803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>
            <a:extLst>
              <a:ext uri="{FF2B5EF4-FFF2-40B4-BE49-F238E27FC236}">
                <a16:creationId xmlns:a16="http://schemas.microsoft.com/office/drawing/2014/main" id="{4463FFAB-184F-994E-8AA1-B789096F6A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>
            <a:extLst>
              <a:ext uri="{FF2B5EF4-FFF2-40B4-BE49-F238E27FC236}">
                <a16:creationId xmlns:a16="http://schemas.microsoft.com/office/drawing/2014/main" id="{F0D94117-788A-0C47-9B1B-3AA2C04F48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4">
            <a:extLst>
              <a:ext uri="{FF2B5EF4-FFF2-40B4-BE49-F238E27FC236}">
                <a16:creationId xmlns:a16="http://schemas.microsoft.com/office/drawing/2014/main" id="{D8275B41-89ED-8242-B007-36B228A183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2034"/>
            <a:ext cx="1593849" cy="1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69BF61-B344-1946-AC16-C4BD158DACFE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1">
            <a:extLst>
              <a:ext uri="{FF2B5EF4-FFF2-40B4-BE49-F238E27FC236}">
                <a16:creationId xmlns:a16="http://schemas.microsoft.com/office/drawing/2014/main" id="{88C6298C-C262-C646-8EE6-1B8E434386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0" name="Picture 62" descr="at.png">
              <a:extLst>
                <a:ext uri="{FF2B5EF4-FFF2-40B4-BE49-F238E27FC236}">
                  <a16:creationId xmlns:a16="http://schemas.microsoft.com/office/drawing/2014/main" id="{51F4B03F-478A-DD46-B2E1-B3432CD86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3" descr="be.png">
              <a:extLst>
                <a:ext uri="{FF2B5EF4-FFF2-40B4-BE49-F238E27FC236}">
                  <a16:creationId xmlns:a16="http://schemas.microsoft.com/office/drawing/2014/main" id="{97DEB5BC-98C6-1B49-8ACC-B54CCD4F8C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ca.png">
              <a:extLst>
                <a:ext uri="{FF2B5EF4-FFF2-40B4-BE49-F238E27FC236}">
                  <a16:creationId xmlns:a16="http://schemas.microsoft.com/office/drawing/2014/main" id="{7CEBCA2A-CDA2-244C-8087-7F68F91F4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h.png">
              <a:extLst>
                <a:ext uri="{FF2B5EF4-FFF2-40B4-BE49-F238E27FC236}">
                  <a16:creationId xmlns:a16="http://schemas.microsoft.com/office/drawing/2014/main" id="{976EAE28-EA60-0F4F-B967-5B7180FFF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z.png">
              <a:extLst>
                <a:ext uri="{FF2B5EF4-FFF2-40B4-BE49-F238E27FC236}">
                  <a16:creationId xmlns:a16="http://schemas.microsoft.com/office/drawing/2014/main" id="{4362BF43-B981-BC46-85DD-D57275CF3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de.png">
              <a:extLst>
                <a:ext uri="{FF2B5EF4-FFF2-40B4-BE49-F238E27FC236}">
                  <a16:creationId xmlns:a16="http://schemas.microsoft.com/office/drawing/2014/main" id="{4BE9B9E3-FE7A-D548-A052-8F2FEAB8E9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k.png">
              <a:extLst>
                <a:ext uri="{FF2B5EF4-FFF2-40B4-BE49-F238E27FC236}">
                  <a16:creationId xmlns:a16="http://schemas.microsoft.com/office/drawing/2014/main" id="{69F100E0-E250-F54B-BB1C-A5BBC814B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ee.png">
              <a:extLst>
                <a:ext uri="{FF2B5EF4-FFF2-40B4-BE49-F238E27FC236}">
                  <a16:creationId xmlns:a16="http://schemas.microsoft.com/office/drawing/2014/main" id="{AA38C430-6885-3044-99B0-B29B9DD9B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s.png">
              <a:extLst>
                <a:ext uri="{FF2B5EF4-FFF2-40B4-BE49-F238E27FC236}">
                  <a16:creationId xmlns:a16="http://schemas.microsoft.com/office/drawing/2014/main" id="{F69E547E-C095-3F4E-8652-A2FC74ABA6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fi.png">
              <a:extLst>
                <a:ext uri="{FF2B5EF4-FFF2-40B4-BE49-F238E27FC236}">
                  <a16:creationId xmlns:a16="http://schemas.microsoft.com/office/drawing/2014/main" id="{E6E9B22D-2293-0047-A158-2CAEBE9DA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r.png">
              <a:extLst>
                <a:ext uri="{FF2B5EF4-FFF2-40B4-BE49-F238E27FC236}">
                  <a16:creationId xmlns:a16="http://schemas.microsoft.com/office/drawing/2014/main" id="{A680A05A-ABCF-3E49-BD91-9057C5F85B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gr.png">
              <a:extLst>
                <a:ext uri="{FF2B5EF4-FFF2-40B4-BE49-F238E27FC236}">
                  <a16:creationId xmlns:a16="http://schemas.microsoft.com/office/drawing/2014/main" id="{4B212464-6B39-634B-A1D9-5859709E97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hu.png">
              <a:extLst>
                <a:ext uri="{FF2B5EF4-FFF2-40B4-BE49-F238E27FC236}">
                  <a16:creationId xmlns:a16="http://schemas.microsoft.com/office/drawing/2014/main" id="{1480F9C7-7951-2D44-B7FF-E03E26451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ie.png">
              <a:extLst>
                <a:ext uri="{FF2B5EF4-FFF2-40B4-BE49-F238E27FC236}">
                  <a16:creationId xmlns:a16="http://schemas.microsoft.com/office/drawing/2014/main" id="{67580E64-3C72-1C45-9169-864CE03437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t.png">
              <a:extLst>
                <a:ext uri="{FF2B5EF4-FFF2-40B4-BE49-F238E27FC236}">
                  <a16:creationId xmlns:a16="http://schemas.microsoft.com/office/drawing/2014/main" id="{EDD79E6F-1577-2044-8743-F0456C58F7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lu.png">
              <a:extLst>
                <a:ext uri="{FF2B5EF4-FFF2-40B4-BE49-F238E27FC236}">
                  <a16:creationId xmlns:a16="http://schemas.microsoft.com/office/drawing/2014/main" id="{CF901AFB-A805-DE4F-BB9D-D64B5D4FE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nl.png">
              <a:extLst>
                <a:ext uri="{FF2B5EF4-FFF2-40B4-BE49-F238E27FC236}">
                  <a16:creationId xmlns:a16="http://schemas.microsoft.com/office/drawing/2014/main" id="{0F8D1D51-BFAA-BC4B-A626-52F02817B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o.png">
              <a:extLst>
                <a:ext uri="{FF2B5EF4-FFF2-40B4-BE49-F238E27FC236}">
                  <a16:creationId xmlns:a16="http://schemas.microsoft.com/office/drawing/2014/main" id="{7B2B15C3-B8B5-DB43-AEC1-5F79A2B41F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pl.png">
              <a:extLst>
                <a:ext uri="{FF2B5EF4-FFF2-40B4-BE49-F238E27FC236}">
                  <a16:creationId xmlns:a16="http://schemas.microsoft.com/office/drawing/2014/main" id="{4A6FC522-D944-DF41-A70B-D51DA31CC2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t.png">
              <a:extLst>
                <a:ext uri="{FF2B5EF4-FFF2-40B4-BE49-F238E27FC236}">
                  <a16:creationId xmlns:a16="http://schemas.microsoft.com/office/drawing/2014/main" id="{A5F1ECFC-A488-8946-8E39-C2C3C2BB9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ro.png">
              <a:extLst>
                <a:ext uri="{FF2B5EF4-FFF2-40B4-BE49-F238E27FC236}">
                  <a16:creationId xmlns:a16="http://schemas.microsoft.com/office/drawing/2014/main" id="{13454A1F-97D6-0F44-A756-4790036144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se.png">
              <a:extLst>
                <a:ext uri="{FF2B5EF4-FFF2-40B4-BE49-F238E27FC236}">
                  <a16:creationId xmlns:a16="http://schemas.microsoft.com/office/drawing/2014/main" id="{6DE913FA-B425-BA46-A3B2-1826055C8D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uk.png">
              <a:extLst>
                <a:ext uri="{FF2B5EF4-FFF2-40B4-BE49-F238E27FC236}">
                  <a16:creationId xmlns:a16="http://schemas.microsoft.com/office/drawing/2014/main" id="{4BE25147-C34D-D341-B534-26952C615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si.png">
              <a:extLst>
                <a:ext uri="{FF2B5EF4-FFF2-40B4-BE49-F238E27FC236}">
                  <a16:creationId xmlns:a16="http://schemas.microsoft.com/office/drawing/2014/main" id="{4FC6C5B1-8598-7148-83FD-0B354BCFC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7913" y="3679985"/>
            <a:ext cx="10598400" cy="550920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8648" y="2129842"/>
            <a:ext cx="10596033" cy="748988"/>
          </a:xfrm>
        </p:spPr>
        <p:txBody>
          <a:bodyPr/>
          <a:lstStyle>
            <a:lvl1pPr>
              <a:defRPr sz="4267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183765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4011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93320-5E29-406E-8FB2-C11C144C5A36}" type="datetime1">
              <a:rPr lang="en-GB" smtClean="0"/>
              <a:t>08.05.24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870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014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4685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2" y="214287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2431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111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875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2" y="214287"/>
            <a:ext cx="9566461" cy="54367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74314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97210"/>
            <a:ext cx="7910400" cy="379656"/>
          </a:xfr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556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1A.jpg">
            <a:extLst>
              <a:ext uri="{FF2B5EF4-FFF2-40B4-BE49-F238E27FC236}">
                <a16:creationId xmlns:a16="http://schemas.microsoft.com/office/drawing/2014/main" id="{FA3C7722-9EFC-D54B-8679-9304891F69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1">
            <a:extLst>
              <a:ext uri="{FF2B5EF4-FFF2-40B4-BE49-F238E27FC236}">
                <a16:creationId xmlns:a16="http://schemas.microsoft.com/office/drawing/2014/main" id="{D666D3AC-378A-5641-9CAF-2D7B914FA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4367" y="6529917"/>
            <a:ext cx="1595967" cy="19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AF62C8-C272-494C-BBD4-9453F63E1CF9}"/>
              </a:ext>
            </a:extLst>
          </p:cNvPr>
          <p:cNvCxnSpPr/>
          <p:nvPr userDrawn="1"/>
        </p:nvCxnSpPr>
        <p:spPr>
          <a:xfrm>
            <a:off x="222252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62">
            <a:extLst>
              <a:ext uri="{FF2B5EF4-FFF2-40B4-BE49-F238E27FC236}">
                <a16:creationId xmlns:a16="http://schemas.microsoft.com/office/drawing/2014/main" id="{AD96756E-A20A-B747-AF88-F2FF9514E4B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2618"/>
            <a:ext cx="9101667" cy="148167"/>
            <a:chOff x="172269" y="6621494"/>
            <a:chExt cx="6826666" cy="111519"/>
          </a:xfrm>
        </p:grpSpPr>
        <p:pic>
          <p:nvPicPr>
            <p:cNvPr id="6" name="Picture 63" descr="at.png">
              <a:extLst>
                <a:ext uri="{FF2B5EF4-FFF2-40B4-BE49-F238E27FC236}">
                  <a16:creationId xmlns:a16="http://schemas.microsoft.com/office/drawing/2014/main" id="{9E799BBA-DC1F-BC46-AC5E-7130E07E12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4" descr="be.png">
              <a:extLst>
                <a:ext uri="{FF2B5EF4-FFF2-40B4-BE49-F238E27FC236}">
                  <a16:creationId xmlns:a16="http://schemas.microsoft.com/office/drawing/2014/main" id="{83710057-1BD1-5049-A2E0-05FA99E70A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5" descr="ca.png">
              <a:extLst>
                <a:ext uri="{FF2B5EF4-FFF2-40B4-BE49-F238E27FC236}">
                  <a16:creationId xmlns:a16="http://schemas.microsoft.com/office/drawing/2014/main" id="{FCB2F04C-CDB7-5641-9A89-2D80FE588B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6" descr="ch.png">
              <a:extLst>
                <a:ext uri="{FF2B5EF4-FFF2-40B4-BE49-F238E27FC236}">
                  <a16:creationId xmlns:a16="http://schemas.microsoft.com/office/drawing/2014/main" id="{A9B5830C-1D0B-FB4F-886A-8ACA5D1592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7" descr="cz.png">
              <a:extLst>
                <a:ext uri="{FF2B5EF4-FFF2-40B4-BE49-F238E27FC236}">
                  <a16:creationId xmlns:a16="http://schemas.microsoft.com/office/drawing/2014/main" id="{3F9C55FF-7458-6D4C-989F-7FBD67502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8" descr="de.png">
              <a:extLst>
                <a:ext uri="{FF2B5EF4-FFF2-40B4-BE49-F238E27FC236}">
                  <a16:creationId xmlns:a16="http://schemas.microsoft.com/office/drawing/2014/main" id="{0608A2F4-61F3-6047-B4C2-5FCE41D1F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9" descr="dk.png">
              <a:extLst>
                <a:ext uri="{FF2B5EF4-FFF2-40B4-BE49-F238E27FC236}">
                  <a16:creationId xmlns:a16="http://schemas.microsoft.com/office/drawing/2014/main" id="{37166C2E-902A-744A-BCB9-67E52A32D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0" descr="ee.png">
              <a:extLst>
                <a:ext uri="{FF2B5EF4-FFF2-40B4-BE49-F238E27FC236}">
                  <a16:creationId xmlns:a16="http://schemas.microsoft.com/office/drawing/2014/main" id="{A87AA776-749F-0C44-A53B-0ACEBCDFAC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1" descr="es.png">
              <a:extLst>
                <a:ext uri="{FF2B5EF4-FFF2-40B4-BE49-F238E27FC236}">
                  <a16:creationId xmlns:a16="http://schemas.microsoft.com/office/drawing/2014/main" id="{A8476BA5-B051-184D-9CE6-783310B240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2" descr="fi.png">
              <a:extLst>
                <a:ext uri="{FF2B5EF4-FFF2-40B4-BE49-F238E27FC236}">
                  <a16:creationId xmlns:a16="http://schemas.microsoft.com/office/drawing/2014/main" id="{52C8579B-D0D4-A446-A3BE-05F257DB86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3" descr="fr.png">
              <a:extLst>
                <a:ext uri="{FF2B5EF4-FFF2-40B4-BE49-F238E27FC236}">
                  <a16:creationId xmlns:a16="http://schemas.microsoft.com/office/drawing/2014/main" id="{C03B03E1-7C29-3A4D-A7A2-6B489F31E4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4" descr="gr.png">
              <a:extLst>
                <a:ext uri="{FF2B5EF4-FFF2-40B4-BE49-F238E27FC236}">
                  <a16:creationId xmlns:a16="http://schemas.microsoft.com/office/drawing/2014/main" id="{59E4F84C-E38B-374B-86FA-506BA349B3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5" descr="hu.png">
              <a:extLst>
                <a:ext uri="{FF2B5EF4-FFF2-40B4-BE49-F238E27FC236}">
                  <a16:creationId xmlns:a16="http://schemas.microsoft.com/office/drawing/2014/main" id="{37A1484C-4925-8044-8EC9-D51DBB4B81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6" descr="ie.png">
              <a:extLst>
                <a:ext uri="{FF2B5EF4-FFF2-40B4-BE49-F238E27FC236}">
                  <a16:creationId xmlns:a16="http://schemas.microsoft.com/office/drawing/2014/main" id="{E252A89D-A847-2D41-8988-84E46959F2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7" descr="it.png">
              <a:extLst>
                <a:ext uri="{FF2B5EF4-FFF2-40B4-BE49-F238E27FC236}">
                  <a16:creationId xmlns:a16="http://schemas.microsoft.com/office/drawing/2014/main" id="{64D92C8E-6904-2642-B840-A12709E132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8" descr="lu.png">
              <a:extLst>
                <a:ext uri="{FF2B5EF4-FFF2-40B4-BE49-F238E27FC236}">
                  <a16:creationId xmlns:a16="http://schemas.microsoft.com/office/drawing/2014/main" id="{96222C11-8757-1C49-9DAC-C416FF64F0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9" descr="nl.png">
              <a:extLst>
                <a:ext uri="{FF2B5EF4-FFF2-40B4-BE49-F238E27FC236}">
                  <a16:creationId xmlns:a16="http://schemas.microsoft.com/office/drawing/2014/main" id="{DA456BE7-7CB7-AE46-9901-C1508B49AA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0" descr="no.png">
              <a:extLst>
                <a:ext uri="{FF2B5EF4-FFF2-40B4-BE49-F238E27FC236}">
                  <a16:creationId xmlns:a16="http://schemas.microsoft.com/office/drawing/2014/main" id="{A50F28C0-B1C2-D44E-8047-DFB2A2492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1" descr="pl.png">
              <a:extLst>
                <a:ext uri="{FF2B5EF4-FFF2-40B4-BE49-F238E27FC236}">
                  <a16:creationId xmlns:a16="http://schemas.microsoft.com/office/drawing/2014/main" id="{51409765-AE02-3F42-92EA-F7637D741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2" descr="pt.png">
              <a:extLst>
                <a:ext uri="{FF2B5EF4-FFF2-40B4-BE49-F238E27FC236}">
                  <a16:creationId xmlns:a16="http://schemas.microsoft.com/office/drawing/2014/main" id="{A6F85ED1-A067-524F-8FDF-558DB05AB6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3" descr="ro.png">
              <a:extLst>
                <a:ext uri="{FF2B5EF4-FFF2-40B4-BE49-F238E27FC236}">
                  <a16:creationId xmlns:a16="http://schemas.microsoft.com/office/drawing/2014/main" id="{D977C53D-7078-9849-8350-564559C374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4" descr="se.png">
              <a:extLst>
                <a:ext uri="{FF2B5EF4-FFF2-40B4-BE49-F238E27FC236}">
                  <a16:creationId xmlns:a16="http://schemas.microsoft.com/office/drawing/2014/main" id="{9595C960-E056-594D-823E-10A44D15BA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5" descr="uk.png">
              <a:extLst>
                <a:ext uri="{FF2B5EF4-FFF2-40B4-BE49-F238E27FC236}">
                  <a16:creationId xmlns:a16="http://schemas.microsoft.com/office/drawing/2014/main" id="{DCC31580-1A90-6945-BE31-D5DFDDFE7E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6" descr="si.png">
              <a:extLst>
                <a:ext uri="{FF2B5EF4-FFF2-40B4-BE49-F238E27FC236}">
                  <a16:creationId xmlns:a16="http://schemas.microsoft.com/office/drawing/2014/main" id="{C1E73627-42F9-A44F-9CA0-DB73736AC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9">
            <a:extLst>
              <a:ext uri="{FF2B5EF4-FFF2-40B4-BE49-F238E27FC236}">
                <a16:creationId xmlns:a16="http://schemas.microsoft.com/office/drawing/2014/main" id="{1749C7D4-7C8B-8C4B-9D89-EF2EDCD9E98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10384367" y="207434"/>
            <a:ext cx="1612900" cy="6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381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28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524919" y="1131006"/>
            <a:ext cx="11664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257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1C17-B0C2-4E43-A0A5-57D28A371C06}" type="datetime1">
              <a:rPr lang="en-GB" smtClean="0"/>
              <a:t>08.05.24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9040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365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381" y="1124744"/>
            <a:ext cx="5856651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4032" y="1124744"/>
            <a:ext cx="580796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512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40769"/>
            <a:ext cx="5386917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40769"/>
            <a:ext cx="5389033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270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1458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8495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gray">
          <a:xfrm>
            <a:off x="1102786" y="2"/>
            <a:ext cx="9986433" cy="549275"/>
          </a:xfrm>
          <a:noFill/>
        </p:spPr>
        <p:txBody>
          <a:bodyPr anchor="b"/>
          <a:lstStyle>
            <a:lvl1pPr>
              <a:defRPr sz="144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gray">
          <a:xfrm>
            <a:off x="1102785" y="549275"/>
            <a:ext cx="9986433" cy="575470"/>
          </a:xfrm>
        </p:spPr>
        <p:txBody>
          <a:bodyPr/>
          <a:lstStyle>
            <a:lvl1pPr marL="0" indent="0" algn="l">
              <a:buNone/>
              <a:defRPr sz="1440">
                <a:solidFill>
                  <a:schemeClr val="bg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0EC0F-F324-4873-95A6-54332B41D7A8}" type="datetime1">
              <a:rPr lang="en-GB" smtClean="0"/>
              <a:t>08.05.24</a:t>
            </a:fld>
            <a:endParaRPr lang="en-US"/>
          </a:p>
        </p:txBody>
      </p:sp>
      <p:sp>
        <p:nvSpPr>
          <p:cNvPr id="6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Page </a:t>
            </a:r>
            <a:fld id="{1FFA23F5-D365-41BA-8964-38ADE49C3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969600" y="151200"/>
            <a:ext cx="10982400" cy="596160"/>
          </a:xfrm>
          <a:solidFill>
            <a:schemeClr val="accent1"/>
          </a:solidFill>
        </p:spPr>
        <p:txBody>
          <a:bodyPr lIns="108000" rIns="108000"/>
          <a:lstStyle>
            <a:lvl1pPr>
              <a:lnSpc>
                <a:spcPct val="8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4468800" y="1098000"/>
            <a:ext cx="74832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60"/>
              </a:spcAft>
              <a:buFont typeface="Arial" pitchFamily="34" charset="0"/>
              <a:buNone/>
              <a:defRPr sz="3360">
                <a:solidFill>
                  <a:schemeClr val="bg1"/>
                </a:solidFill>
              </a:defRPr>
            </a:lvl1pPr>
            <a:lvl2pPr marL="0" indent="0">
              <a:spcBef>
                <a:spcPts val="480"/>
              </a:spcBef>
              <a:spcAft>
                <a:spcPts val="0"/>
              </a:spcAft>
              <a:buFont typeface="Arial" pitchFamily="34" charset="0"/>
              <a:buNone/>
              <a:defRPr sz="312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7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SzPct val="80000"/>
              <a:buNone/>
              <a:defRPr sz="210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8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6E4AF-C29F-4205-A61A-E323CBDD471A}" type="datetime1">
              <a:rPr lang="en-GB" smtClean="0"/>
              <a:t>08.05.24</a:t>
            </a:fld>
            <a:endParaRPr lang="en-US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Page </a:t>
            </a:r>
            <a:fld id="{A8CBA4D9-9924-4647-BBEB-CA0FDE904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60"/>
              </a:spcAft>
              <a:buSzPct val="80000"/>
              <a:defRPr/>
            </a:lvl4pPr>
            <a:lvl5pPr>
              <a:spcAft>
                <a:spcPts val="360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D9160-814E-425B-808A-AF2E5FCEB6DF}" type="datetime1">
              <a:rPr lang="en-GB" smtClean="0"/>
              <a:t>08.05.24</a:t>
            </a:fld>
            <a:endParaRPr lang="en-US"/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Page </a:t>
            </a:r>
            <a:fld id="{AEE97866-E89B-4DF7-8923-95F158E35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3CAFC-A457-4799-874A-2BBF0C8382C2}" type="datetime1">
              <a:rPr lang="en-GB" smtClean="0"/>
              <a:t>08.05.24</a:t>
            </a:fld>
            <a:endParaRPr lang="en-US"/>
          </a:p>
        </p:txBody>
      </p:sp>
      <p:sp>
        <p:nvSpPr>
          <p:cNvPr id="4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Page </a:t>
            </a:r>
            <a:fld id="{C4466AA3-8544-417B-9709-D0F8282E4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D0C18-3998-4B4C-80BE-4C512A60A033}" type="datetime1">
              <a:rPr lang="en-GB" smtClean="0"/>
              <a:t>08.05.24</a:t>
            </a:fld>
            <a:endParaRPr lang="en-US"/>
          </a:p>
        </p:txBody>
      </p:sp>
      <p:sp>
        <p:nvSpPr>
          <p:cNvPr id="4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Page </a:t>
            </a:r>
            <a:fld id="{C4466AA3-8544-417B-9709-D0F8282E4D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7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26B4-9703-497A-A57F-10F8654AD6F2}" type="datetime1">
              <a:rPr lang="en-GB" smtClean="0"/>
              <a:t>08.05.24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0952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6E14809A-1A0A-4113-9752-A42E1A4880DD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5" name="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F47C3F8-3653-4865-8D88-D78A3F2052AE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40329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Picture 8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93A93A5E-E057-4523-85A0-470419B818FA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7" name="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5DD4458-863B-43E1-ADBF-5F5348D14D04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586217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Picture 8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994FA551-5669-4F21-AFDD-D8B0ED7556E5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7" name="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9230474-5A74-4420-B752-46F8318C1E6A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89895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368" y="-4763"/>
            <a:ext cx="9935633" cy="6969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573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6FFC0984-5BA8-45F2-9B70-C54CFD5EEA71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8" name="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277621C-DC55-45F5-92CD-12589A6673BE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536152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8" name="Picture 8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596DA2D0-DEED-42E3-95CD-9BABEBB7F437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10" name="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DCB9211-6156-483D-B047-03C7BD67D255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846439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4" name="Picture 8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368" y="-4763"/>
            <a:ext cx="9935633" cy="6969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A42C097A-C9B5-48AE-8DB3-7EA5F70F0078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6" name="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3EA8817-179A-4EDD-978A-06F943AD8195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513814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8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02C77AE3-6F4D-417A-8822-B66A179B8AE9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5" name="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949D187-F8E0-4D2B-80FC-143BE1C68DED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43800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4176185" y="6472239"/>
            <a:ext cx="7401983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09" rIns="91418" bIns="45709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nl-NL" altLang="en-US" sz="1400"/>
              <a:t>J. Figueiredo | ESI – Hamburg | July 2017</a:t>
            </a:r>
            <a:endParaRPr lang="en-GB" altLang="en-US" sz="1400"/>
          </a:p>
          <a:p>
            <a:pPr algn="r" eaLnBrk="1" hangingPunct="1">
              <a:defRPr/>
            </a:pPr>
            <a:endParaRPr lang="en-US" alt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5BB92372-5F5F-4EE3-9D16-6E095A09C500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53189"/>
            <a:ext cx="7401984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5947E11-5B2F-49E9-9656-7A1D07B29EBE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328235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7212C9C9-8228-4628-8B3B-68AEC7DBF883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8" name="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C5F4D4E-7088-4293-9DFB-BF55EC292A33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752104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Picture 8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368" y="-4763"/>
            <a:ext cx="9935633" cy="6969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FA97C82B-DD78-426A-87E6-9C5E1CD3721C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7" name="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4AAC045-BF4C-4C77-81E5-384EC4AE3D31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88385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35F34-D836-4E33-8A88-F094EB2CB5FE}" type="datetime1">
              <a:rPr lang="en-GB" smtClean="0"/>
              <a:t>08.05.24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9052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Picture 8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-4763"/>
            <a:ext cx="2895600" cy="60880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-4763"/>
            <a:ext cx="8483600" cy="60880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B46D266E-4F73-4D9E-AADA-FBE96329350A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7" name="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3D94615-DC5D-40BA-8CDC-99FFA6FBA2C3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710398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6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57338"/>
            <a:ext cx="53848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7338"/>
            <a:ext cx="53848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165CDE61-070E-4206-BACB-7F8088B6AEDC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8" name="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B6C9DC5-42F0-4598-8DFD-1B378CE65BA1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8690601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en-US" alt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4" name="Picture 8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18" y="141289"/>
            <a:ext cx="81703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-4763"/>
            <a:ext cx="11582400" cy="6088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F06AF7ED-4859-4F19-9E1C-99F0700B5857}" type="datetime1">
              <a:rPr lang="en-GB" altLang="en-US" smtClean="0"/>
              <a:t>08.05.24</a:t>
            </a:fld>
            <a:endParaRPr lang="en-US" altLang="en-US"/>
          </a:p>
        </p:txBody>
      </p:sp>
      <p:sp>
        <p:nvSpPr>
          <p:cNvPr id="6" name="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DA455D6-F640-4A69-8799-C21DE743ED62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838321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57817" y="6545264"/>
            <a:ext cx="10987616" cy="2682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06832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559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10361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0196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19228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6323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43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45E02-7F02-423E-9036-0DA8763CF441}" type="datetime1">
              <a:rPr lang="en-GB" smtClean="0"/>
              <a:t>08.05.24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9572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4632543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8300600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6059541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06299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7048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4466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295400"/>
            <a:ext cx="508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285" y="1295400"/>
            <a:ext cx="5082116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5790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48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5666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156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FD569-2409-41F6-A70C-0E02F91CE0E8}" type="datetime1">
              <a:rPr lang="en-GB" smtClean="0"/>
              <a:t>08.05.24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629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92111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4687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0577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78901" y="152400"/>
            <a:ext cx="26035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2" y="152400"/>
            <a:ext cx="7613649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237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FA8C01-0A37-2448-9BA5-7289468EE6BE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3B2E-1C2D-D240-9120-9C4B082A0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6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21" Type="http://schemas.openxmlformats.org/officeDocument/2006/relationships/theme" Target="../theme/theme3.xml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47" Type="http://schemas.openxmlformats.org/officeDocument/2006/relationships/image" Target="../media/image29.png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pn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4.jpe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48" Type="http://schemas.openxmlformats.org/officeDocument/2006/relationships/image" Target="../media/image30.png"/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0" Type="http://schemas.openxmlformats.org/officeDocument/2006/relationships/slideLayout" Target="../slideLayouts/slideLayout47.xml"/><Relationship Id="rId41" Type="http://schemas.openxmlformats.org/officeDocument/2006/relationships/image" Target="../media/image2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45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50.emf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image" Target="../media/image51.emf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52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54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5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B8A62-F483-43C1-B3C1-660CBD803CF8}" type="datetime1">
              <a:rPr lang="en-GB" smtClean="0"/>
              <a:t>08.05.24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044BA-3873-4DEB-88CB-F79208C89F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2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9">
            <a:extLst>
              <a:ext uri="{FF2B5EF4-FFF2-40B4-BE49-F238E27FC236}">
                <a16:creationId xmlns:a16="http://schemas.microsoft.com/office/drawing/2014/main" id="{D4BF23A8-4715-46F4-97FC-66B59BA5B70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172200"/>
            <a:ext cx="12192000" cy="685800"/>
          </a:xfrm>
          <a:prstGeom prst="rect">
            <a:avLst/>
          </a:prstGeom>
          <a:solidFill>
            <a:srgbClr val="006663"/>
          </a:solidFill>
          <a:ln w="9525">
            <a:solidFill>
              <a:srgbClr val="006663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de-DE" sz="3200">
              <a:solidFill>
                <a:schemeClr val="tx2"/>
              </a:solidFill>
            </a:endParaRPr>
          </a:p>
        </p:txBody>
      </p:sp>
      <p:sp>
        <p:nvSpPr>
          <p:cNvPr id="86" name="Rectangle 2">
            <a:extLst>
              <a:ext uri="{FF2B5EF4-FFF2-40B4-BE49-F238E27FC236}">
                <a16:creationId xmlns:a16="http://schemas.microsoft.com/office/drawing/2014/main" id="{EF16436C-0F84-49BA-8E51-DC6A38320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6833" y="304800"/>
            <a:ext cx="1123526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Test</a:t>
            </a:r>
          </a:p>
        </p:txBody>
      </p:sp>
      <p:sp>
        <p:nvSpPr>
          <p:cNvPr id="87" name="Rectangle 3">
            <a:extLst>
              <a:ext uri="{FF2B5EF4-FFF2-40B4-BE49-F238E27FC236}">
                <a16:creationId xmlns:a16="http://schemas.microsoft.com/office/drawing/2014/main" id="{976367E5-779B-405D-9427-6D8C6CD112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86833" y="1195917"/>
            <a:ext cx="11235264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First </a:t>
            </a:r>
            <a:r>
              <a:rPr lang="de-DE" altLang="de-DE" dirty="0" err="1"/>
              <a:t>level</a:t>
            </a:r>
            <a:endParaRPr lang="de-DE" altLang="de-DE" dirty="0"/>
          </a:p>
          <a:p>
            <a:pPr lvl="1"/>
            <a:r>
              <a:rPr lang="de-DE" altLang="de-DE" dirty="0"/>
              <a:t>Second </a:t>
            </a:r>
            <a:r>
              <a:rPr lang="de-DE" altLang="de-DE" dirty="0" err="1"/>
              <a:t>level</a:t>
            </a:r>
            <a:endParaRPr lang="de-DE" altLang="de-DE" dirty="0"/>
          </a:p>
          <a:p>
            <a:pPr lvl="2"/>
            <a:r>
              <a:rPr lang="de-DE" altLang="de-DE" dirty="0"/>
              <a:t>Third </a:t>
            </a:r>
            <a:r>
              <a:rPr lang="de-DE" altLang="de-DE" dirty="0" err="1"/>
              <a:t>level</a:t>
            </a:r>
            <a:endParaRPr lang="de-DE" altLang="de-DE" dirty="0"/>
          </a:p>
          <a:p>
            <a:pPr lvl="3"/>
            <a:r>
              <a:rPr lang="de-DE" altLang="de-DE" dirty="0" err="1"/>
              <a:t>Fourth</a:t>
            </a:r>
            <a:r>
              <a:rPr lang="de-DE" altLang="de-DE" dirty="0"/>
              <a:t> </a:t>
            </a:r>
            <a:r>
              <a:rPr lang="de-DE" altLang="de-DE" dirty="0" err="1"/>
              <a:t>level</a:t>
            </a:r>
            <a:endParaRPr lang="de-DE" altLang="de-DE" dirty="0"/>
          </a:p>
          <a:p>
            <a:pPr lvl="4"/>
            <a:r>
              <a:rPr lang="de-DE" altLang="de-DE" dirty="0" err="1"/>
              <a:t>Fifth</a:t>
            </a:r>
            <a:r>
              <a:rPr lang="de-DE" altLang="de-DE" dirty="0"/>
              <a:t> </a:t>
            </a:r>
            <a:r>
              <a:rPr lang="de-DE" altLang="de-DE" dirty="0" err="1"/>
              <a:t>level</a:t>
            </a:r>
            <a:endParaRPr lang="de-DE" altLang="de-DE" dirty="0"/>
          </a:p>
        </p:txBody>
      </p:sp>
      <p:sp>
        <p:nvSpPr>
          <p:cNvPr id="89" name="Rectangle 5">
            <a:extLst>
              <a:ext uri="{FF2B5EF4-FFF2-40B4-BE49-F238E27FC236}">
                <a16:creationId xmlns:a16="http://schemas.microsoft.com/office/drawing/2014/main" id="{2D4A22A6-0C21-4AB2-9400-F3FCBF0302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6000751" y="6388524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90" name="Rectangle 9">
            <a:extLst>
              <a:ext uri="{FF2B5EF4-FFF2-40B4-BE49-F238E27FC236}">
                <a16:creationId xmlns:a16="http://schemas.microsoft.com/office/drawing/2014/main" id="{1ACEA959-6339-406D-906E-0E9F9BD1604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2256367" y="6388524"/>
            <a:ext cx="2235200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EDD0D009-0265-4D95-B1E7-D287D2EC1A35}" type="datetime1">
              <a:rPr lang="en-GB" smtClean="0"/>
              <a:t>08.05.24</a:t>
            </a:fld>
            <a:endParaRPr lang="de-DE"/>
          </a:p>
        </p:txBody>
      </p:sp>
      <p:sp>
        <p:nvSpPr>
          <p:cNvPr id="91" name="Rectangle 6">
            <a:extLst>
              <a:ext uri="{FF2B5EF4-FFF2-40B4-BE49-F238E27FC236}">
                <a16:creationId xmlns:a16="http://schemas.microsoft.com/office/drawing/2014/main" id="{C750C814-AF13-44BA-922C-F618445D9D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203199" y="6388524"/>
            <a:ext cx="638175" cy="228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F462560-DACB-44F7-9BCB-FC6F43FAC85A}" type="slidenum">
              <a:rPr lang="de-DE" smtClean="0"/>
              <a:t>‹#›</a:t>
            </a:fld>
            <a:endParaRPr lang="de-DE"/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29525940-2250-41C5-BB41-DDDA390169A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215584" y="6189240"/>
            <a:ext cx="1392217" cy="66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4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 spc="200" baseline="0">
          <a:solidFill>
            <a:schemeClr val="accent4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67">
          <a:solidFill>
            <a:srgbClr val="529A43"/>
          </a:solidFill>
          <a:latin typeface="Arial" pitchFamily="-112" charset="0"/>
          <a:ea typeface="ＭＳ Ｐゴシック" charset="0"/>
          <a:cs typeface="Genev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67">
          <a:solidFill>
            <a:srgbClr val="529A43"/>
          </a:solidFill>
          <a:latin typeface="Arial" pitchFamily="-112" charset="0"/>
          <a:ea typeface="ＭＳ Ｐゴシック" charset="0"/>
          <a:cs typeface="Genev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67">
          <a:solidFill>
            <a:srgbClr val="529A43"/>
          </a:solidFill>
          <a:latin typeface="Arial" pitchFamily="-112" charset="0"/>
          <a:ea typeface="ＭＳ Ｐゴシック" charset="0"/>
          <a:cs typeface="Genev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67">
          <a:solidFill>
            <a:srgbClr val="529A43"/>
          </a:solidFill>
          <a:latin typeface="Arial" pitchFamily="-112" charset="0"/>
          <a:ea typeface="ＭＳ Ｐゴシック" charset="0"/>
          <a:cs typeface="Geneva" pitchFamily="-112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4267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4267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4267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4267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rgbClr val="529A43"/>
        </a:buClr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lr>
          <a:srgbClr val="529A43"/>
        </a:buClr>
        <a:buFont typeface="Times" panose="02020603050405020304" pitchFamily="18" charset="0"/>
        <a:buChar char="•"/>
        <a:defRPr sz="2667">
          <a:solidFill>
            <a:srgbClr val="000000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lr>
          <a:srgbClr val="529A43"/>
        </a:buClr>
        <a:buFont typeface="Times" panose="02020603050405020304" pitchFamily="18" charset="0"/>
        <a:buChar char="•"/>
        <a:defRPr sz="2667">
          <a:solidFill>
            <a:srgbClr val="000000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lr>
          <a:srgbClr val="529A43"/>
        </a:buClr>
        <a:buFont typeface="Times" panose="02020603050405020304" pitchFamily="18" charset="0"/>
        <a:buChar char="•"/>
        <a:defRPr sz="2667">
          <a:solidFill>
            <a:srgbClr val="000000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lr>
          <a:srgbClr val="529A43"/>
        </a:buClr>
        <a:buFont typeface="Times" panose="02020603050405020304" pitchFamily="18" charset="0"/>
        <a:buChar char="•"/>
        <a:defRPr sz="2667">
          <a:solidFill>
            <a:srgbClr val="000000"/>
          </a:solidFill>
          <a:latin typeface="+mn-lt"/>
          <a:ea typeface="+mn-ea"/>
          <a:cs typeface="+mn-cs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PPT_Footer.jpg">
            <a:extLst>
              <a:ext uri="{FF2B5EF4-FFF2-40B4-BE49-F238E27FC236}">
                <a16:creationId xmlns:a16="http://schemas.microsoft.com/office/drawing/2014/main" id="{24FDCB2B-3AB6-B042-A7C6-665180D5BCF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9051"/>
            <a:ext cx="12192000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5" descr="PPT_Header02" hidden="1">
            <a:extLst>
              <a:ext uri="{FF2B5EF4-FFF2-40B4-BE49-F238E27FC236}">
                <a16:creationId xmlns:a16="http://schemas.microsoft.com/office/drawing/2014/main" id="{069B4146-C0AD-3947-9B68-ADBB45F4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>
            <a:extLst>
              <a:ext uri="{FF2B5EF4-FFF2-40B4-BE49-F238E27FC236}">
                <a16:creationId xmlns:a16="http://schemas.microsoft.com/office/drawing/2014/main" id="{B2EEC3CC-400B-8346-BE31-ECA08B31A5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1" y="971552"/>
            <a:ext cx="11662833" cy="509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29" name="Rectangle 6">
            <a:extLst>
              <a:ext uri="{FF2B5EF4-FFF2-40B4-BE49-F238E27FC236}">
                <a16:creationId xmlns:a16="http://schemas.microsoft.com/office/drawing/2014/main" id="{642F2168-795E-1E42-B8B0-C8C92473B2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213939"/>
            <a:ext cx="9567333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1030" name="Picture 87">
            <a:extLst>
              <a:ext uri="{FF2B5EF4-FFF2-40B4-BE49-F238E27FC236}">
                <a16:creationId xmlns:a16="http://schemas.microsoft.com/office/drawing/2014/main" id="{F8F3274B-E534-994C-AFD6-C8239B014BA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10384367" y="207433"/>
            <a:ext cx="1612900" cy="67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34">
            <a:extLst>
              <a:ext uri="{FF2B5EF4-FFF2-40B4-BE49-F238E27FC236}">
                <a16:creationId xmlns:a16="http://schemas.microsoft.com/office/drawing/2014/main" id="{EAA0A664-8A84-6A4B-AAE5-0E3308D0A2C7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5973233" y="6106585"/>
            <a:ext cx="6028267" cy="1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Ins="0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067" noProof="1">
                <a:solidFill>
                  <a:schemeClr val="bg2"/>
                </a:solidFill>
              </a:rPr>
              <a:t>Slide  </a:t>
            </a:r>
            <a:fld id="{85DB2009-B3B8-A447-9168-40D0832CBD86}" type="slidenum">
              <a:rPr altLang="en-US" sz="1067" noProof="1">
                <a:solidFill>
                  <a:schemeClr val="bg2"/>
                </a:solidFill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altLang="en-US" sz="1067" noProof="1">
              <a:solidFill>
                <a:schemeClr val="bg2"/>
              </a:solidFill>
            </a:endParaRPr>
          </a:p>
        </p:txBody>
      </p:sp>
      <p:grpSp>
        <p:nvGrpSpPr>
          <p:cNvPr id="2" name="Group 31">
            <a:extLst>
              <a:ext uri="{FF2B5EF4-FFF2-40B4-BE49-F238E27FC236}">
                <a16:creationId xmlns:a16="http://schemas.microsoft.com/office/drawing/2014/main" id="{B43D7A7F-239F-854F-B235-48E87288C97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0717" y="6544734"/>
            <a:ext cx="9101667" cy="148167"/>
            <a:chOff x="172269" y="6621494"/>
            <a:chExt cx="6826666" cy="111519"/>
          </a:xfrm>
        </p:grpSpPr>
        <p:pic>
          <p:nvPicPr>
            <p:cNvPr id="1033" name="Picture 32" descr="at.png">
              <a:extLst>
                <a:ext uri="{FF2B5EF4-FFF2-40B4-BE49-F238E27FC236}">
                  <a16:creationId xmlns:a16="http://schemas.microsoft.com/office/drawing/2014/main" id="{FA51C351-9311-4D49-A353-B4BCA1B16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33" descr="be.png">
              <a:extLst>
                <a:ext uri="{FF2B5EF4-FFF2-40B4-BE49-F238E27FC236}">
                  <a16:creationId xmlns:a16="http://schemas.microsoft.com/office/drawing/2014/main" id="{C797797C-2244-E848-8E65-4B4A4F689A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34" descr="ca.png">
              <a:extLst>
                <a:ext uri="{FF2B5EF4-FFF2-40B4-BE49-F238E27FC236}">
                  <a16:creationId xmlns:a16="http://schemas.microsoft.com/office/drawing/2014/main" id="{42FFC464-2137-AC4A-8C33-399DB9C11C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35" descr="ch.png">
              <a:extLst>
                <a:ext uri="{FF2B5EF4-FFF2-40B4-BE49-F238E27FC236}">
                  <a16:creationId xmlns:a16="http://schemas.microsoft.com/office/drawing/2014/main" id="{14413D84-2F67-064A-AF9C-451460A6B3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36" descr="cz.png">
              <a:extLst>
                <a:ext uri="{FF2B5EF4-FFF2-40B4-BE49-F238E27FC236}">
                  <a16:creationId xmlns:a16="http://schemas.microsoft.com/office/drawing/2014/main" id="{22EA928E-81F4-C740-9491-46DEE834D3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37" descr="de.png">
              <a:extLst>
                <a:ext uri="{FF2B5EF4-FFF2-40B4-BE49-F238E27FC236}">
                  <a16:creationId xmlns:a16="http://schemas.microsoft.com/office/drawing/2014/main" id="{5E75F62F-A8CA-1549-9D68-B77EED5D64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38" descr="dk.png">
              <a:extLst>
                <a:ext uri="{FF2B5EF4-FFF2-40B4-BE49-F238E27FC236}">
                  <a16:creationId xmlns:a16="http://schemas.microsoft.com/office/drawing/2014/main" id="{3607D66B-A1A6-3245-B7F3-EDE121B3A6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39" descr="ee.png">
              <a:extLst>
                <a:ext uri="{FF2B5EF4-FFF2-40B4-BE49-F238E27FC236}">
                  <a16:creationId xmlns:a16="http://schemas.microsoft.com/office/drawing/2014/main" id="{04264ED2-4A9E-2743-96B1-A7B65693EE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0" descr="es.png">
              <a:extLst>
                <a:ext uri="{FF2B5EF4-FFF2-40B4-BE49-F238E27FC236}">
                  <a16:creationId xmlns:a16="http://schemas.microsoft.com/office/drawing/2014/main" id="{2970A73B-22C1-2744-8A06-8BE4C92758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1" descr="fi.png">
              <a:extLst>
                <a:ext uri="{FF2B5EF4-FFF2-40B4-BE49-F238E27FC236}">
                  <a16:creationId xmlns:a16="http://schemas.microsoft.com/office/drawing/2014/main" id="{D156DBBD-A711-E842-840E-81D2C511C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2" descr="fr.png">
              <a:extLst>
                <a:ext uri="{FF2B5EF4-FFF2-40B4-BE49-F238E27FC236}">
                  <a16:creationId xmlns:a16="http://schemas.microsoft.com/office/drawing/2014/main" id="{1BEC510C-FBEA-4646-98AF-33F7DAFFE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3" descr="gr.png">
              <a:extLst>
                <a:ext uri="{FF2B5EF4-FFF2-40B4-BE49-F238E27FC236}">
                  <a16:creationId xmlns:a16="http://schemas.microsoft.com/office/drawing/2014/main" id="{E671FDBD-7E60-DD4F-9BF7-4754DC5739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44" descr="hu.png">
              <a:extLst>
                <a:ext uri="{FF2B5EF4-FFF2-40B4-BE49-F238E27FC236}">
                  <a16:creationId xmlns:a16="http://schemas.microsoft.com/office/drawing/2014/main" id="{A72CF660-06B2-F844-99DA-99E90761A4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45" descr="ie.png">
              <a:extLst>
                <a:ext uri="{FF2B5EF4-FFF2-40B4-BE49-F238E27FC236}">
                  <a16:creationId xmlns:a16="http://schemas.microsoft.com/office/drawing/2014/main" id="{1A641190-F62F-AC4D-BF09-B7FC9033F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46" descr="it.png">
              <a:extLst>
                <a:ext uri="{FF2B5EF4-FFF2-40B4-BE49-F238E27FC236}">
                  <a16:creationId xmlns:a16="http://schemas.microsoft.com/office/drawing/2014/main" id="{2984155D-D81A-A845-8DB7-B7C612CB65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47" descr="lu.png">
              <a:extLst>
                <a:ext uri="{FF2B5EF4-FFF2-40B4-BE49-F238E27FC236}">
                  <a16:creationId xmlns:a16="http://schemas.microsoft.com/office/drawing/2014/main" id="{F2C3D3D8-9AAB-A240-B18E-097F47E54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48" descr="nl.png">
              <a:extLst>
                <a:ext uri="{FF2B5EF4-FFF2-40B4-BE49-F238E27FC236}">
                  <a16:creationId xmlns:a16="http://schemas.microsoft.com/office/drawing/2014/main" id="{41BB315D-12A1-4C47-9C76-05BCB9BB0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49" descr="no.png">
              <a:extLst>
                <a:ext uri="{FF2B5EF4-FFF2-40B4-BE49-F238E27FC236}">
                  <a16:creationId xmlns:a16="http://schemas.microsoft.com/office/drawing/2014/main" id="{FEC20604-E90B-594C-AD10-4FB9318E37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0" descr="pl.png">
              <a:extLst>
                <a:ext uri="{FF2B5EF4-FFF2-40B4-BE49-F238E27FC236}">
                  <a16:creationId xmlns:a16="http://schemas.microsoft.com/office/drawing/2014/main" id="{8FC269D7-04D3-1C45-A70C-1E17165CA1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1" descr="pt.png">
              <a:extLst>
                <a:ext uri="{FF2B5EF4-FFF2-40B4-BE49-F238E27FC236}">
                  <a16:creationId xmlns:a16="http://schemas.microsoft.com/office/drawing/2014/main" id="{76783B6C-57E9-E447-A1CB-C1F31DC361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2" descr="ro.png">
              <a:extLst>
                <a:ext uri="{FF2B5EF4-FFF2-40B4-BE49-F238E27FC236}">
                  <a16:creationId xmlns:a16="http://schemas.microsoft.com/office/drawing/2014/main" id="{ADCCF455-DD46-A647-9A1A-1EB41AF36A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3" descr="se.png">
              <a:extLst>
                <a:ext uri="{FF2B5EF4-FFF2-40B4-BE49-F238E27FC236}">
                  <a16:creationId xmlns:a16="http://schemas.microsoft.com/office/drawing/2014/main" id="{5792C32B-0DCB-0145-983D-673E674493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54" descr="uk.png">
              <a:extLst>
                <a:ext uri="{FF2B5EF4-FFF2-40B4-BE49-F238E27FC236}">
                  <a16:creationId xmlns:a16="http://schemas.microsoft.com/office/drawing/2014/main" id="{F11766ED-EA43-5E4F-9007-BCF59FD2B6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55" descr="si.png">
              <a:extLst>
                <a:ext uri="{FF2B5EF4-FFF2-40B4-BE49-F238E27FC236}">
                  <a16:creationId xmlns:a16="http://schemas.microsoft.com/office/drawing/2014/main" id="{5D1E11F9-E47B-4247-A3AA-475C53CA5E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344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33">
          <a:solidFill>
            <a:srgbClr val="0070C0"/>
          </a:solidFill>
          <a:latin typeface="Verdana"/>
          <a:ea typeface="MS PGothic" pitchFamily="34" charset="-128"/>
          <a:cs typeface="Verdan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33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33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33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33">
          <a:solidFill>
            <a:srgbClr val="0070C0"/>
          </a:solidFill>
          <a:latin typeface="Verdana" pitchFamily="34" charset="0"/>
          <a:ea typeface="MS PGothic" pitchFamily="34" charset="-128"/>
          <a:cs typeface="Verdan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457189" indent="-457189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defRPr sz="2133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1077357" indent="-46777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33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875320" indent="-65615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33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673284" indent="-84453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33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3471247" indent="-103290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2133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1" y="1122894"/>
            <a:ext cx="11664949" cy="5291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60"/>
            <a:ext cx="12192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24919" y="6453189"/>
            <a:ext cx="64177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42667" y="6453189"/>
            <a:ext cx="846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01725" y="1"/>
            <a:ext cx="11090275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/>
          <a:srcRect/>
          <a:stretch/>
        </p:blipFill>
        <p:spPr>
          <a:xfrm>
            <a:off x="0" y="0"/>
            <a:ext cx="1100667" cy="10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63175-D113-C541-92E8-2DF45FBE79F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133" y="6584400"/>
            <a:ext cx="3983600" cy="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1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0" descr="logo_texte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2" y="6080760"/>
            <a:ext cx="2635249" cy="7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433" y="150496"/>
            <a:ext cx="10983384" cy="596264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433" y="965836"/>
            <a:ext cx="10983384" cy="519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600"/>
            <a:ext cx="814917" cy="15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2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BD3E34-28D9-4CB3-AE30-3E44AA58E785}" type="datetime1">
              <a:rPr lang="en-GB" smtClean="0"/>
              <a:t>08.05.24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40318" y="6482716"/>
            <a:ext cx="8159749" cy="2133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20" b="1" cap="none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64584" y="6482716"/>
            <a:ext cx="550333" cy="2133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z="720" b="1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fr-FR" altLang="en-US"/>
              <a:t>Page </a:t>
            </a:r>
            <a:fld id="{5A3BB929-3063-4ACB-813F-C23C5CD8D744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39185" y="150496"/>
            <a:ext cx="662516" cy="596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2160"/>
          </a:p>
        </p:txBody>
      </p:sp>
    </p:spTree>
    <p:extLst>
      <p:ext uri="{BB962C8B-B14F-4D97-AF65-F5344CB8AC3E}">
        <p14:creationId xmlns:p14="http://schemas.microsoft.com/office/powerpoint/2010/main" val="263183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920" b="1" kern="1200" cap="all">
          <a:solidFill>
            <a:schemeClr val="bg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920" b="1">
          <a:solidFill>
            <a:schemeClr val="bg1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920" b="1">
          <a:solidFill>
            <a:schemeClr val="bg1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920" b="1">
          <a:solidFill>
            <a:schemeClr val="bg1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920" b="1">
          <a:solidFill>
            <a:schemeClr val="bg1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548640" algn="l" rtl="0" fontAlgn="base">
        <a:spcBef>
          <a:spcPct val="0"/>
        </a:spcBef>
        <a:spcAft>
          <a:spcPct val="0"/>
        </a:spcAft>
        <a:defRPr sz="1920" b="1">
          <a:solidFill>
            <a:schemeClr val="bg1"/>
          </a:solidFill>
          <a:latin typeface="Arial" charset="0"/>
          <a:ea typeface="ＭＳ Ｐゴシック" charset="0"/>
        </a:defRPr>
      </a:lvl6pPr>
      <a:lvl7pPr marL="1097280" algn="l" rtl="0" fontAlgn="base">
        <a:spcBef>
          <a:spcPct val="0"/>
        </a:spcBef>
        <a:spcAft>
          <a:spcPct val="0"/>
        </a:spcAft>
        <a:defRPr sz="1920" b="1">
          <a:solidFill>
            <a:schemeClr val="bg1"/>
          </a:solidFill>
          <a:latin typeface="Arial" charset="0"/>
          <a:ea typeface="ＭＳ Ｐゴシック" charset="0"/>
        </a:defRPr>
      </a:lvl7pPr>
      <a:lvl8pPr marL="1645920" algn="l" rtl="0" fontAlgn="base">
        <a:spcBef>
          <a:spcPct val="0"/>
        </a:spcBef>
        <a:spcAft>
          <a:spcPct val="0"/>
        </a:spcAft>
        <a:defRPr sz="1920" b="1">
          <a:solidFill>
            <a:schemeClr val="bg1"/>
          </a:solidFill>
          <a:latin typeface="Arial" charset="0"/>
          <a:ea typeface="ＭＳ Ｐゴシック" charset="0"/>
        </a:defRPr>
      </a:lvl8pPr>
      <a:lvl9pPr marL="2194560" algn="l" rtl="0" fontAlgn="base">
        <a:spcBef>
          <a:spcPct val="0"/>
        </a:spcBef>
        <a:spcAft>
          <a:spcPct val="0"/>
        </a:spcAft>
        <a:defRPr sz="192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411480" indent="-411480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defRPr b="1" kern="1200">
          <a:solidFill>
            <a:srgbClr val="0098D4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891540" indent="-342900" algn="l" rtl="0" eaLnBrk="0" fontAlgn="base" hangingPunct="0">
        <a:spcBef>
          <a:spcPct val="0"/>
        </a:spcBef>
        <a:spcAft>
          <a:spcPts val="1800"/>
        </a:spcAft>
        <a:buFont typeface="Arial" panose="020B0604020202020204" pitchFamily="34" charset="0"/>
        <a:defRPr sz="2040" kern="1200">
          <a:solidFill>
            <a:srgbClr val="0098D4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371600" indent="-274320" algn="l" rtl="0" eaLnBrk="0" fontAlgn="base" hangingPunct="0">
        <a:lnSpc>
          <a:spcPct val="105000"/>
        </a:lnSpc>
        <a:spcBef>
          <a:spcPct val="0"/>
        </a:spcBef>
        <a:spcAft>
          <a:spcPts val="600"/>
        </a:spcAft>
        <a:buFont typeface="Arial" panose="020B0604020202020204" pitchFamily="34" charset="0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428626" indent="-209550" algn="l" rtl="0" eaLnBrk="0" fontAlgn="base" hangingPunct="0">
        <a:lnSpc>
          <a:spcPct val="110000"/>
        </a:lnSpc>
        <a:spcBef>
          <a:spcPct val="0"/>
        </a:spcBef>
        <a:spcAft>
          <a:spcPts val="360"/>
        </a:spcAft>
        <a:buClr>
          <a:srgbClr val="0098D4"/>
        </a:buClr>
        <a:buSzPct val="80000"/>
        <a:buFont typeface="Wingdings" panose="05000000000000000000" pitchFamily="2" charset="2"/>
        <a:buChar char="l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394460" indent="-209550" algn="l" rtl="0" eaLnBrk="0" fontAlgn="base" hangingPunct="0">
        <a:spcBef>
          <a:spcPct val="0"/>
        </a:spcBef>
        <a:spcAft>
          <a:spcPts val="720"/>
        </a:spcAft>
        <a:buClr>
          <a:srgbClr val="0098D4"/>
        </a:buClr>
        <a:buFont typeface="ITCOfficinaSans LT Book" charset="0"/>
        <a:buChar char="&gt;"/>
        <a:defRPr sz="1440" i="1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573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102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2024064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endParaRPr lang="en-US" sz="1600" noProof="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Enlightening Science</a:t>
            </a:r>
          </a:p>
        </p:txBody>
      </p:sp>
    </p:spTree>
    <p:extLst>
      <p:ext uri="{BB962C8B-B14F-4D97-AF65-F5344CB8AC3E}">
        <p14:creationId xmlns:p14="http://schemas.microsoft.com/office/powerpoint/2010/main" val="106289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75">
          <p15:clr>
            <a:srgbClr val="F26B43"/>
          </p15:clr>
        </p15:guide>
        <p15:guide id="2" pos="3727">
          <p15:clr>
            <a:srgbClr val="F26B43"/>
          </p15:clr>
        </p15:guide>
        <p15:guide id="3" pos="3953">
          <p15:clr>
            <a:srgbClr val="F26B43"/>
          </p15:clr>
        </p15:guide>
        <p15:guide id="4" pos="393">
          <p15:clr>
            <a:srgbClr val="F26B43"/>
          </p15:clr>
        </p15:guide>
        <p15:guide id="5" pos="7287">
          <p15:clr>
            <a:srgbClr val="F26B43"/>
          </p15:clr>
        </p15:guide>
        <p15:guide id="6" orient="horz" pos="3725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1162051" y="152400"/>
            <a:ext cx="104203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7085" y="1295400"/>
            <a:ext cx="1036531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400800"/>
            <a:ext cx="4470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59900" y="62865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BCD80EBE-9844-8249-A766-B820430A3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8000" y="6324601"/>
            <a:ext cx="7112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422400" y="6324600"/>
            <a:ext cx="9652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sz="1800"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9357784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sz="1800"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-3951"/>
            <a:ext cx="12192000" cy="689399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pic>
        <p:nvPicPr>
          <p:cNvPr id="12" name="Picture 11" descr="cern_logo_1.png"/>
          <p:cNvPicPr>
            <a:picLocks noChangeAspect="1"/>
          </p:cNvPicPr>
          <p:nvPr userDrawn="1"/>
        </p:nvPicPr>
        <p:blipFill>
          <a:blip r:embed="rId1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7" y="6285594"/>
            <a:ext cx="658493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3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37.emf"/><Relationship Id="rId3" Type="http://schemas.openxmlformats.org/officeDocument/2006/relationships/image" Target="../media/image132.emf"/><Relationship Id="rId7" Type="http://schemas.openxmlformats.org/officeDocument/2006/relationships/diagramColors" Target="../diagrams/colors1.xml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4.jpeg"/><Relationship Id="rId4" Type="http://schemas.openxmlformats.org/officeDocument/2006/relationships/diagramData" Target="../diagrams/data1.xml"/><Relationship Id="rId9" Type="http://schemas.openxmlformats.org/officeDocument/2006/relationships/image" Target="../media/image133.png"/><Relationship Id="rId14" Type="http://schemas.openxmlformats.org/officeDocument/2006/relationships/image" Target="../media/image1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1036" y="1500188"/>
            <a:ext cx="9144000" cy="37973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EIROforum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Who ?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Why ?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How ?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A short introduction</a:t>
            </a:r>
            <a:endParaRPr lang="en-GB" sz="32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08" y="376238"/>
            <a:ext cx="3267075" cy="1400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3525" y="5591175"/>
            <a:ext cx="4733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J. Figueiredo / EUROfusion </a:t>
            </a:r>
          </a:p>
          <a:p>
            <a:pPr algn="ctr"/>
            <a:r>
              <a:rPr lang="en-US" dirty="0"/>
              <a:t>on behalf of the EIROforum Instrumentation WG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260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85B494BE-4AA9-9749-BFCD-DD89FF4E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84" y="218431"/>
            <a:ext cx="9565216" cy="564322"/>
          </a:xfrm>
        </p:spPr>
        <p:txBody>
          <a:bodyPr/>
          <a:lstStyle/>
          <a:p>
            <a:pPr eaLnBrk="1" hangingPunct="1"/>
            <a:r>
              <a:rPr lang="en-US" altLang="en-US" sz="3067">
                <a:latin typeface="Verdana" panose="020B0604030504040204" pitchFamily="34" charset="0"/>
              </a:rPr>
              <a:t>ESA facts and figures</a:t>
            </a:r>
          </a:p>
        </p:txBody>
      </p:sp>
      <p:pic>
        <p:nvPicPr>
          <p:cNvPr id="17410" name="Picture 7" descr="Patch_S.jpg">
            <a:extLst>
              <a:ext uri="{FF2B5EF4-FFF2-40B4-BE49-F238E27FC236}">
                <a16:creationId xmlns:a16="http://schemas.microsoft.com/office/drawing/2014/main" id="{B6375A96-E733-9A45-8DFE-ED57F37C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00667"/>
            <a:ext cx="6477000" cy="487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AC4F62-4AB8-D048-89CE-424AEF0A4AFB}"/>
              </a:ext>
            </a:extLst>
          </p:cNvPr>
          <p:cNvSpPr/>
          <p:nvPr/>
        </p:nvSpPr>
        <p:spPr>
          <a:xfrm>
            <a:off x="0" y="1096434"/>
            <a:ext cx="5725584" cy="48916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F53">
                  <a:lumMod val="20000"/>
                  <a:lumOff val="80000"/>
                </a:srgbClr>
              </a:solidFill>
              <a:latin typeface="Verdana"/>
              <a:cs typeface="Verdana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91182BB2-F354-7943-8D5A-B38416C2B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1390651"/>
            <a:ext cx="4988983" cy="438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287338" indent="-287338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383108" lvl="1" indent="-383108" defTabSz="1219170" eaLnBrk="1" fontAlgn="base" hangingPunct="1">
              <a:lnSpc>
                <a:spcPct val="120000"/>
              </a:lnSpc>
              <a:spcBef>
                <a:spcPts val="1600"/>
              </a:spcBef>
              <a:spcAft>
                <a:spcPct val="0"/>
              </a:spcAft>
              <a:buClr>
                <a:srgbClr val="0098DB"/>
              </a:buClr>
              <a:buSzPct val="75000"/>
              <a:buFont typeface="Wingdings" pitchFamily="2" charset="2"/>
              <a:buChar char="§"/>
            </a:pPr>
            <a:r>
              <a:rPr lang="en-GB" altLang="en-US" sz="2267" dirty="0">
                <a:solidFill>
                  <a:srgbClr val="4D4F53"/>
                </a:solidFill>
              </a:rPr>
              <a:t>Over 50 years of experience</a:t>
            </a:r>
          </a:p>
          <a:p>
            <a:pPr marL="383108" lvl="1" indent="-383108" defTabSz="1219170" eaLnBrk="1" fontAlgn="base" hangingPunct="1">
              <a:lnSpc>
                <a:spcPct val="120000"/>
              </a:lnSpc>
              <a:spcBef>
                <a:spcPts val="1600"/>
              </a:spcBef>
              <a:spcAft>
                <a:spcPct val="0"/>
              </a:spcAft>
              <a:buClr>
                <a:srgbClr val="0098DB"/>
              </a:buClr>
              <a:buSzPct val="75000"/>
              <a:buFont typeface="Wingdings" pitchFamily="2" charset="2"/>
              <a:buChar char="§"/>
            </a:pPr>
            <a:r>
              <a:rPr lang="en-GB" altLang="en-US" sz="2267" dirty="0">
                <a:solidFill>
                  <a:srgbClr val="4D4F53"/>
                </a:solidFill>
              </a:rPr>
              <a:t>22 Member States</a:t>
            </a:r>
          </a:p>
          <a:p>
            <a:pPr marL="383108" lvl="1" indent="-383108" defTabSz="1219170" eaLnBrk="1" fontAlgn="base" hangingPunct="1">
              <a:lnSpc>
                <a:spcPct val="120000"/>
              </a:lnSpc>
              <a:spcBef>
                <a:spcPts val="1600"/>
              </a:spcBef>
              <a:spcAft>
                <a:spcPct val="0"/>
              </a:spcAft>
              <a:buClr>
                <a:srgbClr val="0098DB"/>
              </a:buClr>
              <a:buSzPct val="75000"/>
              <a:buFont typeface="Wingdings" pitchFamily="2" charset="2"/>
              <a:buChar char="§"/>
            </a:pPr>
            <a:r>
              <a:rPr lang="en-GB" altLang="en-US" sz="2267" dirty="0">
                <a:solidFill>
                  <a:srgbClr val="4D4F53"/>
                </a:solidFill>
              </a:rPr>
              <a:t>Eight sites/facilities in Europe, about 2300 staff</a:t>
            </a:r>
          </a:p>
          <a:p>
            <a:pPr marL="383108" lvl="1" indent="-383108" defTabSz="1219170" eaLnBrk="1" fontAlgn="base" hangingPunct="1">
              <a:lnSpc>
                <a:spcPct val="120000"/>
              </a:lnSpc>
              <a:spcBef>
                <a:spcPts val="1600"/>
              </a:spcBef>
              <a:spcAft>
                <a:spcPct val="0"/>
              </a:spcAft>
              <a:buClr>
                <a:srgbClr val="0098DB"/>
              </a:buClr>
              <a:buSzPct val="75000"/>
              <a:buFont typeface="Wingdings" pitchFamily="2" charset="2"/>
              <a:buChar char="§"/>
            </a:pPr>
            <a:r>
              <a:rPr lang="en-GB" altLang="en-US" sz="2267" dirty="0">
                <a:solidFill>
                  <a:srgbClr val="4D4F53"/>
                </a:solidFill>
              </a:rPr>
              <a:t>7.8 billion Euro budget (2024)</a:t>
            </a:r>
          </a:p>
          <a:p>
            <a:pPr marL="383108" lvl="1" indent="-383108" defTabSz="1219170" eaLnBrk="1" fontAlgn="base" hangingPunct="1">
              <a:lnSpc>
                <a:spcPct val="120000"/>
              </a:lnSpc>
              <a:spcBef>
                <a:spcPts val="1600"/>
              </a:spcBef>
              <a:spcAft>
                <a:spcPct val="0"/>
              </a:spcAft>
              <a:buClr>
                <a:srgbClr val="0098DB"/>
              </a:buClr>
              <a:buSzPct val="75000"/>
              <a:buFont typeface="Wingdings" pitchFamily="2" charset="2"/>
              <a:buChar char="§"/>
            </a:pPr>
            <a:r>
              <a:rPr lang="en-GB" altLang="en-US" sz="2267" dirty="0">
                <a:solidFill>
                  <a:srgbClr val="4D4F53"/>
                </a:solidFill>
              </a:rPr>
              <a:t>Over 80 satellites designed, </a:t>
            </a:r>
            <a:br>
              <a:rPr lang="en-GB" altLang="en-US" sz="2267" dirty="0">
                <a:solidFill>
                  <a:srgbClr val="4D4F53"/>
                </a:solidFill>
              </a:rPr>
            </a:br>
            <a:r>
              <a:rPr lang="en-GB" altLang="en-US" sz="2267" dirty="0">
                <a:solidFill>
                  <a:srgbClr val="4D4F53"/>
                </a:solidFill>
              </a:rPr>
              <a:t>tested and operated in flight</a:t>
            </a:r>
          </a:p>
        </p:txBody>
      </p:sp>
    </p:spTree>
    <p:extLst>
      <p:ext uri="{BB962C8B-B14F-4D97-AF65-F5344CB8AC3E}">
        <p14:creationId xmlns:p14="http://schemas.microsoft.com/office/powerpoint/2010/main" val="1910499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2">
            <a:extLst>
              <a:ext uri="{FF2B5EF4-FFF2-40B4-BE49-F238E27FC236}">
                <a16:creationId xmlns:a16="http://schemas.microsoft.com/office/drawing/2014/main" id="{E70B1BC2-786B-5548-9589-7813E5AFC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18180" y="995917"/>
            <a:ext cx="1179555" cy="1179555"/>
          </a:xfrm>
          <a:prstGeom prst="ellipse">
            <a:avLst/>
          </a:prstGeom>
          <a:noFill/>
          <a:ln w="57150" cmpd="sng">
            <a:solidFill>
              <a:srgbClr val="00338D"/>
            </a:solidFill>
            <a:miter lim="800000"/>
            <a:headEnd/>
            <a:tailEnd/>
          </a:ln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2E969C97-4A96-0F40-988A-21FEDF6CB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9966" t="1484" r="34234" b="3965"/>
          <a:stretch/>
        </p:blipFill>
        <p:spPr bwMode="auto">
          <a:xfrm>
            <a:off x="6084846" y="985775"/>
            <a:ext cx="1187588" cy="1176459"/>
          </a:xfrm>
          <a:prstGeom prst="ellipse">
            <a:avLst/>
          </a:prstGeom>
          <a:noFill/>
          <a:ln w="57150" cmpd="sng">
            <a:solidFill>
              <a:srgbClr val="822433"/>
            </a:solidFill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9119AEE-8B50-F440-8914-CE2FAAFC8866}"/>
              </a:ext>
            </a:extLst>
          </p:cNvPr>
          <p:cNvSpPr/>
          <p:nvPr/>
        </p:nvSpPr>
        <p:spPr>
          <a:xfrm>
            <a:off x="1" y="2459567"/>
            <a:ext cx="5473700" cy="18478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4D4F53">
                  <a:lumMod val="20000"/>
                  <a:lumOff val="80000"/>
                </a:srgbClr>
              </a:solidFill>
              <a:latin typeface="Verdana"/>
              <a:cs typeface="Verdana"/>
            </a:endParaRPr>
          </a:p>
        </p:txBody>
      </p:sp>
      <p:sp>
        <p:nvSpPr>
          <p:cNvPr id="20484" name="Title 1">
            <a:extLst>
              <a:ext uri="{FF2B5EF4-FFF2-40B4-BE49-F238E27FC236}">
                <a16:creationId xmlns:a16="http://schemas.microsoft.com/office/drawing/2014/main" id="{CF7A31C9-92D1-4946-9260-57370799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03615"/>
            <a:ext cx="9567333" cy="564322"/>
          </a:xfrm>
        </p:spPr>
        <p:txBody>
          <a:bodyPr/>
          <a:lstStyle/>
          <a:p>
            <a:pPr eaLnBrk="1" hangingPunct="1"/>
            <a:r>
              <a:rPr lang="en-US" altLang="en-US" sz="3067">
                <a:latin typeface="Verdana" panose="020B0604030504040204" pitchFamily="34" charset="0"/>
              </a:rPr>
              <a:t>Activities</a:t>
            </a:r>
          </a:p>
        </p:txBody>
      </p:sp>
      <p:sp>
        <p:nvSpPr>
          <p:cNvPr id="20485" name="Content Placeholder 2">
            <a:extLst>
              <a:ext uri="{FF2B5EF4-FFF2-40B4-BE49-F238E27FC236}">
                <a16:creationId xmlns:a16="http://schemas.microsoft.com/office/drawing/2014/main" id="{5678A0D0-7E8C-3D4F-8B01-23395354B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2766485"/>
            <a:ext cx="5213351" cy="1263649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</a:pPr>
            <a:r>
              <a:rPr lang="en-GB" altLang="en-US" sz="1867">
                <a:solidFill>
                  <a:srgbClr val="0098DB"/>
                </a:solidFill>
                <a:latin typeface="Verdana" panose="020B0604030504040204" pitchFamily="34" charset="0"/>
              </a:rPr>
              <a:t>ESA is one of the few space agencies in the world to combine responsibility in nearly all areas of space activity.  </a:t>
            </a:r>
          </a:p>
          <a:p>
            <a:pPr marL="0" indent="0" eaLnBrk="1" hangingPunct="1"/>
            <a:endParaRPr lang="en-GB" altLang="en-US" sz="1867">
              <a:latin typeface="Verdana" panose="020B0604030504040204" pitchFamily="34" charset="0"/>
            </a:endParaRPr>
          </a:p>
        </p:txBody>
      </p:sp>
      <p:pic>
        <p:nvPicPr>
          <p:cNvPr id="31" name="Picture 16">
            <a:extLst>
              <a:ext uri="{FF2B5EF4-FFF2-40B4-BE49-F238E27FC236}">
                <a16:creationId xmlns:a16="http://schemas.microsoft.com/office/drawing/2014/main" id="{30B7A06F-BF20-8E4B-A9A6-0D6737CAC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2394" t="13685" r="22707" b="2625"/>
          <a:stretch/>
        </p:blipFill>
        <p:spPr bwMode="auto">
          <a:xfrm>
            <a:off x="8200950" y="1001413"/>
            <a:ext cx="1159487" cy="1176459"/>
          </a:xfrm>
          <a:prstGeom prst="ellipse">
            <a:avLst/>
          </a:prstGeom>
          <a:noFill/>
          <a:ln w="57150" cmpd="sng">
            <a:solidFill>
              <a:srgbClr val="00338D"/>
            </a:solidFill>
            <a:miter lim="800000"/>
            <a:headEnd/>
            <a:tailEnd/>
          </a:ln>
        </p:spPr>
      </p:pic>
      <p:sp>
        <p:nvSpPr>
          <p:cNvPr id="20488" name="Content Placeholder 2">
            <a:extLst>
              <a:ext uri="{FF2B5EF4-FFF2-40B4-BE49-F238E27FC236}">
                <a16:creationId xmlns:a16="http://schemas.microsoft.com/office/drawing/2014/main" id="{C7ECFD25-5FAF-0E47-B6DC-74911890B351}"/>
              </a:ext>
            </a:extLst>
          </p:cNvPr>
          <p:cNvSpPr txBox="1">
            <a:spLocks/>
          </p:cNvSpPr>
          <p:nvPr/>
        </p:nvSpPr>
        <p:spPr bwMode="auto">
          <a:xfrm>
            <a:off x="5935133" y="2211918"/>
            <a:ext cx="1481667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</a:pPr>
            <a:r>
              <a:rPr lang="en-GB" altLang="en-US" sz="1467" b="1">
                <a:solidFill>
                  <a:srgbClr val="800000"/>
                </a:solidFill>
              </a:rPr>
              <a:t>space science</a:t>
            </a:r>
            <a:endParaRPr lang="en-US" altLang="en-US" sz="1467" b="1">
              <a:solidFill>
                <a:srgbClr val="800000"/>
              </a:solidFill>
            </a:endParaRPr>
          </a:p>
        </p:txBody>
      </p:sp>
      <p:pic>
        <p:nvPicPr>
          <p:cNvPr id="35" name="Picture 7">
            <a:extLst>
              <a:ext uri="{FF2B5EF4-FFF2-40B4-BE49-F238E27FC236}">
                <a16:creationId xmlns:a16="http://schemas.microsoft.com/office/drawing/2014/main" id="{E2F4BE81-BE70-424C-AE2B-2A1814BC9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7325" r="16605"/>
          <a:stretch/>
        </p:blipFill>
        <p:spPr bwMode="auto">
          <a:xfrm>
            <a:off x="10337274" y="4520347"/>
            <a:ext cx="1149399" cy="1176459"/>
          </a:xfrm>
          <a:prstGeom prst="ellipse">
            <a:avLst/>
          </a:prstGeom>
          <a:noFill/>
          <a:ln w="57150" cmpd="sng">
            <a:solidFill>
              <a:srgbClr val="00549F"/>
            </a:solidFill>
            <a:miter lim="800000"/>
            <a:headEnd/>
            <a:tailEnd/>
          </a:ln>
        </p:spPr>
      </p:pic>
      <p:sp>
        <p:nvSpPr>
          <p:cNvPr id="20490" name="Content Placeholder 2">
            <a:extLst>
              <a:ext uri="{FF2B5EF4-FFF2-40B4-BE49-F238E27FC236}">
                <a16:creationId xmlns:a16="http://schemas.microsoft.com/office/drawing/2014/main" id="{B7F1436B-BB05-2D42-8394-12290250FAC6}"/>
              </a:ext>
            </a:extLst>
          </p:cNvPr>
          <p:cNvSpPr txBox="1">
            <a:spLocks/>
          </p:cNvSpPr>
          <p:nvPr/>
        </p:nvSpPr>
        <p:spPr bwMode="auto">
          <a:xfrm>
            <a:off x="9844618" y="5731934"/>
            <a:ext cx="2144183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</a:pPr>
            <a:r>
              <a:rPr lang="en-GB" altLang="en-US" sz="1467" b="1">
                <a:solidFill>
                  <a:srgbClr val="00549F"/>
                </a:solidFill>
              </a:rPr>
              <a:t>telecommunications</a:t>
            </a:r>
            <a:endParaRPr lang="en-US" altLang="en-US" sz="1467" b="1">
              <a:solidFill>
                <a:srgbClr val="00549F"/>
              </a:solidFill>
            </a:endParaRPr>
          </a:p>
        </p:txBody>
      </p:sp>
      <p:sp>
        <p:nvSpPr>
          <p:cNvPr id="20491" name="Content Placeholder 2">
            <a:extLst>
              <a:ext uri="{FF2B5EF4-FFF2-40B4-BE49-F238E27FC236}">
                <a16:creationId xmlns:a16="http://schemas.microsoft.com/office/drawing/2014/main" id="{BCB32FBD-F857-5E45-B236-971F6AB48E43}"/>
              </a:ext>
            </a:extLst>
          </p:cNvPr>
          <p:cNvSpPr txBox="1">
            <a:spLocks/>
          </p:cNvSpPr>
          <p:nvPr/>
        </p:nvSpPr>
        <p:spPr bwMode="auto">
          <a:xfrm>
            <a:off x="7785101" y="2201334"/>
            <a:ext cx="1968500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</a:pPr>
            <a:r>
              <a:rPr lang="en-GB" altLang="en-US" sz="1467" b="1">
                <a:solidFill>
                  <a:srgbClr val="00338D"/>
                </a:solidFill>
              </a:rPr>
              <a:t>human spaceflight</a:t>
            </a:r>
            <a:endParaRPr lang="en-US" altLang="en-US" sz="1467" b="1">
              <a:solidFill>
                <a:srgbClr val="00338D"/>
              </a:solidFill>
            </a:endParaRPr>
          </a:p>
        </p:txBody>
      </p:sp>
      <p:sp>
        <p:nvSpPr>
          <p:cNvPr id="20492" name="Content Placeholder 2">
            <a:extLst>
              <a:ext uri="{FF2B5EF4-FFF2-40B4-BE49-F238E27FC236}">
                <a16:creationId xmlns:a16="http://schemas.microsoft.com/office/drawing/2014/main" id="{30D130CA-E26A-8049-A02A-69DF3BD6110C}"/>
              </a:ext>
            </a:extLst>
          </p:cNvPr>
          <p:cNvSpPr txBox="1">
            <a:spLocks/>
          </p:cNvSpPr>
          <p:nvPr/>
        </p:nvSpPr>
        <p:spPr bwMode="auto">
          <a:xfrm>
            <a:off x="10168467" y="2211918"/>
            <a:ext cx="1481667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</a:pPr>
            <a:r>
              <a:rPr lang="en-GB" altLang="en-US" sz="1467" b="1">
                <a:solidFill>
                  <a:srgbClr val="00338D"/>
                </a:solidFill>
              </a:rPr>
              <a:t>exploration</a:t>
            </a:r>
            <a:endParaRPr lang="en-US" altLang="en-US" sz="1467" b="1">
              <a:solidFill>
                <a:srgbClr val="00338D"/>
              </a:solidFill>
            </a:endParaRPr>
          </a:p>
        </p:txBody>
      </p:sp>
      <p:pic>
        <p:nvPicPr>
          <p:cNvPr id="32" name="Picture 14">
            <a:extLst>
              <a:ext uri="{FF2B5EF4-FFF2-40B4-BE49-F238E27FC236}">
                <a16:creationId xmlns:a16="http://schemas.microsoft.com/office/drawing/2014/main" id="{BBF71B77-9B51-2546-8614-D6F924126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r="7739"/>
          <a:stretch/>
        </p:blipFill>
        <p:spPr bwMode="auto">
          <a:xfrm>
            <a:off x="6091216" y="2762477"/>
            <a:ext cx="1152856" cy="1176459"/>
          </a:xfrm>
          <a:prstGeom prst="ellipse">
            <a:avLst/>
          </a:prstGeom>
          <a:noFill/>
          <a:ln w="57150" cmpd="sng">
            <a:solidFill>
              <a:srgbClr val="284E36"/>
            </a:solidFill>
            <a:miter lim="800000"/>
            <a:headEnd/>
            <a:tailEnd/>
          </a:ln>
        </p:spPr>
      </p:pic>
      <p:sp>
        <p:nvSpPr>
          <p:cNvPr id="20494" name="Content Placeholder 2">
            <a:extLst>
              <a:ext uri="{FF2B5EF4-FFF2-40B4-BE49-F238E27FC236}">
                <a16:creationId xmlns:a16="http://schemas.microsoft.com/office/drawing/2014/main" id="{B39626CC-72E9-AB42-8E8E-0DEB3336C525}"/>
              </a:ext>
            </a:extLst>
          </p:cNvPr>
          <p:cNvSpPr txBox="1">
            <a:spLocks/>
          </p:cNvSpPr>
          <p:nvPr/>
        </p:nvSpPr>
        <p:spPr bwMode="auto">
          <a:xfrm>
            <a:off x="5698068" y="3972985"/>
            <a:ext cx="1945217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</a:pPr>
            <a:r>
              <a:rPr lang="en-GB" altLang="en-US" sz="1467" b="1">
                <a:solidFill>
                  <a:srgbClr val="284E36"/>
                </a:solidFill>
              </a:rPr>
              <a:t>earth observation</a:t>
            </a:r>
            <a:endParaRPr lang="en-US" altLang="en-US" sz="1467" b="1">
              <a:solidFill>
                <a:srgbClr val="284E36"/>
              </a:solidFill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E5C330F0-8E4D-C848-8AAE-99C93C513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8296" t="49190" r="18296" b="9338"/>
          <a:stretch/>
        </p:blipFill>
        <p:spPr bwMode="auto">
          <a:xfrm>
            <a:off x="8201001" y="2784982"/>
            <a:ext cx="1176459" cy="1152913"/>
          </a:xfrm>
          <a:prstGeom prst="ellipse">
            <a:avLst/>
          </a:prstGeom>
          <a:noFill/>
          <a:ln w="57150" cmpd="sng">
            <a:solidFill>
              <a:srgbClr val="334C9F"/>
            </a:solidFill>
            <a:miter lim="800000"/>
            <a:headEnd/>
            <a:tailEnd/>
          </a:ln>
        </p:spPr>
      </p:pic>
      <p:sp>
        <p:nvSpPr>
          <p:cNvPr id="20496" name="Content Placeholder 2">
            <a:extLst>
              <a:ext uri="{FF2B5EF4-FFF2-40B4-BE49-F238E27FC236}">
                <a16:creationId xmlns:a16="http://schemas.microsoft.com/office/drawing/2014/main" id="{A9524313-2FA7-734C-88C8-B6B02DD36398}"/>
              </a:ext>
            </a:extLst>
          </p:cNvPr>
          <p:cNvSpPr txBox="1">
            <a:spLocks/>
          </p:cNvSpPr>
          <p:nvPr/>
        </p:nvSpPr>
        <p:spPr bwMode="auto">
          <a:xfrm>
            <a:off x="8034867" y="3985685"/>
            <a:ext cx="1481667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</a:pPr>
            <a:r>
              <a:rPr lang="en-GB" altLang="en-US" sz="1467" b="1">
                <a:solidFill>
                  <a:srgbClr val="334C9F"/>
                </a:solidFill>
              </a:rPr>
              <a:t>launchers</a:t>
            </a:r>
            <a:endParaRPr lang="en-US" altLang="en-US" sz="1467" b="1">
              <a:solidFill>
                <a:srgbClr val="334C9F"/>
              </a:solidFill>
            </a:endParaRPr>
          </a:p>
        </p:txBody>
      </p:sp>
      <p:pic>
        <p:nvPicPr>
          <p:cNvPr id="29" name="Picture 15">
            <a:extLst>
              <a:ext uri="{FF2B5EF4-FFF2-40B4-BE49-F238E27FC236}">
                <a16:creationId xmlns:a16="http://schemas.microsoft.com/office/drawing/2014/main" id="{43AB8E66-BA4D-BB41-ABF4-490988C64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24269" t="19916" r="27643" b="14800"/>
          <a:stretch/>
        </p:blipFill>
        <p:spPr bwMode="auto">
          <a:xfrm>
            <a:off x="10334391" y="2770571"/>
            <a:ext cx="1155164" cy="1176459"/>
          </a:xfrm>
          <a:prstGeom prst="ellipse">
            <a:avLst/>
          </a:prstGeom>
          <a:noFill/>
          <a:ln w="57150" cmpd="sng">
            <a:solidFill>
              <a:srgbClr val="00269F"/>
            </a:solidFill>
            <a:miter lim="800000"/>
            <a:headEnd/>
            <a:tailEnd/>
          </a:ln>
        </p:spPr>
      </p:pic>
      <p:sp>
        <p:nvSpPr>
          <p:cNvPr id="20498" name="Content Placeholder 2">
            <a:extLst>
              <a:ext uri="{FF2B5EF4-FFF2-40B4-BE49-F238E27FC236}">
                <a16:creationId xmlns:a16="http://schemas.microsoft.com/office/drawing/2014/main" id="{7E30D30B-39E2-9346-AF28-5C7C1AC2DFE0}"/>
              </a:ext>
            </a:extLst>
          </p:cNvPr>
          <p:cNvSpPr txBox="1">
            <a:spLocks/>
          </p:cNvSpPr>
          <p:nvPr/>
        </p:nvSpPr>
        <p:spPr bwMode="auto">
          <a:xfrm>
            <a:off x="10168467" y="3983568"/>
            <a:ext cx="1481667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</a:pPr>
            <a:r>
              <a:rPr lang="en-GB" altLang="en-US" sz="1467" b="1">
                <a:solidFill>
                  <a:srgbClr val="00269F"/>
                </a:solidFill>
              </a:rPr>
              <a:t>navigation</a:t>
            </a:r>
            <a:endParaRPr lang="en-US" altLang="en-US" sz="1467" b="1">
              <a:solidFill>
                <a:srgbClr val="00269F"/>
              </a:solidFill>
            </a:endParaRPr>
          </a:p>
        </p:txBody>
      </p:sp>
      <p:pic>
        <p:nvPicPr>
          <p:cNvPr id="38" name="Picture 15">
            <a:extLst>
              <a:ext uri="{FF2B5EF4-FFF2-40B4-BE49-F238E27FC236}">
                <a16:creationId xmlns:a16="http://schemas.microsoft.com/office/drawing/2014/main" id="{EA497E85-CEC2-3440-967C-905AB04A5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21984" r="22617"/>
          <a:stretch/>
        </p:blipFill>
        <p:spPr bwMode="auto">
          <a:xfrm>
            <a:off x="6086604" y="4520345"/>
            <a:ext cx="1162080" cy="1176459"/>
          </a:xfrm>
          <a:prstGeom prst="ellipse">
            <a:avLst/>
          </a:prstGeom>
          <a:noFill/>
          <a:ln w="57150" cmpd="sng">
            <a:solidFill>
              <a:srgbClr val="0098DB"/>
            </a:solidFill>
            <a:miter lim="800000"/>
            <a:headEnd/>
            <a:tailEnd/>
          </a:ln>
        </p:spPr>
      </p:pic>
      <p:sp>
        <p:nvSpPr>
          <p:cNvPr id="20500" name="Content Placeholder 2">
            <a:extLst>
              <a:ext uri="{FF2B5EF4-FFF2-40B4-BE49-F238E27FC236}">
                <a16:creationId xmlns:a16="http://schemas.microsoft.com/office/drawing/2014/main" id="{C70F951D-1ABE-2242-95DB-5E7E2CCBF9CD}"/>
              </a:ext>
            </a:extLst>
          </p:cNvPr>
          <p:cNvSpPr txBox="1">
            <a:spLocks/>
          </p:cNvSpPr>
          <p:nvPr/>
        </p:nvSpPr>
        <p:spPr bwMode="auto">
          <a:xfrm>
            <a:off x="5935133" y="5723467"/>
            <a:ext cx="1481667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</a:pPr>
            <a:r>
              <a:rPr lang="en-GB" altLang="en-US" sz="1467" b="1">
                <a:solidFill>
                  <a:srgbClr val="0098DB"/>
                </a:solidFill>
              </a:rPr>
              <a:t>operations</a:t>
            </a:r>
            <a:endParaRPr lang="en-US" altLang="en-US" sz="1467" b="1">
              <a:solidFill>
                <a:srgbClr val="0098DB"/>
              </a:solidFill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C42020B3-068F-A046-AE5C-193DEA8A2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22706" r="21719"/>
          <a:stretch/>
        </p:blipFill>
        <p:spPr bwMode="auto">
          <a:xfrm>
            <a:off x="8206080" y="4520345"/>
            <a:ext cx="1173801" cy="1176459"/>
          </a:xfrm>
          <a:prstGeom prst="ellipse">
            <a:avLst/>
          </a:prstGeom>
          <a:noFill/>
          <a:ln w="57150" cmpd="sng">
            <a:solidFill>
              <a:srgbClr val="E37222"/>
            </a:solidFill>
            <a:miter lim="800000"/>
            <a:headEnd/>
            <a:tailEnd/>
          </a:ln>
        </p:spPr>
      </p:pic>
      <p:sp>
        <p:nvSpPr>
          <p:cNvPr id="20502" name="Content Placeholder 2">
            <a:extLst>
              <a:ext uri="{FF2B5EF4-FFF2-40B4-BE49-F238E27FC236}">
                <a16:creationId xmlns:a16="http://schemas.microsoft.com/office/drawing/2014/main" id="{91ED36B3-16DA-304B-9572-33D52EC36463}"/>
              </a:ext>
            </a:extLst>
          </p:cNvPr>
          <p:cNvSpPr txBox="1">
            <a:spLocks/>
          </p:cNvSpPr>
          <p:nvPr/>
        </p:nvSpPr>
        <p:spPr bwMode="auto">
          <a:xfrm>
            <a:off x="8045451" y="5723467"/>
            <a:ext cx="1481667" cy="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</a:pPr>
            <a:r>
              <a:rPr lang="en-GB" altLang="en-US" sz="1467" b="1">
                <a:solidFill>
                  <a:srgbClr val="E37222"/>
                </a:solidFill>
              </a:rPr>
              <a:t>technology</a:t>
            </a:r>
            <a:endParaRPr lang="en-US" altLang="en-US" sz="1467" b="1">
              <a:solidFill>
                <a:srgbClr val="E37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08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F205C-541A-4669-B29A-D914DD218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CD6CA89A-7F63-7545-9B43-AF7DF332BE1B}" type="slidenum">
              <a:rPr lang="en-GB">
                <a:solidFill>
                  <a:srgbClr val="000000">
                    <a:tint val="75000"/>
                  </a:srgbClr>
                </a:solidFill>
                <a:latin typeface="Arial"/>
              </a:rPr>
              <a:pPr defTabSz="457200"/>
              <a:t>12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56B183-A999-49C2-990A-FFB57C94B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ESO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3D252E-3DB9-48B0-8AD3-E05879B5F75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dirty="0"/>
              <a:t>“European Southern Observatory”</a:t>
            </a:r>
          </a:p>
          <a:p>
            <a:r>
              <a:rPr lang="en-US" sz="2400" dirty="0"/>
              <a:t>Intergovernmental research organization for ground-based astronomy.</a:t>
            </a:r>
          </a:p>
          <a:p>
            <a:r>
              <a:rPr lang="en-US" sz="2400" dirty="0"/>
              <a:t>Mission: “Provide state-of-the-art research facilities to astronomers and astrophysicists”.</a:t>
            </a:r>
          </a:p>
          <a:p>
            <a:r>
              <a:rPr lang="en-US" sz="2400" dirty="0"/>
              <a:t>Founded: 1962</a:t>
            </a:r>
          </a:p>
          <a:p>
            <a:r>
              <a:rPr lang="en-US" sz="2400" dirty="0"/>
              <a:t>Member States in 2024: 16</a:t>
            </a:r>
          </a:p>
          <a:p>
            <a:r>
              <a:rPr lang="en-US" sz="2400" dirty="0"/>
              <a:t>Annual budget: ~160 M€</a:t>
            </a:r>
          </a:p>
          <a:p>
            <a:r>
              <a:rPr lang="en-US" sz="2400" dirty="0"/>
              <a:t>Staff members: ~700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16767-3D68-467A-8C63-455C08319C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334" y="2957715"/>
            <a:ext cx="2538087" cy="332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78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4FC865-74ED-4068-8DF6-24E587F25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CD6CA89A-7F63-7545-9B43-AF7DF332BE1B}" type="slidenum">
              <a:rPr lang="en-GB">
                <a:solidFill>
                  <a:srgbClr val="000000">
                    <a:tint val="75000"/>
                  </a:srgbClr>
                </a:solidFill>
                <a:latin typeface="Arial"/>
              </a:rPr>
              <a:pPr defTabSz="457200"/>
              <a:t>13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120DDA-97AB-4BDC-9475-B3FE78CCA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ESO – Sites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54FD7-D839-4E3E-9FB4-0FDB3CA57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333" y="1244608"/>
            <a:ext cx="4863811" cy="3317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28F9F0-69E6-4C1D-AFEE-0E65C403765F}"/>
              </a:ext>
            </a:extLst>
          </p:cNvPr>
          <p:cNvGrpSpPr/>
          <p:nvPr/>
        </p:nvGrpSpPr>
        <p:grpSpPr>
          <a:xfrm>
            <a:off x="1568302" y="1521953"/>
            <a:ext cx="2402227" cy="3275473"/>
            <a:chOff x="44301" y="1521952"/>
            <a:chExt cx="3344242" cy="45599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43BA85-31C5-474B-83CE-7EE5E42DB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01" y="1521952"/>
              <a:ext cx="3344242" cy="45599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0CBA261-B2FD-42DA-B38E-D638E521100C}"/>
                </a:ext>
              </a:extLst>
            </p:cNvPr>
            <p:cNvSpPr/>
            <p:nvPr/>
          </p:nvSpPr>
          <p:spPr bwMode="auto">
            <a:xfrm>
              <a:off x="2179833" y="4534604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47DF34-360E-40A0-9792-37FCEA6194BE}"/>
                </a:ext>
              </a:extLst>
            </p:cNvPr>
            <p:cNvSpPr txBox="1"/>
            <p:nvPr/>
          </p:nvSpPr>
          <p:spPr>
            <a:xfrm>
              <a:off x="1551075" y="4136858"/>
              <a:ext cx="1290136" cy="437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900" b="1" dirty="0">
                  <a:solidFill>
                    <a:prstClr val="white"/>
                  </a:solidFill>
                  <a:latin typeface="Arial"/>
                </a:rPr>
                <a:t>Garching b. München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87BF501-8503-4BEE-96C5-7881048F66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410" y="4751847"/>
            <a:ext cx="2620365" cy="196527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1F271-B4F0-40ED-AAB5-AB16EBB65702}"/>
              </a:ext>
            </a:extLst>
          </p:cNvPr>
          <p:cNvSpPr txBox="1"/>
          <p:nvPr/>
        </p:nvSpPr>
        <p:spPr>
          <a:xfrm>
            <a:off x="1601293" y="6384611"/>
            <a:ext cx="236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Arial"/>
              </a:rPr>
              <a:t>Headquarters (482m)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909C81-1DCA-4CF2-AD72-8D8622297DB8}"/>
              </a:ext>
            </a:extLst>
          </p:cNvPr>
          <p:cNvCxnSpPr>
            <a:cxnSpLocks/>
          </p:cNvCxnSpPr>
          <p:nvPr/>
        </p:nvCxnSpPr>
        <p:spPr bwMode="auto">
          <a:xfrm flipV="1">
            <a:off x="2549045" y="3726491"/>
            <a:ext cx="564962" cy="1020741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55E8CC-9D3B-43F8-A271-4AD7EB84F93A}"/>
              </a:ext>
            </a:extLst>
          </p:cNvPr>
          <p:cNvCxnSpPr>
            <a:cxnSpLocks/>
          </p:cNvCxnSpPr>
          <p:nvPr/>
        </p:nvCxnSpPr>
        <p:spPr bwMode="auto">
          <a:xfrm flipV="1">
            <a:off x="6685144" y="3085213"/>
            <a:ext cx="690180" cy="125628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37DC04-F7D4-447F-93E3-22D8E3BA463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817211" y="1536768"/>
            <a:ext cx="1051009" cy="41458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367B02F-873E-435F-A2E7-5B5D8A59D56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75326" y="1951358"/>
            <a:ext cx="1321818" cy="2067019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E59E04C-5100-4857-9F9A-4F41D31A20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910" y="1244608"/>
            <a:ext cx="2539338" cy="169223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22E3BD01-EC0E-4B6C-AF2C-A91C9EE2FD7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172" y="4335361"/>
            <a:ext cx="2887783" cy="2111691"/>
          </a:xfr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8670ED0B-3734-4D6D-BBB2-B2294B60E12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49136" y="3481568"/>
            <a:ext cx="3047581" cy="228568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1F4A197-19F9-4724-8719-AAFB92FDC528}"/>
              </a:ext>
            </a:extLst>
          </p:cNvPr>
          <p:cNvSpPr txBox="1"/>
          <p:nvPr/>
        </p:nvSpPr>
        <p:spPr>
          <a:xfrm>
            <a:off x="4403943" y="6107488"/>
            <a:ext cx="198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Arial"/>
              </a:rPr>
              <a:t>La Silla (2400m)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67AF0A-62FF-4A0C-9DCD-80FA09C46896}"/>
              </a:ext>
            </a:extLst>
          </p:cNvPr>
          <p:cNvSpPr txBox="1"/>
          <p:nvPr/>
        </p:nvSpPr>
        <p:spPr>
          <a:xfrm>
            <a:off x="8016840" y="5722760"/>
            <a:ext cx="361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latin typeface="Arial"/>
              </a:rPr>
              <a:t>VLT on Cerro </a:t>
            </a:r>
            <a:r>
              <a:rPr lang="en-US" dirty="0" err="1">
                <a:latin typeface="Arial"/>
              </a:rPr>
              <a:t>Paranal</a:t>
            </a:r>
            <a:r>
              <a:rPr lang="en-US" dirty="0">
                <a:latin typeface="Arial"/>
              </a:rPr>
              <a:t> (2635m)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6FE53D-C23E-4379-A3AA-8AFF3F3EFD29}"/>
              </a:ext>
            </a:extLst>
          </p:cNvPr>
          <p:cNvSpPr txBox="1"/>
          <p:nvPr/>
        </p:nvSpPr>
        <p:spPr>
          <a:xfrm>
            <a:off x="8740348" y="2923585"/>
            <a:ext cx="324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latin typeface="Arial"/>
              </a:rPr>
              <a:t>ALMA on </a:t>
            </a:r>
            <a:r>
              <a:rPr lang="en-US" dirty="0" err="1">
                <a:latin typeface="Arial"/>
              </a:rPr>
              <a:t>Chajnantor</a:t>
            </a:r>
            <a:r>
              <a:rPr lang="en-US" dirty="0">
                <a:latin typeface="Arial"/>
              </a:rPr>
              <a:t> (5100m)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F3BD2C-C221-402A-ACE5-F413579F5084}"/>
              </a:ext>
            </a:extLst>
          </p:cNvPr>
          <p:cNvSpPr txBox="1"/>
          <p:nvPr/>
        </p:nvSpPr>
        <p:spPr>
          <a:xfrm>
            <a:off x="7656321" y="6166182"/>
            <a:ext cx="254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Arial"/>
              </a:rPr>
              <a:t>Observatories in Chile</a:t>
            </a:r>
          </a:p>
        </p:txBody>
      </p:sp>
    </p:spTree>
    <p:extLst>
      <p:ext uri="{BB962C8B-B14F-4D97-AF65-F5344CB8AC3E}">
        <p14:creationId xmlns:p14="http://schemas.microsoft.com/office/powerpoint/2010/main" val="176113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ESRF: </a:t>
            </a:r>
            <a:r>
              <a:rPr lang="en-US" sz="3200" cap="small" dirty="0"/>
              <a:t>European Synchrotron Radiation Facility </a:t>
            </a:r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3219036" y="1182351"/>
            <a:ext cx="803609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80" i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Exploration of the structure and dynamics of our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80" i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complex world, down to the single atom.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19035" y="2255926"/>
            <a:ext cx="8036094" cy="381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80" b="1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Scientific excellence</a:t>
            </a:r>
            <a:r>
              <a:rPr lang="en-US" sz="168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. Access to experiment time is </a:t>
            </a:r>
            <a:r>
              <a:rPr lang="en-US" sz="168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competitive</a:t>
            </a:r>
            <a:r>
              <a:rPr lang="en-US" sz="168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, and selection of experiments is guided by external review.</a:t>
            </a: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8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80" b="1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Accessibility</a:t>
            </a:r>
            <a:r>
              <a:rPr lang="en-US" sz="168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. The </a:t>
            </a:r>
            <a:r>
              <a:rPr lang="en-US" sz="168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use</a:t>
            </a:r>
            <a:r>
              <a:rPr lang="en-US" sz="168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of the ESRF is </a:t>
            </a:r>
            <a:r>
              <a:rPr lang="en-US" sz="168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free of charge </a:t>
            </a:r>
            <a:r>
              <a:rPr lang="en-US" sz="168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for all academic research. Close to a quarter of the academic research at the ESRF involves industrial partners. Industrial use of our facilities and expertise, including full intellectual property protection, is possible.</a:t>
            </a: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8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80" b="1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Openness</a:t>
            </a:r>
            <a:r>
              <a:rPr lang="en-US" sz="168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. The results of </a:t>
            </a:r>
            <a:r>
              <a:rPr lang="en-US" sz="168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academic research </a:t>
            </a:r>
            <a:r>
              <a:rPr lang="en-US" sz="168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at the ESRF are </a:t>
            </a:r>
            <a:r>
              <a:rPr lang="en-US" sz="168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always published</a:t>
            </a:r>
            <a:r>
              <a:rPr lang="en-US" sz="168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, and the </a:t>
            </a:r>
            <a:r>
              <a:rPr lang="en-US" sz="168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knowledge, skills and technologies </a:t>
            </a:r>
            <a:r>
              <a:rPr lang="en-US" sz="168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developed at the ESRF are </a:t>
            </a:r>
            <a:r>
              <a:rPr lang="en-US" sz="168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shared</a:t>
            </a:r>
            <a:r>
              <a:rPr lang="en-US" sz="168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with the member countries and associates.</a:t>
            </a: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80" dirty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Grenoble, EPN campus, founded in 1989, 600 staff, 50 beam lines, 13 member states</a:t>
            </a:r>
          </a:p>
        </p:txBody>
      </p:sp>
      <p:pic>
        <p:nvPicPr>
          <p:cNvPr id="5" name="Picture 2" descr="ESRF + ILL aerial 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834" y="1182351"/>
            <a:ext cx="1942549" cy="4925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132577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Page </a:t>
            </a:r>
            <a:fld id="{C4466AA3-8544-417B-9709-D0F8282E4D33}" type="slidenum">
              <a:rPr lang="en-US" altLang="en-US">
                <a:solidFill>
                  <a:srgbClr val="132577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en-US">
              <a:solidFill>
                <a:srgbClr val="132577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457" y="6107698"/>
            <a:ext cx="24865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Synchrotron with 800 m circumference</a:t>
            </a:r>
            <a:endParaRPr lang="en-GB" sz="1050" dirty="0"/>
          </a:p>
        </p:txBody>
      </p:sp>
      <p:sp>
        <p:nvSpPr>
          <p:cNvPr id="10" name="Rectangle 9"/>
          <p:cNvSpPr/>
          <p:nvPr/>
        </p:nvSpPr>
        <p:spPr>
          <a:xfrm>
            <a:off x="2292903" y="689052"/>
            <a:ext cx="526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 user facility for cutting-edge science with X-rays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88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apture d’écran 2015-05-26 à 21.27.5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03" t="5593" b="6127"/>
          <a:stretch/>
        </p:blipFill>
        <p:spPr>
          <a:xfrm>
            <a:off x="3808061" y="874521"/>
            <a:ext cx="5266330" cy="2900118"/>
          </a:xfrm>
          <a:prstGeom prst="rect">
            <a:avLst/>
          </a:prstGeom>
        </p:spPr>
      </p:pic>
      <p:pic>
        <p:nvPicPr>
          <p:cNvPr id="14" name="Image 13" descr="Capture d’écran 2016-03-01 à 19.35.2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43" y="5550548"/>
            <a:ext cx="1051637" cy="1037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41" y="5604097"/>
            <a:ext cx="1420338" cy="9842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97833" y="2996952"/>
            <a:ext cx="3715613" cy="3530231"/>
            <a:chOff x="107504" y="2682714"/>
            <a:chExt cx="3096344" cy="2941859"/>
          </a:xfrm>
        </p:grpSpPr>
        <p:sp>
          <p:nvSpPr>
            <p:cNvPr id="22" name="Teardrop 21"/>
            <p:cNvSpPr/>
            <p:nvPr/>
          </p:nvSpPr>
          <p:spPr>
            <a:xfrm>
              <a:off x="107504" y="2682714"/>
              <a:ext cx="3096344" cy="2941859"/>
            </a:xfrm>
            <a:prstGeom prst="teardrop">
              <a:avLst>
                <a:gd name="adj" fmla="val 101855"/>
              </a:avLst>
            </a:prstGeom>
            <a:solidFill>
              <a:srgbClr val="99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2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8624" y="2970746"/>
              <a:ext cx="2519440" cy="2569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1920" b="1" dirty="0">
                  <a:solidFill>
                    <a:prstClr val="white"/>
                  </a:solidFill>
                  <a:latin typeface="Calibri" pitchFamily="34" charset="0"/>
                  <a:ea typeface="Gulim" pitchFamily="34" charset="-127"/>
                  <a:cs typeface="Calibri" panose="020F0502020204030204" pitchFamily="34" charset="0"/>
                </a:rPr>
                <a:t>ESRF UPGRADE PHASE I</a:t>
              </a: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1920" b="1" dirty="0">
                  <a:solidFill>
                    <a:prstClr val="white"/>
                  </a:solidFill>
                  <a:latin typeface="Calibri" pitchFamily="34" charset="0"/>
                  <a:ea typeface="Gulim" pitchFamily="34" charset="-127"/>
                  <a:cs typeface="Calibri" panose="020F0502020204030204" pitchFamily="34" charset="0"/>
                </a:rPr>
                <a:t>180 M€  (2009-2015):</a:t>
              </a: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1920" b="1" dirty="0">
                  <a:solidFill>
                    <a:prstClr val="white"/>
                  </a:solidFill>
                  <a:latin typeface="Calibri" pitchFamily="34" charset="0"/>
                  <a:ea typeface="Gulim" pitchFamily="34" charset="-127"/>
                  <a:cs typeface="Calibri" panose="020F0502020204030204" pitchFamily="34" charset="0"/>
                </a:rPr>
                <a:t>ESFRI ROADMAP 2006-2016</a:t>
              </a: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1920" b="1" dirty="0">
                  <a:solidFill>
                    <a:prstClr val="white"/>
                  </a:solidFill>
                  <a:latin typeface="Calibri" pitchFamily="34" charset="0"/>
                  <a:ea typeface="Gulim" pitchFamily="34" charset="-127"/>
                  <a:cs typeface="Calibri" panose="020F0502020204030204" pitchFamily="34" charset="0"/>
                </a:rPr>
                <a:t>IN TIME – WITHIN BUDGET</a:t>
              </a:r>
              <a:endParaRPr lang="en-GB" sz="1680" dirty="0">
                <a:solidFill>
                  <a:prstClr val="white"/>
                </a:solidFill>
                <a:latin typeface="Calibri"/>
                <a:ea typeface="MS PGothic" panose="020B0600070205080204" pitchFamily="34" charset="-128"/>
                <a:cs typeface="Calibri"/>
              </a:endParaRPr>
            </a:p>
            <a:p>
              <a:pPr marL="342900" indent="-342900" defTabSz="109728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en-GB" sz="1680" b="1" dirty="0">
                  <a:solidFill>
                    <a:prstClr val="white"/>
                  </a:solidFill>
                  <a:latin typeface="Calibri"/>
                  <a:ea typeface="MS PGothic" panose="020B0600070205080204" pitchFamily="34" charset="-128"/>
                  <a:cs typeface="Calibri"/>
                </a:rPr>
                <a:t>19 new </a:t>
              </a:r>
              <a:r>
                <a:rPr lang="en-GB" sz="1680" b="1" dirty="0" err="1">
                  <a:solidFill>
                    <a:prstClr val="white"/>
                  </a:solidFill>
                  <a:latin typeface="Calibri"/>
                  <a:ea typeface="MS PGothic" panose="020B0600070205080204" pitchFamily="34" charset="-128"/>
                  <a:cs typeface="Calibri"/>
                </a:rPr>
                <a:t>beamlines</a:t>
              </a:r>
              <a:r>
                <a:rPr lang="en-GB" sz="1680" b="1" dirty="0">
                  <a:solidFill>
                    <a:prstClr val="white"/>
                  </a:solidFill>
                  <a:latin typeface="Calibri"/>
                  <a:ea typeface="MS PGothic" panose="020B0600070205080204" pitchFamily="34" charset="-128"/>
                  <a:cs typeface="Calibri"/>
                </a:rPr>
                <a:t>, </a:t>
              </a: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80" b="1" dirty="0">
                  <a:solidFill>
                    <a:prstClr val="white"/>
                  </a:solidFill>
                  <a:latin typeface="Calibri"/>
                  <a:ea typeface="MS PGothic" panose="020B0600070205080204" pitchFamily="34" charset="-128"/>
                  <a:cs typeface="Calibri"/>
                </a:rPr>
                <a:t>       many specialised on </a:t>
              </a: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80" b="1" i="1" dirty="0">
                  <a:solidFill>
                    <a:prstClr val="white"/>
                  </a:solidFill>
                  <a:latin typeface="Calibri"/>
                  <a:ea typeface="MS PGothic" panose="020B0600070205080204" pitchFamily="34" charset="-128"/>
                  <a:cs typeface="Calibri"/>
                </a:rPr>
                <a:t>       </a:t>
              </a:r>
              <a:r>
                <a:rPr lang="en-GB" sz="1680" b="1" i="1" dirty="0" err="1">
                  <a:solidFill>
                    <a:prstClr val="white"/>
                  </a:solidFill>
                  <a:latin typeface="Calibri"/>
                  <a:ea typeface="MS PGothic" panose="020B0600070205080204" pitchFamily="34" charset="-128"/>
                  <a:cs typeface="Calibri"/>
                </a:rPr>
                <a:t>nano</a:t>
              </a:r>
              <a:r>
                <a:rPr lang="en-GB" sz="1680" b="1" dirty="0">
                  <a:solidFill>
                    <a:prstClr val="white"/>
                  </a:solidFill>
                  <a:latin typeface="Calibri"/>
                  <a:ea typeface="MS PGothic" panose="020B0600070205080204" pitchFamily="34" charset="-128"/>
                  <a:cs typeface="Calibri"/>
                </a:rPr>
                <a:t>-beam science</a:t>
              </a:r>
            </a:p>
            <a:p>
              <a:pPr marL="342900" indent="-342900" defTabSz="109728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en-GB" sz="1680" b="1" dirty="0">
                  <a:solidFill>
                    <a:prstClr val="white"/>
                  </a:solidFill>
                  <a:latin typeface="Calibri"/>
                  <a:ea typeface="MS PGothic" panose="020B0600070205080204" pitchFamily="34" charset="-128"/>
                  <a:cs typeface="Calibri"/>
                </a:rPr>
                <a:t>Upgrade and renewal of </a:t>
              </a: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80" b="1" dirty="0">
                  <a:solidFill>
                    <a:prstClr val="white"/>
                  </a:solidFill>
                  <a:latin typeface="Calibri"/>
                  <a:ea typeface="MS PGothic" panose="020B0600070205080204" pitchFamily="34" charset="-128"/>
                  <a:cs typeface="Calibri"/>
                </a:rPr>
                <a:t>       facilities and support </a:t>
              </a: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680" b="1" dirty="0">
                  <a:solidFill>
                    <a:prstClr val="white"/>
                  </a:solidFill>
                  <a:latin typeface="Calibri"/>
                  <a:ea typeface="MS PGothic" panose="020B0600070205080204" pitchFamily="34" charset="-128"/>
                  <a:cs typeface="Calibri"/>
                </a:rPr>
                <a:t>       laboratories </a:t>
              </a: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68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91731" y="2996953"/>
            <a:ext cx="3715200" cy="3530231"/>
            <a:chOff x="5364088" y="2497460"/>
            <a:chExt cx="3096000" cy="2941859"/>
          </a:xfrm>
          <a:solidFill>
            <a:srgbClr val="ED7703"/>
          </a:solidFill>
        </p:grpSpPr>
        <p:sp>
          <p:nvSpPr>
            <p:cNvPr id="9" name="Teardrop 8"/>
            <p:cNvSpPr/>
            <p:nvPr/>
          </p:nvSpPr>
          <p:spPr>
            <a:xfrm flipH="1">
              <a:off x="5364088" y="2497460"/>
              <a:ext cx="3096000" cy="2941859"/>
            </a:xfrm>
            <a:prstGeom prst="teardrop">
              <a:avLst>
                <a:gd name="adj" fmla="val 1018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92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432044" y="2713484"/>
              <a:ext cx="2867331" cy="2139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920" b="1" dirty="0">
                  <a:solidFill>
                    <a:prstClr val="white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/>
                </a:rPr>
                <a:t>ESRF-</a:t>
              </a:r>
              <a:r>
                <a:rPr lang="en-GB" sz="1920" b="1" dirty="0" err="1">
                  <a:solidFill>
                    <a:prstClr val="white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/>
                </a:rPr>
                <a:t>EBS</a:t>
              </a:r>
              <a:endParaRPr lang="en-GB" sz="1920" b="1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/>
              </a:endParaRP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920" b="1" dirty="0">
                  <a:solidFill>
                    <a:prstClr val="white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/>
                </a:rPr>
                <a:t>Extremely Brilliant Source</a:t>
              </a: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ko-KR" sz="1920" b="1" dirty="0">
                  <a:solidFill>
                    <a:prstClr val="white"/>
                  </a:solidFill>
                  <a:latin typeface="Calibri" pitchFamily="34" charset="0"/>
                  <a:ea typeface="Gulim" pitchFamily="34" charset="-127"/>
                  <a:cs typeface="Calibri" panose="020F0502020204030204" pitchFamily="34" charset="0"/>
                </a:rPr>
                <a:t>150 M€  (2015-2022)</a:t>
              </a:r>
              <a:endParaRPr lang="en-GB" sz="1920" b="1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/>
              </a:endParaRP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920" b="1" dirty="0">
                  <a:solidFill>
                    <a:prstClr val="white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/>
                </a:rPr>
                <a:t>ESFRI LANDMARK (2016)</a:t>
              </a:r>
            </a:p>
            <a:p>
              <a:pPr marL="342900" indent="-342900" defTabSz="109728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en-GB" sz="1680" b="1" dirty="0">
                  <a:solidFill>
                    <a:prstClr val="white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/>
                </a:rPr>
                <a:t>a new  revolutionary low-emittance storage ring</a:t>
              </a:r>
            </a:p>
            <a:p>
              <a:pPr marL="342900" indent="-342900" defTabSz="109728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en-US" sz="1680" b="1" dirty="0">
                  <a:solidFill>
                    <a:prstClr val="white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/>
                </a:rPr>
                <a:t>New beamlines</a:t>
              </a:r>
              <a:endParaRPr lang="en-GB" sz="1680" b="1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/>
              </a:endParaRPr>
            </a:p>
            <a:p>
              <a:pPr marL="342900" indent="-342900" defTabSz="109728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en-US" sz="1680" b="1" dirty="0">
                  <a:solidFill>
                    <a:prstClr val="white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/>
                </a:rPr>
                <a:t>Data (analysis) as a service</a:t>
              </a:r>
            </a:p>
            <a:p>
              <a:pPr marL="342900" indent="-342900" defTabSz="109728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en-US" sz="1680" b="1" dirty="0">
                  <a:solidFill>
                    <a:prstClr val="white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/>
                </a:rPr>
                <a:t>- Instrumentation </a:t>
              </a:r>
              <a:r>
                <a:rPr lang="en-US" sz="1680" b="1" dirty="0" err="1">
                  <a:solidFill>
                    <a:prstClr val="white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Calibri"/>
                </a:rPr>
                <a:t>programme</a:t>
              </a:r>
              <a:endParaRPr lang="en-US" sz="1680" b="1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</a:rPr>
              <a:t>ESRF Upgrade Programme: An ambitious programme to prepare the future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38245" y="874523"/>
            <a:ext cx="2597923" cy="2072274"/>
            <a:chOff x="6568948" y="3372143"/>
            <a:chExt cx="2597923" cy="2072273"/>
          </a:xfrm>
        </p:grpSpPr>
        <p:pic>
          <p:nvPicPr>
            <p:cNvPr id="15" name="Picture 14" descr="purple_book_cover_med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06692" y="3372143"/>
              <a:ext cx="1560179" cy="207227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6568948" y="4452005"/>
              <a:ext cx="965851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40" b="1" dirty="0">
                  <a:solidFill>
                    <a:srgbClr val="AF007C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Purple </a:t>
              </a:r>
              <a:r>
                <a:rPr lang="en-GB" sz="1440" b="1" dirty="0">
                  <a:solidFill>
                    <a:srgbClr val="AF007C"/>
                  </a:solidFill>
                  <a:latin typeface="Calibri" panose="020F0502020204030204" pitchFamily="34" charset="0"/>
                  <a:ea typeface="Gulim" pitchFamily="34" charset="-127"/>
                  <a:cs typeface="Calibri" panose="020F0502020204030204" pitchFamily="34" charset="0"/>
                </a:rPr>
                <a:t>Book</a:t>
              </a: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40" b="1" dirty="0">
                  <a:solidFill>
                    <a:srgbClr val="AF007C"/>
                  </a:solidFill>
                  <a:latin typeface="Calibri" panose="020F0502020204030204" pitchFamily="34" charset="0"/>
                  <a:ea typeface="Gulim" pitchFamily="34" charset="-127"/>
                  <a:cs typeface="Calibri" panose="020F0502020204030204" pitchFamily="34" charset="0"/>
                </a:rPr>
                <a:t>January 2008</a:t>
              </a:r>
            </a:p>
          </p:txBody>
        </p:sp>
      </p:grpSp>
      <p:grpSp>
        <p:nvGrpSpPr>
          <p:cNvPr id="17" name="Group 8"/>
          <p:cNvGrpSpPr/>
          <p:nvPr/>
        </p:nvGrpSpPr>
        <p:grpSpPr>
          <a:xfrm>
            <a:off x="9195389" y="893150"/>
            <a:ext cx="2171747" cy="1957413"/>
            <a:chOff x="5793332" y="4820159"/>
            <a:chExt cx="1809789" cy="1631177"/>
          </a:xfrm>
        </p:grpSpPr>
        <p:pic>
          <p:nvPicPr>
            <p:cNvPr id="18" name="Picture 17" descr="C:\Temp\couv-front-only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93332" y="4820159"/>
              <a:ext cx="1171343" cy="163117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sp>
          <p:nvSpPr>
            <p:cNvPr id="19" name="TextBox 18"/>
            <p:cNvSpPr txBox="1"/>
            <p:nvPr/>
          </p:nvSpPr>
          <p:spPr>
            <a:xfrm>
              <a:off x="6843612" y="5617788"/>
              <a:ext cx="759509" cy="81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40" b="1" dirty="0">
                  <a:solidFill>
                    <a:srgbClr val="ED7703"/>
                  </a:solidFill>
                  <a:latin typeface="Calibri" panose="020F0502020204030204" pitchFamily="34" charset="0"/>
                  <a:ea typeface="Gulim" pitchFamily="34" charset="-127"/>
                  <a:cs typeface="Calibri" panose="020F0502020204030204" pitchFamily="34" charset="0"/>
                </a:rPr>
                <a:t>Orange</a:t>
              </a:r>
              <a:r>
                <a:rPr lang="en-GB" sz="1440" b="1" dirty="0">
                  <a:solidFill>
                    <a:srgbClr val="ED7703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 </a:t>
              </a:r>
              <a:r>
                <a:rPr lang="en-GB" sz="1440" b="1" dirty="0">
                  <a:solidFill>
                    <a:srgbClr val="ED7703"/>
                  </a:solidFill>
                  <a:latin typeface="Calibri" panose="020F0502020204030204" pitchFamily="34" charset="0"/>
                  <a:ea typeface="Gulim" pitchFamily="34" charset="-127"/>
                  <a:cs typeface="Calibri" panose="020F0502020204030204" pitchFamily="34" charset="0"/>
                </a:rPr>
                <a:t>Book</a:t>
              </a:r>
            </a:p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440" b="1" dirty="0">
                  <a:solidFill>
                    <a:srgbClr val="ED7703"/>
                  </a:solidFill>
                  <a:latin typeface="Calibri" panose="020F0502020204030204" pitchFamily="34" charset="0"/>
                  <a:ea typeface="Gulim" pitchFamily="34" charset="-127"/>
                  <a:cs typeface="Calibri" panose="020F0502020204030204" pitchFamily="34" charset="0"/>
                </a:rPr>
                <a:t>January 2015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132577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Page </a:t>
            </a:r>
            <a:fld id="{C4466AA3-8544-417B-9709-D0F8282E4D33}" type="slidenum">
              <a:rPr lang="en-US" altLang="en-US">
                <a:solidFill>
                  <a:srgbClr val="132577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defTabSz="109728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en-US">
              <a:solidFill>
                <a:srgbClr val="132577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467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XFEL—a leading new research facility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Schenefeld research campus on 31 May 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The European XFEL is a new research facility that uses high-intensity X-ray light to study the structure of matter.</a:t>
            </a:r>
          </a:p>
          <a:p>
            <a:pPr lvl="1"/>
            <a:r>
              <a:rPr lang="de-DE" dirty="0"/>
              <a:t>User </a:t>
            </a:r>
            <a:r>
              <a:rPr lang="en-GB" dirty="0"/>
              <a:t>facility with 400 employees (+250 from DESY)</a:t>
            </a:r>
          </a:p>
          <a:p>
            <a:pPr lvl="1"/>
            <a:r>
              <a:rPr lang="en-GB" dirty="0"/>
              <a:t>Location: Hamburg and Schenefeld, Germany</a:t>
            </a:r>
          </a:p>
          <a:p>
            <a:pPr lvl="1"/>
            <a:r>
              <a:rPr lang="en-GB" dirty="0"/>
              <a:t>September 2017 start of user operation</a:t>
            </a:r>
          </a:p>
        </p:txBody>
      </p:sp>
      <p:pic>
        <p:nvPicPr>
          <p:cNvPr id="1026" name="Picture 2" descr="C:\Users\fpoppe\Desktop\2018-05-31_04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67" b="15599"/>
          <a:stretch/>
        </p:blipFill>
        <p:spPr bwMode="auto">
          <a:xfrm>
            <a:off x="623888" y="1961002"/>
            <a:ext cx="8119898" cy="395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584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</a:t>
            </a:r>
            <a:r>
              <a:rPr lang="de-DE" dirty="0"/>
              <a:t> European XFEL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Organized as a non-profit corporation in 2009 with the mission of design, construction, operation, and development of the free-electron laser</a:t>
            </a:r>
          </a:p>
          <a:p>
            <a:r>
              <a:rPr lang="en-GB" sz="2000" dirty="0"/>
              <a:t>Supported by 12 partner countries</a:t>
            </a:r>
          </a:p>
          <a:p>
            <a:r>
              <a:rPr lang="en-GB" sz="2000" dirty="0"/>
              <a:t>Germany (federal government, city-state of Hamburg, and state of Schleswig-Holstein) covers 57% of the costs; Russia contributes 26%; each of the other international shareholders 1–3%</a:t>
            </a:r>
          </a:p>
          <a:p>
            <a:r>
              <a:rPr lang="en-GB" sz="2000" dirty="0"/>
              <a:t>Total budget for construction (including commissioning)</a:t>
            </a:r>
          </a:p>
          <a:p>
            <a:pPr lvl="1"/>
            <a:r>
              <a:rPr lang="en-GB" sz="2000" dirty="0"/>
              <a:t>1.25 billion € at 2005 prices, about 118 M€ operating budget</a:t>
            </a:r>
          </a:p>
          <a:p>
            <a:pPr lvl="1"/>
            <a:r>
              <a:rPr lang="en-GB" sz="2000" dirty="0"/>
              <a:t>600 M€ contributed in cash, over 550 M€ as in-kind contributions (mainly manufacture of parts for the facility)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888" y="1581381"/>
            <a:ext cx="5292725" cy="3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23888" y="1581381"/>
            <a:ext cx="5773933" cy="301957"/>
            <a:chOff x="623888" y="1581381"/>
            <a:chExt cx="5773933" cy="30195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3888" y="1581381"/>
              <a:ext cx="5292725" cy="301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piergros\Desktop\grossbritannie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610" y="1587156"/>
              <a:ext cx="456211" cy="28724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3426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786930"/>
            <a:ext cx="8570912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9"/>
          <p:cNvSpPr txBox="1">
            <a:spLocks noChangeArrowheads="1"/>
          </p:cNvSpPr>
          <p:nvPr/>
        </p:nvSpPr>
        <p:spPr bwMode="auto">
          <a:xfrm>
            <a:off x="2307431" y="4221088"/>
            <a:ext cx="7070725" cy="3048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fr-FR" sz="1400" b="1" i="1">
                <a:solidFill>
                  <a:schemeClr val="bg1"/>
                </a:solidFill>
                <a:ea typeface="Arial Unicode MS" charset="0"/>
              </a:rPr>
              <a:t>Major neutron sources:  10 in Europe, 6 in North America, 5 in Asia and Oceania</a:t>
            </a:r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557338" y="5445224"/>
            <a:ext cx="8570912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altLang="fr-FR" dirty="0">
                <a:latin typeface="Verdana" charset="0"/>
              </a:rPr>
              <a:t>The ILL is the most intense neutron source in the world, at the service of international scientists, to carry out scientific research at the frontiers' of modern science</a:t>
            </a:r>
            <a:endParaRPr lang="en-US" altLang="fr-FR" dirty="0">
              <a:latin typeface="Verdana" charset="0"/>
              <a:ea typeface="Arial Unicode MS" charset="0"/>
            </a:endParaRPr>
          </a:p>
        </p:txBody>
      </p:sp>
      <p:sp>
        <p:nvSpPr>
          <p:cNvPr id="58373" name="Espace réservé du texte 5"/>
          <p:cNvSpPr>
            <a:spLocks noGrp="1"/>
          </p:cNvSpPr>
          <p:nvPr>
            <p:ph type="body" sz="quarter" idx="18"/>
          </p:nvPr>
        </p:nvSpPr>
        <p:spPr bwMode="auto">
          <a:xfrm>
            <a:off x="1487489" y="315913"/>
            <a:ext cx="8496944" cy="89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fr-FR" sz="2400" b="1" dirty="0" err="1">
                <a:latin typeface="Verdana" charset="0"/>
                <a:ea typeface="Verdana" charset="0"/>
                <a:cs typeface="Verdana" charset="0"/>
              </a:rPr>
              <a:t>Institut</a:t>
            </a:r>
            <a:r>
              <a:rPr lang="en-US" altLang="fr-FR" sz="2400" b="1" dirty="0">
                <a:latin typeface="Verdana" charset="0"/>
                <a:ea typeface="Verdana" charset="0"/>
                <a:cs typeface="Verdana" charset="0"/>
              </a:rPr>
              <a:t> Laue-</a:t>
            </a:r>
            <a:r>
              <a:rPr lang="en-US" altLang="fr-FR" sz="2400" b="1" dirty="0" err="1">
                <a:latin typeface="Verdana" charset="0"/>
                <a:ea typeface="Verdana" charset="0"/>
                <a:cs typeface="Verdana" charset="0"/>
              </a:rPr>
              <a:t>Langevin</a:t>
            </a:r>
            <a:r>
              <a:rPr lang="en-US" altLang="fr-FR" sz="2400" b="1" dirty="0">
                <a:latin typeface="Verdana" charset="0"/>
                <a:ea typeface="Verdana" charset="0"/>
                <a:cs typeface="Verdana" charset="0"/>
              </a:rPr>
              <a:t> – founded in 1967 </a:t>
            </a:r>
          </a:p>
          <a:p>
            <a:pPr algn="ctr" eaLnBrk="1" hangingPunct="1"/>
            <a:r>
              <a:rPr lang="en-US" altLang="fr-FR" sz="2400" b="1" dirty="0">
                <a:latin typeface="Verdana" charset="0"/>
                <a:ea typeface="Verdana" charset="0"/>
                <a:cs typeface="Verdana" charset="0"/>
              </a:rPr>
              <a:t>World leader in neutron science and technology </a:t>
            </a:r>
          </a:p>
          <a:p>
            <a:pPr algn="ctr" eaLnBrk="1" hangingPunct="1"/>
            <a:endParaRPr lang="en-US" altLang="fr-FR" b="1" dirty="0">
              <a:latin typeface="Verdana" charset="0"/>
              <a:ea typeface="Verdana" charset="0"/>
              <a:cs typeface="Verdana" charset="0"/>
            </a:endParaRPr>
          </a:p>
          <a:p>
            <a:pPr algn="ctr" eaLnBrk="1" hangingPunct="1"/>
            <a:endParaRPr lang="fr-FR" altLang="fr-FR" b="1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8374" name="Espace réservé du texte 6"/>
          <p:cNvSpPr>
            <a:spLocks noGrp="1"/>
          </p:cNvSpPr>
          <p:nvPr>
            <p:ph type="body" sz="quarter" idx="20"/>
          </p:nvPr>
        </p:nvSpPr>
        <p:spPr bwMode="auto">
          <a:xfrm>
            <a:off x="191344" y="1235075"/>
            <a:ext cx="11856640" cy="474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neutron is a unique and irreplaceable probe</a:t>
            </a:r>
            <a:r>
              <a:rPr lang="en-GB" sz="160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with </a:t>
            </a:r>
            <a:r>
              <a:rPr lang="en-GB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characteristics that cannot be supplanted by other methods</a:t>
            </a:r>
            <a:endParaRPr lang="fr-FR" altLang="fr-FR" sz="1600" dirty="0">
              <a:solidFill>
                <a:schemeClr val="accent3">
                  <a:lumMod val="75000"/>
                </a:schemeClr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99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/>
          <p:cNvSpPr>
            <a:spLocks noGrp="1"/>
          </p:cNvSpPr>
          <p:nvPr>
            <p:ph type="body" sz="quarter" idx="18"/>
          </p:nvPr>
        </p:nvSpPr>
        <p:spPr bwMode="auto">
          <a:xfrm>
            <a:off x="300038" y="315913"/>
            <a:ext cx="11636375" cy="59280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ILL’s Second Mission is to Help Building Europe</a:t>
            </a:r>
            <a:endParaRPr lang="fr-FR" alt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9" y="1501780"/>
            <a:ext cx="10215351" cy="4516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352" y="4005064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/>
              <a:buChar char="•"/>
            </a:pPr>
            <a:r>
              <a:rPr lang="en-US" dirty="0"/>
              <a:t>Close to one Billion € </a:t>
            </a:r>
            <a:br>
              <a:rPr lang="en-US" dirty="0"/>
            </a:br>
            <a:r>
              <a:rPr lang="en-US" dirty="0"/>
              <a:t>of capital investment</a:t>
            </a:r>
          </a:p>
          <a:p>
            <a:pPr marL="285750" indent="-285750">
              <a:buClr>
                <a:srgbClr val="0070C0"/>
              </a:buClr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rgbClr val="0070C0"/>
              </a:buClr>
              <a:buFont typeface="Arial"/>
              <a:buChar char="•"/>
            </a:pPr>
            <a:r>
              <a:rPr lang="en-US" dirty="0"/>
              <a:t>An annual budget </a:t>
            </a:r>
            <a:br>
              <a:rPr lang="en-US" dirty="0"/>
            </a:br>
            <a:r>
              <a:rPr lang="en-US" dirty="0"/>
              <a:t>of approximately 90 M€</a:t>
            </a:r>
          </a:p>
          <a:p>
            <a:pPr marL="285750" indent="-285750">
              <a:buClr>
                <a:srgbClr val="0070C0"/>
              </a:buClr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rgbClr val="0070C0"/>
              </a:buClr>
              <a:buFont typeface="Arial"/>
              <a:buChar char="•"/>
            </a:pPr>
            <a:r>
              <a:rPr lang="en-US" dirty="0"/>
              <a:t>A highly qualified workforce of about 500 people</a:t>
            </a:r>
          </a:p>
        </p:txBody>
      </p:sp>
      <p:sp>
        <p:nvSpPr>
          <p:cNvPr id="5" name="Espace réservé du texte 6"/>
          <p:cNvSpPr>
            <a:spLocks noGrp="1"/>
          </p:cNvSpPr>
          <p:nvPr>
            <p:ph type="body" sz="quarter" idx="20"/>
          </p:nvPr>
        </p:nvSpPr>
        <p:spPr bwMode="auto">
          <a:xfrm>
            <a:off x="407368" y="908720"/>
            <a:ext cx="8352928" cy="50405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advent of the scientific members continues the process. </a:t>
            </a:r>
          </a:p>
        </p:txBody>
      </p:sp>
    </p:spTree>
    <p:extLst>
      <p:ext uri="{BB962C8B-B14F-4D97-AF65-F5344CB8AC3E}">
        <p14:creationId xmlns:p14="http://schemas.microsoft.com/office/powerpoint/2010/main" val="1312183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99" y="155198"/>
            <a:ext cx="2174549" cy="931950"/>
          </a:xfrm>
          <a:prstGeom prst="rect">
            <a:avLst/>
          </a:prstGeom>
        </p:spPr>
      </p:pic>
      <p:pic>
        <p:nvPicPr>
          <p:cNvPr id="6" name="Picture 5" descr="Eiroforum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65" y="1665011"/>
            <a:ext cx="3763279" cy="3819688"/>
          </a:xfrm>
          <a:prstGeom prst="rect">
            <a:avLst/>
          </a:prstGeom>
        </p:spPr>
      </p:pic>
      <p:pic>
        <p:nvPicPr>
          <p:cNvPr id="7" name="Picture 6" descr="http://www.lightsources.org/imagebank/images/ESR034m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10896" y="3474856"/>
            <a:ext cx="2013464" cy="1338954"/>
          </a:xfrm>
          <a:prstGeom prst="rect">
            <a:avLst/>
          </a:prstGeom>
          <a:ln w="38100" cap="sq">
            <a:solidFill>
              <a:srgbClr val="0777B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8" name="Picture 7" descr="science 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830404" y="359818"/>
            <a:ext cx="1985974" cy="1321777"/>
          </a:xfrm>
          <a:prstGeom prst="rect">
            <a:avLst/>
          </a:prstGeom>
          <a:ln w="38100" cap="sq">
            <a:solidFill>
              <a:srgbClr val="0777B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8969" b="14287"/>
          <a:stretch/>
        </p:blipFill>
        <p:spPr>
          <a:xfrm>
            <a:off x="3390751" y="1896571"/>
            <a:ext cx="2200310" cy="1125733"/>
          </a:xfrm>
          <a:prstGeom prst="rect">
            <a:avLst/>
          </a:prstGeom>
          <a:ln w="38100" cap="sq">
            <a:solidFill>
              <a:srgbClr val="0777B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embl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356852" y="365373"/>
            <a:ext cx="2263674" cy="1551712"/>
          </a:xfrm>
          <a:prstGeom prst="rect">
            <a:avLst/>
          </a:prstGeom>
          <a:ln w="38100" cap="sq">
            <a:solidFill>
              <a:srgbClr val="0777B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science 3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334454" y="2189642"/>
            <a:ext cx="2132739" cy="1428934"/>
          </a:xfrm>
          <a:prstGeom prst="rect">
            <a:avLst/>
          </a:prstGeom>
          <a:ln w="38100" cap="sq">
            <a:solidFill>
              <a:srgbClr val="0777B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2" name="Picture 11" descr="eso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9075459" y="3986528"/>
            <a:ext cx="3001361" cy="1010693"/>
          </a:xfrm>
          <a:prstGeom prst="rect">
            <a:avLst/>
          </a:prstGeom>
          <a:ln w="38100" cap="sq">
            <a:solidFill>
              <a:srgbClr val="0777B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6" descr="http://www.lightsources.org/imagebank/images/ESR034m.jpg"/>
          <p:cNvPicPr>
            <a:picLocks noChangeAspect="1" noChangeArrowheads="1"/>
          </p:cNvPicPr>
          <p:nvPr/>
        </p:nvPicPr>
        <p:blipFill>
          <a:blip r:embed="rId10" cstate="screen"/>
          <a:stretch>
            <a:fillRect/>
          </a:stretch>
        </p:blipFill>
        <p:spPr bwMode="auto">
          <a:xfrm>
            <a:off x="3722371" y="5119058"/>
            <a:ext cx="2156602" cy="1430546"/>
          </a:xfrm>
          <a:prstGeom prst="rect">
            <a:avLst/>
          </a:prstGeom>
          <a:ln w="38100" cap="sq">
            <a:solidFill>
              <a:srgbClr val="0777B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815" y="5320465"/>
            <a:ext cx="2293854" cy="130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49056" y="891942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 1975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447183" y="3340055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 1954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783490" y="1527239"/>
            <a:ext cx="911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1974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74419" y="5980273"/>
            <a:ext cx="652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00"/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2009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33625" y="4245621"/>
            <a:ext cx="655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1989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66462" y="1821975"/>
            <a:ext cx="12575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Previously EFDA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(1999)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2014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89125" y="618027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1967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342373" y="4997221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1962 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9227638" y="6402001"/>
            <a:ext cx="2743200" cy="365125"/>
          </a:xfrm>
        </p:spPr>
        <p:txBody>
          <a:bodyPr/>
          <a:lstStyle/>
          <a:p>
            <a:fld id="{7D6044BA-3873-4DEB-88CB-F79208C89F91}" type="slidenum">
              <a:rPr lang="en-GB" smtClean="0"/>
              <a:t>2</a:t>
            </a:fld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21649" y="3922455"/>
            <a:ext cx="1390124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Helvetica Neue"/>
              </a:rPr>
              <a:t>8 Members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Helvetica Neue"/>
              </a:rPr>
              <a:t>= ‘EIROs’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7808" y="2633630"/>
            <a:ext cx="208609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333333"/>
                </a:solidFill>
                <a:effectLst/>
                <a:latin typeface="Helvetica Neue LT ESO"/>
              </a:rPr>
              <a:t>E</a:t>
            </a:r>
            <a:r>
              <a:rPr lang="en-GB" b="0" dirty="0">
                <a:solidFill>
                  <a:srgbClr val="333333"/>
                </a:solidFill>
                <a:effectLst/>
                <a:latin typeface="Helvetica Neue LT ESO"/>
              </a:rPr>
              <a:t>uropean </a:t>
            </a:r>
            <a:r>
              <a:rPr lang="en-GB" b="1" u="sng" dirty="0">
                <a:solidFill>
                  <a:srgbClr val="333333"/>
                </a:solidFill>
                <a:effectLst/>
                <a:latin typeface="Helvetica Neue LT ESO"/>
              </a:rPr>
              <a:t>I</a:t>
            </a:r>
            <a:r>
              <a:rPr lang="en-GB" dirty="0">
                <a:solidFill>
                  <a:srgbClr val="333333"/>
                </a:solidFill>
                <a:effectLst/>
                <a:latin typeface="Helvetica Neue LT ESO"/>
              </a:rPr>
              <a:t>ntergovernmental </a:t>
            </a:r>
            <a:r>
              <a:rPr lang="en-GB" b="1" u="sng" dirty="0">
                <a:solidFill>
                  <a:srgbClr val="333333"/>
                </a:solidFill>
                <a:effectLst/>
                <a:latin typeface="Helvetica Neue LT ESO"/>
              </a:rPr>
              <a:t>R</a:t>
            </a:r>
            <a:r>
              <a:rPr lang="en-GB" b="0" dirty="0">
                <a:solidFill>
                  <a:srgbClr val="333333"/>
                </a:solidFill>
                <a:effectLst/>
                <a:latin typeface="Helvetica Neue LT ESO"/>
              </a:rPr>
              <a:t>esearch </a:t>
            </a:r>
            <a:r>
              <a:rPr lang="en-GB" b="1" u="sng" dirty="0">
                <a:solidFill>
                  <a:srgbClr val="333333"/>
                </a:solidFill>
                <a:effectLst/>
                <a:latin typeface="Helvetica Neue LT ESO"/>
              </a:rPr>
              <a:t>O</a:t>
            </a:r>
            <a:r>
              <a:rPr lang="en-GB" b="0" dirty="0">
                <a:solidFill>
                  <a:srgbClr val="333333"/>
                </a:solidFill>
                <a:effectLst/>
                <a:latin typeface="Helvetica Neue LT ESO"/>
              </a:rPr>
              <a:t>rganisations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275754" y="1068381"/>
            <a:ext cx="18277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Who 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32210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u texte 2"/>
          <p:cNvSpPr>
            <a:spLocks noGrp="1"/>
          </p:cNvSpPr>
          <p:nvPr>
            <p:ph type="body" sz="quarter" idx="18"/>
          </p:nvPr>
        </p:nvSpPr>
        <p:spPr bwMode="auto">
          <a:xfrm>
            <a:off x="298800" y="316800"/>
            <a:ext cx="11636375" cy="73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figures about the ILL</a:t>
            </a:r>
          </a:p>
        </p:txBody>
      </p:sp>
      <p:pic>
        <p:nvPicPr>
          <p:cNvPr id="7680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1886" y="2276872"/>
            <a:ext cx="3270426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590059" y="1931190"/>
            <a:ext cx="4425821" cy="720000"/>
            <a:chOff x="590059" y="2247371"/>
            <a:chExt cx="4425821" cy="720000"/>
          </a:xfrm>
        </p:grpSpPr>
        <p:sp>
          <p:nvSpPr>
            <p:cNvPr id="76818" name="Text Box 7"/>
            <p:cNvSpPr txBox="1">
              <a:spLocks noChangeArrowheads="1"/>
            </p:cNvSpPr>
            <p:nvPr/>
          </p:nvSpPr>
          <p:spPr bwMode="auto">
            <a:xfrm>
              <a:off x="1545473" y="2346124"/>
              <a:ext cx="3470407" cy="36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850 </a:t>
              </a:r>
              <a:r>
                <a:rPr lang="en-GB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experiments</a:t>
              </a: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/</a:t>
              </a:r>
              <a:r>
                <a:rPr lang="en-GB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year</a:t>
              </a:r>
            </a:p>
          </p:txBody>
        </p:sp>
        <p:pic>
          <p:nvPicPr>
            <p:cNvPr id="76819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0059" y="2247371"/>
              <a:ext cx="639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e 6"/>
          <p:cNvGrpSpPr/>
          <p:nvPr/>
        </p:nvGrpSpPr>
        <p:grpSpPr>
          <a:xfrm>
            <a:off x="588795" y="2809644"/>
            <a:ext cx="4024425" cy="720072"/>
            <a:chOff x="588795" y="3043564"/>
            <a:chExt cx="4024425" cy="720072"/>
          </a:xfrm>
        </p:grpSpPr>
        <p:pic>
          <p:nvPicPr>
            <p:cNvPr id="76816" name="Imag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795" y="3043564"/>
              <a:ext cx="641528" cy="72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7" name="Rectangle 11"/>
            <p:cNvSpPr>
              <a:spLocks noChangeArrowheads="1"/>
            </p:cNvSpPr>
            <p:nvPr/>
          </p:nvSpPr>
          <p:spPr bwMode="auto">
            <a:xfrm>
              <a:off x="1545473" y="3214429"/>
              <a:ext cx="3067747" cy="36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650 publications/</a:t>
              </a:r>
              <a:r>
                <a:rPr lang="en-GB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year</a:t>
              </a:r>
              <a:endParaRPr lang="en-GB" altLang="fr-FR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88795" y="4566696"/>
            <a:ext cx="4552534" cy="720072"/>
            <a:chOff x="588795" y="4766328"/>
            <a:chExt cx="4552534" cy="720072"/>
          </a:xfrm>
        </p:grpSpPr>
        <p:pic>
          <p:nvPicPr>
            <p:cNvPr id="76814" name="Imag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795" y="4766328"/>
              <a:ext cx="641528" cy="72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5" name="Rectangle 12"/>
            <p:cNvSpPr>
              <a:spLocks noChangeArrowheads="1"/>
            </p:cNvSpPr>
            <p:nvPr/>
          </p:nvSpPr>
          <p:spPr bwMode="auto">
            <a:xfrm>
              <a:off x="1545473" y="4941680"/>
              <a:ext cx="35958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28 instruments + 10 </a:t>
              </a:r>
              <a:r>
                <a:rPr lang="fr-FR" altLang="fr-FR" b="1" dirty="0" err="1">
                  <a:solidFill>
                    <a:schemeClr val="tx2"/>
                  </a:solidFill>
                  <a:latin typeface="Verdana" panose="020B0604030504040204" pitchFamily="34" charset="0"/>
                </a:rPr>
                <a:t>CRGs</a:t>
              </a:r>
              <a:endParaRPr lang="fr-FR" altLang="fr-FR" b="1" dirty="0">
                <a:solidFill>
                  <a:schemeClr val="tx2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590028" y="3688170"/>
            <a:ext cx="2760747" cy="720072"/>
            <a:chOff x="590028" y="3904946"/>
            <a:chExt cx="2760747" cy="720072"/>
          </a:xfrm>
        </p:grpSpPr>
        <p:pic>
          <p:nvPicPr>
            <p:cNvPr id="76812" name="Imag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0028" y="3904946"/>
              <a:ext cx="639063" cy="72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3" name="Rectangle 13"/>
            <p:cNvSpPr>
              <a:spLocks noChangeArrowheads="1"/>
            </p:cNvSpPr>
            <p:nvPr/>
          </p:nvSpPr>
          <p:spPr bwMode="auto">
            <a:xfrm>
              <a:off x="1545473" y="4080298"/>
              <a:ext cx="18053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>
                  <a:solidFill>
                    <a:schemeClr val="tx2"/>
                  </a:solidFill>
                  <a:latin typeface="Verdana" panose="020B0604030504040204" pitchFamily="34" charset="0"/>
                </a:rPr>
                <a:t>65 </a:t>
              </a: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countries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90059" y="1052736"/>
            <a:ext cx="8675797" cy="720000"/>
            <a:chOff x="590059" y="1268760"/>
            <a:chExt cx="8675797" cy="720000"/>
          </a:xfrm>
        </p:grpSpPr>
        <p:pic>
          <p:nvPicPr>
            <p:cNvPr id="76810" name="Imag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0059" y="1268760"/>
              <a:ext cx="639001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1" name="Rectangle 14"/>
            <p:cNvSpPr>
              <a:spLocks noChangeArrowheads="1"/>
            </p:cNvSpPr>
            <p:nvPr/>
          </p:nvSpPr>
          <p:spPr bwMode="auto">
            <a:xfrm>
              <a:off x="1545473" y="1444076"/>
              <a:ext cx="77203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1400 </a:t>
              </a:r>
              <a:r>
                <a:rPr lang="en-GB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users from an active community of 12 000 scientists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600350" y="5445224"/>
            <a:ext cx="4327973" cy="720072"/>
            <a:chOff x="590539" y="4766328"/>
            <a:chExt cx="4327973" cy="720072"/>
          </a:xfrm>
        </p:grpSpPr>
        <p:pic>
          <p:nvPicPr>
            <p:cNvPr id="28" name="Imag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0539" y="4766328"/>
              <a:ext cx="638038" cy="72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1545473" y="4941680"/>
              <a:ext cx="33730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4 cycles of 50 </a:t>
              </a:r>
              <a:r>
                <a:rPr lang="fr-FR" altLang="fr-FR" b="1" dirty="0" err="1">
                  <a:solidFill>
                    <a:schemeClr val="tx2"/>
                  </a:solidFill>
                  <a:latin typeface="Verdana" panose="020B0604030504040204" pitchFamily="34" charset="0"/>
                </a:rPr>
                <a:t>days</a:t>
              </a: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/</a:t>
              </a:r>
              <a:r>
                <a:rPr lang="fr-FR" altLang="fr-FR" b="1" dirty="0" err="1">
                  <a:solidFill>
                    <a:schemeClr val="tx2"/>
                  </a:solidFill>
                  <a:latin typeface="Verdana" panose="020B0604030504040204" pitchFamily="34" charset="0"/>
                </a:rPr>
                <a:t>year</a:t>
              </a:r>
              <a:endParaRPr lang="fr-FR" altLang="fr-FR" b="1" dirty="0">
                <a:solidFill>
                  <a:schemeClr val="tx2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48624" y="2522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204053" y="5111380"/>
            <a:ext cx="240322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050" dirty="0">
                <a:solidFill>
                  <a:schemeClr val="tx2"/>
                </a:solidFill>
                <a:latin typeface="Verdana" panose="020B0604030504040204" pitchFamily="34" charset="0"/>
              </a:rPr>
              <a:t>(</a:t>
            </a:r>
            <a:r>
              <a:rPr lang="fr-FR" altLang="fr-FR" sz="1050" dirty="0" err="1">
                <a:solidFill>
                  <a:schemeClr val="tx2"/>
                </a:solidFill>
                <a:latin typeface="Verdana" panose="020B0604030504040204" pitchFamily="34" charset="0"/>
              </a:rPr>
              <a:t>collab</a:t>
            </a:r>
            <a:r>
              <a:rPr lang="fr-FR" altLang="fr-FR" sz="1050" dirty="0">
                <a:solidFill>
                  <a:schemeClr val="tx2"/>
                </a:solidFill>
                <a:latin typeface="Verdana" panose="020B0604030504040204" pitchFamily="34" charset="0"/>
              </a:rPr>
              <a:t>. </a:t>
            </a:r>
            <a:r>
              <a:rPr lang="fr-FR" altLang="fr-FR" sz="1050" dirty="0" err="1">
                <a:solidFill>
                  <a:schemeClr val="tx2"/>
                </a:solidFill>
                <a:latin typeface="Verdana" panose="020B0604030504040204" pitchFamily="34" charset="0"/>
              </a:rPr>
              <a:t>Res</a:t>
            </a:r>
            <a:r>
              <a:rPr lang="fr-FR" altLang="fr-FR" sz="1050" dirty="0">
                <a:solidFill>
                  <a:schemeClr val="tx2"/>
                </a:solidFill>
                <a:latin typeface="Verdana" panose="020B0604030504040204" pitchFamily="34" charset="0"/>
              </a:rPr>
              <a:t>. Group instruments)</a:t>
            </a:r>
          </a:p>
        </p:txBody>
      </p:sp>
    </p:spTree>
    <p:extLst>
      <p:ext uri="{BB962C8B-B14F-4D97-AF65-F5344CB8AC3E}">
        <p14:creationId xmlns:p14="http://schemas.microsoft.com/office/powerpoint/2010/main" val="2534989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B96EE9-7E9E-ED93-2FA2-E9E53154A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903" y="1326178"/>
            <a:ext cx="5526632" cy="5030172"/>
          </a:xfrm>
          <a:prstGeom prst="rect">
            <a:avLst/>
          </a:prstGeom>
        </p:spPr>
      </p:pic>
      <p:sp>
        <p:nvSpPr>
          <p:cNvPr id="17410" name="Shape 13"/>
          <p:cNvSpPr>
            <a:spLocks noChangeArrowheads="1"/>
          </p:cNvSpPr>
          <p:nvPr/>
        </p:nvSpPr>
        <p:spPr bwMode="auto">
          <a:xfrm>
            <a:off x="5129214" y="6383339"/>
            <a:ext cx="5235575" cy="473075"/>
          </a:xfrm>
          <a:prstGeom prst="rect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sp>
        <p:nvSpPr>
          <p:cNvPr id="17412" name="Shape 17"/>
          <p:cNvSpPr>
            <a:spLocks noChangeArrowheads="1"/>
          </p:cNvSpPr>
          <p:nvPr/>
        </p:nvSpPr>
        <p:spPr bwMode="auto">
          <a:xfrm>
            <a:off x="150815" y="1827828"/>
            <a:ext cx="313258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ts val="1200"/>
              </a:spcBef>
            </a:pPr>
            <a:r>
              <a:rPr lang="en-GB" altLang="en-US" sz="1800" dirty="0" err="1"/>
              <a:t>EUROfusion</a:t>
            </a:r>
            <a:r>
              <a:rPr lang="en-GB" altLang="en-US" sz="1800" dirty="0"/>
              <a:t> supports and funds fusion research activities on behalf of the European Commission’s </a:t>
            </a:r>
            <a:r>
              <a:rPr lang="en-GB" altLang="en-US" sz="1800" dirty="0" err="1"/>
              <a:t>Euratom</a:t>
            </a:r>
            <a:r>
              <a:rPr lang="en-GB" altLang="en-US" sz="1800" dirty="0"/>
              <a:t> programme.</a:t>
            </a:r>
          </a:p>
          <a:p>
            <a:pPr marL="285750" indent="-285750">
              <a:spcBef>
                <a:spcPts val="1200"/>
              </a:spcBef>
            </a:pPr>
            <a:r>
              <a:rPr lang="en-US" altLang="en-US" sz="1800" dirty="0"/>
              <a:t>All EU Member States plus Switzerland have joined the </a:t>
            </a:r>
            <a:r>
              <a:rPr lang="en-US" altLang="en-US" sz="1800" dirty="0" err="1"/>
              <a:t>EUROfusion</a:t>
            </a:r>
            <a:r>
              <a:rPr lang="en-US" altLang="en-US" sz="1800" dirty="0"/>
              <a:t> agreement involving 29 fusion laboratories and numerous Third Parties. </a:t>
            </a:r>
          </a:p>
          <a:p>
            <a:pPr marL="285750" indent="-285750">
              <a:spcBef>
                <a:spcPts val="1200"/>
              </a:spcBef>
            </a:pPr>
            <a:r>
              <a:rPr lang="en-US" altLang="en-US" sz="1800" dirty="0"/>
              <a:t>Their combined effort will achieve the ultimate goal: fusion electricity by 2050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altLang="en-US" sz="1800" dirty="0"/>
              <a:t>					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H="1">
            <a:off x="7002807" y="5237547"/>
            <a:ext cx="3361982" cy="0"/>
          </a:xfrm>
          <a:prstGeom prst="straightConnector1">
            <a:avLst/>
          </a:prstGeom>
          <a:ln w="317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TextBox 6"/>
          <p:cNvSpPr txBox="1">
            <a:spLocks noChangeArrowheads="1"/>
          </p:cNvSpPr>
          <p:nvPr/>
        </p:nvSpPr>
        <p:spPr bwMode="auto">
          <a:xfrm>
            <a:off x="10322053" y="5052881"/>
            <a:ext cx="7104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dirty="0"/>
              <a:t>ITER</a:t>
            </a:r>
            <a:endParaRPr lang="en-GB" altLang="en-US" sz="1800" dirty="0"/>
          </a:p>
        </p:txBody>
      </p:sp>
      <p:pic>
        <p:nvPicPr>
          <p:cNvPr id="17418" name="Picture 2" descr="http://www.fusenet.eu/sites/default/files/eurofusion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94203"/>
            <a:ext cx="2741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7421219" y="1128018"/>
            <a:ext cx="418767" cy="3455947"/>
          </a:xfrm>
          <a:prstGeom prst="straightConnector1">
            <a:avLst/>
          </a:prstGeom>
          <a:ln w="317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5927784" y="758686"/>
            <a:ext cx="3275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Programme</a:t>
            </a:r>
            <a:r>
              <a:rPr lang="en-US" altLang="en-US" sz="1800" dirty="0"/>
              <a:t> Management Unit</a:t>
            </a:r>
            <a:endParaRPr lang="en-GB" alt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822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xfrm>
            <a:off x="670719" y="1351756"/>
            <a:ext cx="5986463" cy="8921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 dirty="0">
                <a:solidFill>
                  <a:schemeClr val="tx1"/>
                </a:solidFill>
              </a:rPr>
              <a:t>Roadmap towards fusion electricity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5710238" y="5586414"/>
            <a:ext cx="768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~2025</a:t>
            </a:r>
          </a:p>
        </p:txBody>
      </p:sp>
      <p:sp>
        <p:nvSpPr>
          <p:cNvPr id="16388" name="TextBox 19"/>
          <p:cNvSpPr txBox="1">
            <a:spLocks noChangeArrowheads="1"/>
          </p:cNvSpPr>
          <p:nvPr/>
        </p:nvSpPr>
        <p:spPr bwMode="auto">
          <a:xfrm>
            <a:off x="4017964" y="5618163"/>
            <a:ext cx="1150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~2020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Operation</a:t>
            </a:r>
            <a:endParaRPr lang="en-GB" altLang="en-US" sz="1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389" name="TextBox 21"/>
          <p:cNvSpPr txBox="1">
            <a:spLocks noChangeArrowheads="1"/>
          </p:cNvSpPr>
          <p:nvPr/>
        </p:nvSpPr>
        <p:spPr bwMode="auto">
          <a:xfrm>
            <a:off x="1847850" y="2997201"/>
            <a:ext cx="1397000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Fusion is plausible</a:t>
            </a:r>
            <a:endParaRPr lang="en-GB" altLang="en-US" sz="1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8777288" y="1763713"/>
            <a:ext cx="1784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Power Plant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357438" y="5510214"/>
            <a:ext cx="7791450" cy="34925"/>
          </a:xfrm>
          <a:prstGeom prst="straightConnector1">
            <a:avLst/>
          </a:prstGeom>
          <a:ln w="85725" cmpd="dbl">
            <a:bevel/>
            <a:headEnd w="lg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4" y="3933825"/>
            <a:ext cx="2236787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Diagram 11"/>
          <p:cNvGraphicFramePr/>
          <p:nvPr/>
        </p:nvGraphicFramePr>
        <p:xfrm>
          <a:off x="3490432" y="1924504"/>
          <a:ext cx="5976664" cy="3628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394" name="Picture 22" descr="iter_plasma_m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6" y="3867150"/>
            <a:ext cx="13192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7" descr="JT-60SA_0812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3109914"/>
            <a:ext cx="715962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0" descr="CRYOSTAT7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4043364"/>
            <a:ext cx="179705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96226" y="768351"/>
            <a:ext cx="2671763" cy="90646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7230084" y="3491722"/>
            <a:ext cx="1774469" cy="1915662"/>
          </a:xfrm>
          <a:prstGeom prst="ellipse">
            <a:avLst/>
          </a:prstGeom>
          <a:noFill/>
          <a:ln w="38100" algn="ctr">
            <a:solidFill>
              <a:srgbClr val="FF0000"/>
            </a:solidFill>
            <a:prstDash val="solid"/>
            <a:round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401" name="TextBox 2"/>
          <p:cNvSpPr txBox="1">
            <a:spLocks noChangeArrowheads="1"/>
          </p:cNvSpPr>
          <p:nvPr/>
        </p:nvSpPr>
        <p:spPr bwMode="auto">
          <a:xfrm>
            <a:off x="7732713" y="5614989"/>
            <a:ext cx="768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~2050</a:t>
            </a:r>
          </a:p>
        </p:txBody>
      </p:sp>
      <p:sp>
        <p:nvSpPr>
          <p:cNvPr id="19" name="5-Point Star 18"/>
          <p:cNvSpPr/>
          <p:nvPr/>
        </p:nvSpPr>
        <p:spPr>
          <a:xfrm>
            <a:off x="9336089" y="2324100"/>
            <a:ext cx="479425" cy="3937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1622426" y="6143626"/>
            <a:ext cx="2041525" cy="6461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b="1">
                <a:solidFill>
                  <a:srgbClr val="000000"/>
                </a:solidFill>
                <a:latin typeface="Calibri" pitchFamily="34" charset="0"/>
              </a:rPr>
              <a:t>Fusion facilities around the world</a:t>
            </a:r>
            <a:endParaRPr lang="en-GB" altLang="en-US" sz="18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404" name="TextBox 21"/>
          <p:cNvSpPr txBox="1">
            <a:spLocks noChangeArrowheads="1"/>
          </p:cNvSpPr>
          <p:nvPr/>
        </p:nvSpPr>
        <p:spPr bwMode="auto">
          <a:xfrm>
            <a:off x="4664075" y="2219326"/>
            <a:ext cx="1397000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Fusion is feasible</a:t>
            </a:r>
            <a:endParaRPr lang="en-GB" altLang="en-US" sz="1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405" name="TextBox 21"/>
          <p:cNvSpPr txBox="1">
            <a:spLocks noChangeArrowheads="1"/>
          </p:cNvSpPr>
          <p:nvPr/>
        </p:nvSpPr>
        <p:spPr bwMode="auto">
          <a:xfrm>
            <a:off x="6478588" y="1590675"/>
            <a:ext cx="1397000" cy="9223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Fusion is practical, attractive</a:t>
            </a:r>
            <a:endParaRPr lang="en-GB" altLang="en-US" sz="1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406" name="TextBox 21"/>
          <p:cNvSpPr txBox="1">
            <a:spLocks noChangeArrowheads="1"/>
          </p:cNvSpPr>
          <p:nvPr/>
        </p:nvSpPr>
        <p:spPr bwMode="auto">
          <a:xfrm>
            <a:off x="9120188" y="2898775"/>
            <a:ext cx="1447800" cy="9223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Calibri" panose="020F0502020204030204" pitchFamily="34" charset="0"/>
              </a:rPr>
              <a:t>Fusion is commercially exploited</a:t>
            </a:r>
            <a:endParaRPr lang="en-GB" altLang="en-US" sz="18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640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2651126"/>
            <a:ext cx="8064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http://www.fusenet.eu/sites/default/files/eurofusion_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9" y="332791"/>
            <a:ext cx="2741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557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7303" y="1795821"/>
            <a:ext cx="113448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171717"/>
                </a:solidFill>
                <a:effectLst/>
                <a:latin typeface="+mj-lt"/>
              </a:rPr>
              <a:t>The eight EIROs have extensive expertise in the areas of basic research and the management of large, international infrastructures, facilities and research programmes.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71717"/>
              </a:solidFill>
              <a:latin typeface="+mj-lt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1717"/>
                </a:solidFill>
                <a:latin typeface="+mj-lt"/>
              </a:rPr>
              <a:t>There is limited thematic overlap, however the EIROs share similar principles and methodologies, use similar methods and tools, face similar challenges and needs.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71717"/>
              </a:solidFill>
              <a:latin typeface="+mj-lt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171717"/>
                </a:solidFill>
                <a:effectLst/>
                <a:latin typeface="+mj-lt"/>
              </a:rPr>
              <a:t>It therefore makes sense to form a relatively ‘loose’ configuration (forum) in order </a:t>
            </a:r>
            <a:r>
              <a:rPr lang="en-GB" sz="2400" b="0" i="0" dirty="0">
                <a:solidFill>
                  <a:srgbClr val="171717"/>
                </a:solidFill>
                <a:effectLst/>
                <a:latin typeface="+mj-lt"/>
              </a:rPr>
              <a:t>to combine the resources, facilities and expertise of its member organisations to support European science in reaching its full potential.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72396" y="45661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Why ?</a:t>
            </a:r>
            <a:endParaRPr lang="en-GB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192"/>
            <a:ext cx="3267075" cy="140017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554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7925" y="1618367"/>
            <a:ext cx="11463647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200"/>
              </a:spcBef>
            </a:pPr>
            <a:r>
              <a:rPr lang="en-GB" sz="2400" b="0" i="0" dirty="0">
                <a:solidFill>
                  <a:srgbClr val="171717"/>
                </a:solidFill>
                <a:effectLst/>
                <a:latin typeface="+mj-lt"/>
              </a:rPr>
              <a:t>Our DGs meet twice a year and agree on joint actions, statements, policies, best practices …</a:t>
            </a:r>
          </a:p>
          <a:p>
            <a:pPr fontAlgn="base">
              <a:spcBef>
                <a:spcPts val="1200"/>
              </a:spcBef>
            </a:pPr>
            <a:r>
              <a:rPr lang="en-GB" sz="2400" b="0" i="0" dirty="0">
                <a:solidFill>
                  <a:srgbClr val="171717"/>
                </a:solidFill>
                <a:effectLst/>
                <a:latin typeface="+mj-lt"/>
              </a:rPr>
              <a:t>Within EIROforum, the organisations form joint working groups, e.g. on information technology, </a:t>
            </a:r>
            <a:r>
              <a:rPr lang="en-GB" sz="2400" b="1" i="0" u="sng" dirty="0">
                <a:solidFill>
                  <a:srgbClr val="171717"/>
                </a:solidFill>
                <a:effectLst/>
                <a:latin typeface="+mj-lt"/>
              </a:rPr>
              <a:t>instrumentation</a:t>
            </a:r>
            <a:r>
              <a:rPr lang="en-GB" sz="2400" b="0" i="0" dirty="0">
                <a:solidFill>
                  <a:srgbClr val="171717"/>
                </a:solidFill>
                <a:effectLst/>
                <a:latin typeface="+mj-lt"/>
              </a:rPr>
              <a:t>, outreach, </a:t>
            </a:r>
            <a:r>
              <a:rPr lang="en-GB" sz="2400" b="0" i="0" u="sng" dirty="0">
                <a:solidFill>
                  <a:srgbClr val="171717"/>
                </a:solidFill>
                <a:effectLst/>
                <a:latin typeface="+mj-lt"/>
              </a:rPr>
              <a:t>technology transfer</a:t>
            </a:r>
            <a:r>
              <a:rPr lang="en-GB" sz="2400" b="0" i="0" dirty="0">
                <a:solidFill>
                  <a:srgbClr val="171717"/>
                </a:solidFill>
                <a:effectLst/>
                <a:latin typeface="+mj-lt"/>
              </a:rPr>
              <a:t>, …</a:t>
            </a:r>
            <a:endParaRPr lang="en-US" sz="2400" dirty="0">
              <a:solidFill>
                <a:srgbClr val="171717"/>
              </a:solidFill>
              <a:latin typeface="+mj-lt"/>
            </a:endParaRPr>
          </a:p>
          <a:p>
            <a:pPr fontAlgn="base">
              <a:spcBef>
                <a:spcPts val="1200"/>
              </a:spcBef>
            </a:pPr>
            <a:r>
              <a:rPr lang="en-US" sz="2400" b="0" i="0" dirty="0">
                <a:solidFill>
                  <a:srgbClr val="171717"/>
                </a:solidFill>
                <a:effectLst/>
                <a:latin typeface="+mj-lt"/>
                <a:sym typeface="Wingdings" panose="05000000000000000000" pitchFamily="2" charset="2"/>
              </a:rPr>
              <a:t> </a:t>
            </a:r>
            <a:r>
              <a:rPr lang="en-GB" sz="2400" dirty="0">
                <a:latin typeface="+mj-lt"/>
              </a:rPr>
              <a:t>Expertise within the organisations is identified and shared in common projects and events.</a:t>
            </a:r>
            <a:endParaRPr lang="en-US" sz="2400" b="0" i="0" dirty="0">
              <a:solidFill>
                <a:srgbClr val="171717"/>
              </a:solidFill>
              <a:effectLst/>
              <a:latin typeface="+mj-lt"/>
            </a:endParaRPr>
          </a:p>
          <a:p>
            <a:pPr marL="342900" indent="-34290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1717"/>
                </a:solidFill>
                <a:latin typeface="+mj-lt"/>
              </a:rPr>
              <a:t>The EIROforum School on Instrumentation (ESI) is one of the main activities of the Instrumentation WG.</a:t>
            </a:r>
          </a:p>
          <a:p>
            <a:pPr marL="342900" indent="-34290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1717"/>
                </a:solidFill>
                <a:latin typeface="+mj-lt"/>
              </a:rPr>
              <a:t>Even though the goals and approaches are very different in the 8 EIROs, instrumentation is based on the same principles and often on similar technical solutions. </a:t>
            </a:r>
          </a:p>
          <a:p>
            <a:pPr marL="342900" indent="-34290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71717"/>
                </a:solidFill>
                <a:latin typeface="+mj-lt"/>
              </a:rPr>
              <a:t>A school seems like an ideal event to learn from each other and build new relations, between students … and teachers.  </a:t>
            </a:r>
            <a:endParaRPr lang="en-GB" sz="2400" b="0" i="0" dirty="0">
              <a:solidFill>
                <a:srgbClr val="171717"/>
              </a:solidFill>
              <a:effectLst/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72396" y="45661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How ?</a:t>
            </a:r>
            <a:endParaRPr lang="en-GB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192"/>
            <a:ext cx="3267075" cy="14001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867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42000">
              <a:schemeClr val="accent5">
                <a:lumMod val="50000"/>
              </a:schemeClr>
            </a:gs>
            <a:gs pos="97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1519683" y="0"/>
            <a:ext cx="9161277" cy="6870958"/>
          </a:xfrm>
          <a:prstGeom prst="rect">
            <a:avLst/>
          </a:prstGeom>
          <a:effectLst/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433320" y="583347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Accelerating Science and Innovation</a:t>
            </a:r>
            <a:endParaRPr lang="en-GB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905000" y="228600"/>
            <a:ext cx="8763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CERN </a:t>
            </a:r>
            <a:r>
              <a:rPr lang="en-GB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– </a:t>
            </a:r>
            <a:r>
              <a:rPr lang="en-GB" sz="2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Conseil</a:t>
            </a:r>
            <a:r>
              <a:rPr lang="en-GB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GB" sz="2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Européene</a:t>
            </a:r>
            <a:r>
              <a:rPr lang="en-GB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pour la </a:t>
            </a:r>
            <a:r>
              <a:rPr lang="en-GB" sz="2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Recherche</a:t>
            </a:r>
            <a:r>
              <a:rPr lang="en-GB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GB" sz="2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Nucléaire</a:t>
            </a:r>
            <a:endParaRPr lang="en-GB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CERN </a:t>
            </a:r>
            <a:r>
              <a:rPr lang="en-GB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– European Laboratory for Particle Physics </a:t>
            </a:r>
          </a:p>
          <a:p>
            <a:pPr>
              <a:defRPr/>
            </a:pPr>
            <a:endParaRPr lang="pt-PT" sz="20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22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80" y="5608266"/>
            <a:ext cx="1043597" cy="104359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3798568" y="836712"/>
            <a:ext cx="216024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756423" y="836712"/>
            <a:ext cx="216024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7060679" y="836712"/>
            <a:ext cx="216024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8428831" y="836712"/>
            <a:ext cx="216024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27" name="Rectangle 4"/>
          <p:cNvSpPr txBox="1">
            <a:spLocks noChangeArrowheads="1"/>
          </p:cNvSpPr>
          <p:nvPr/>
        </p:nvSpPr>
        <p:spPr bwMode="auto">
          <a:xfrm>
            <a:off x="4195320" y="3829265"/>
            <a:ext cx="3810000" cy="1371600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~ 2600 staff</a:t>
            </a: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1800 </a:t>
            </a: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</a:rPr>
              <a:t>other paid personnel</a:t>
            </a:r>
            <a:endParaRPr lang="en-GB" sz="2000" dirty="0">
              <a:solidFill>
                <a:srgbClr val="EAEAEA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14000 scientific users</a:t>
            </a:r>
          </a:p>
          <a:p>
            <a:pPr marL="171450" indent="-171450"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Budget (2019) ~ 1400 MCHF</a:t>
            </a:r>
            <a:endParaRPr lang="en-GB" sz="2000" dirty="0"/>
          </a:p>
        </p:txBody>
      </p:sp>
      <p:sp>
        <p:nvSpPr>
          <p:cNvPr id="28" name="Rectangle 4"/>
          <p:cNvSpPr txBox="1">
            <a:spLocks noChangeArrowheads="1"/>
          </p:cNvSpPr>
          <p:nvPr/>
        </p:nvSpPr>
        <p:spPr bwMode="auto">
          <a:xfrm>
            <a:off x="4195320" y="2227970"/>
            <a:ext cx="3810000" cy="1371600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20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CERN: founded in 1954: </a:t>
            </a:r>
          </a:p>
          <a:p>
            <a:pPr>
              <a:defRPr/>
            </a:pPr>
            <a:r>
              <a:rPr lang="en-GB" sz="20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12 European States</a:t>
            </a:r>
          </a:p>
          <a:p>
            <a:pPr>
              <a:defRPr/>
            </a:pPr>
            <a:r>
              <a:rPr lang="en-GB" sz="20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“Science for Peace”</a:t>
            </a:r>
            <a:endParaRPr lang="en-GB" sz="200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sz="20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Today: 23 Member States</a:t>
            </a:r>
            <a:endParaRPr lang="en-GB" sz="2000" dirty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249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42000">
              <a:schemeClr val="accent5">
                <a:lumMod val="50000"/>
              </a:schemeClr>
            </a:gs>
            <a:gs pos="97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228600"/>
            <a:ext cx="6705600" cy="6858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GB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The Mission of CERN</a:t>
            </a: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600200"/>
            <a:ext cx="61722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Push back 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the frontiers of knowledge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	</a:t>
            </a: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E.g. the secrets of the Big Bang …what was the matter like within the first moments of the Universe’s existence?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Develop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new technologies for accelerators and detectors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	</a:t>
            </a: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Information technology - the Web and the GRID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	Medicine - diagnosis and therapy</a:t>
            </a:r>
            <a:endParaRPr lang="en-GB" sz="2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Train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scientists and engineers of tomorrow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Unite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people from different countries </a:t>
            </a:r>
            <a:b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</a:b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and cultures</a:t>
            </a:r>
            <a:endParaRPr lang="en-GB" sz="20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37894" name="Picture 1030" descr="einstei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94941" y="914400"/>
            <a:ext cx="12176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/>
          <p:cNvPicPr>
            <a:picLocks noChangeAspect="1" noChangeArrowheads="1"/>
          </p:cNvPicPr>
          <p:nvPr/>
        </p:nvPicPr>
        <p:blipFill rotWithShape="1">
          <a:blip r:embed="rId4"/>
          <a:srcRect l="853" b="-1647"/>
          <a:stretch/>
        </p:blipFill>
        <p:spPr bwMode="auto">
          <a:xfrm>
            <a:off x="9451753" y="2743200"/>
            <a:ext cx="1813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59753" y="2743201"/>
            <a:ext cx="1600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5" name="Picture 1041" descr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24928" y="1143001"/>
            <a:ext cx="1265238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grpSp>
        <p:nvGrpSpPr>
          <p:cNvPr id="2" name="Group 15"/>
          <p:cNvGrpSpPr/>
          <p:nvPr/>
        </p:nvGrpSpPr>
        <p:grpSpPr>
          <a:xfrm>
            <a:off x="1524000" y="1"/>
            <a:ext cx="1714500" cy="1304925"/>
            <a:chOff x="0" y="0"/>
            <a:chExt cx="1714500" cy="1304925"/>
          </a:xfrm>
        </p:grpSpPr>
        <p:sp>
          <p:nvSpPr>
            <p:cNvPr id="16389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6399" name="Picture 13" descr="Picture 2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4680" b="15027"/>
          <a:stretch/>
        </p:blipFill>
        <p:spPr>
          <a:xfrm>
            <a:off x="8792744" y="5463870"/>
            <a:ext cx="2376264" cy="1273307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7759753" y="4216897"/>
            <a:ext cx="3505200" cy="1128881"/>
            <a:chOff x="5483225" y="4293096"/>
            <a:chExt cx="3505200" cy="1128881"/>
          </a:xfrm>
        </p:grpSpPr>
        <p:pic>
          <p:nvPicPr>
            <p:cNvPr id="14" name="Picture 2" descr="ttps://cds.cern.ch/record/2138941/files/DSC_0088.jpg?subformat=icon-64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225" y="4293096"/>
              <a:ext cx="1692000" cy="1123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ttps://cds.cern.ch/record/2210064/files/summerstudents-5.jpg?subformat=icon-64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425" y="4293096"/>
              <a:ext cx="1692000" cy="112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931563" y="4723858"/>
            <a:ext cx="8963379" cy="877994"/>
            <a:chOff x="2915816" y="3140968"/>
            <a:chExt cx="2254490" cy="576064"/>
          </a:xfrm>
        </p:grpSpPr>
        <p:sp>
          <p:nvSpPr>
            <p:cNvPr id="5" name="Oval 4"/>
            <p:cNvSpPr/>
            <p:nvPr/>
          </p:nvSpPr>
          <p:spPr bwMode="auto">
            <a:xfrm>
              <a:off x="2915816" y="3140968"/>
              <a:ext cx="1512168" cy="57606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Arial" pitchFamily="19" charset="0"/>
                <a:ea typeface="ＭＳ Ｐゴシック" pitchFamily="19" charset="-128"/>
                <a:cs typeface="ＭＳ Ｐゴシック" pitchFamily="19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42897" y="3140968"/>
              <a:ext cx="727409" cy="302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ESI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V="1">
              <a:off x="4438302" y="3402851"/>
              <a:ext cx="185083" cy="25401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44BA-3873-4DEB-88CB-F79208C89F9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040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9" name="TextBox 16"/>
          <p:cNvSpPr txBox="1">
            <a:spLocks noChangeArrowheads="1"/>
          </p:cNvSpPr>
          <p:nvPr/>
        </p:nvSpPr>
        <p:spPr bwMode="auto">
          <a:xfrm>
            <a:off x="1671956" y="710776"/>
            <a:ext cx="4572085" cy="51783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High Luminosity LHC until 2035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</a:rPr>
              <a:t>Ten times more collisions than</a:t>
            </a:r>
            <a:b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</a:rPr>
            </a:b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</a:rPr>
              <a:t>the original design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Studies in progress: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Compact Linear Collider (CLIC)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</a:rPr>
              <a:t>Linear </a:t>
            </a:r>
            <a:r>
              <a:rPr lang="en-US" altLang="en-US" sz="2000" dirty="0" err="1">
                <a:solidFill>
                  <a:srgbClr val="EAEAEA"/>
                </a:solidFill>
                <a:latin typeface="Arial" charset="0"/>
                <a:ea typeface="ＭＳ Ｐゴシック" charset="-128"/>
              </a:rPr>
              <a:t>e</a:t>
            </a:r>
            <a:r>
              <a:rPr lang="en-US" altLang="en-US" sz="2000" baseline="30000" dirty="0" err="1">
                <a:solidFill>
                  <a:srgbClr val="EAEAEA"/>
                </a:solidFill>
                <a:latin typeface="Arial" charset="0"/>
                <a:ea typeface="ＭＳ Ｐゴシック" charset="-128"/>
              </a:rPr>
              <a:t>+</a:t>
            </a:r>
            <a:r>
              <a:rPr lang="en-US" altLang="en-US" sz="2000" dirty="0" err="1">
                <a:solidFill>
                  <a:srgbClr val="EAEAEA"/>
                </a:solidFill>
                <a:latin typeface="Arial" charset="0"/>
                <a:ea typeface="ＭＳ Ｐゴシック" charset="-128"/>
              </a:rPr>
              <a:t>e</a:t>
            </a:r>
            <a:r>
              <a:rPr lang="en-US" altLang="en-US" sz="2000" baseline="30000" dirty="0">
                <a:solidFill>
                  <a:srgbClr val="EAEAEA"/>
                </a:solidFill>
                <a:latin typeface="Arial" charset="0"/>
                <a:ea typeface="ＭＳ Ｐゴシック" charset="-128"/>
              </a:rPr>
              <a:t>-</a:t>
            </a: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</a:rPr>
              <a:t> collider √s up to 3 </a:t>
            </a:r>
            <a:r>
              <a:rPr lang="en-US" altLang="en-US" sz="2000" dirty="0" err="1">
                <a:solidFill>
                  <a:srgbClr val="EAEAEA"/>
                </a:solidFill>
                <a:latin typeface="Arial" charset="0"/>
                <a:ea typeface="ＭＳ Ｐゴシック" charset="-128"/>
              </a:rPr>
              <a:t>TeV</a:t>
            </a:r>
            <a:endParaRPr lang="en-US" altLang="en-US" sz="2000" dirty="0">
              <a:solidFill>
                <a:srgbClr val="EAEAEA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50" dirty="0">
              <a:solidFill>
                <a:srgbClr val="FFFF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</a:rPr>
              <a:t>Future Circular Collider (FCC)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</a:rPr>
              <a:t>New technology magnets </a:t>
            </a: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</a:t>
            </a:r>
            <a:b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</a:b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100 </a:t>
            </a:r>
            <a:r>
              <a:rPr lang="en-US" altLang="en-US" sz="2000" dirty="0" err="1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TeV</a:t>
            </a: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 pp collisions in 100km ring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e</a:t>
            </a:r>
            <a:r>
              <a:rPr lang="en-US" altLang="en-US" sz="2000" baseline="30000" dirty="0" err="1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+</a:t>
            </a:r>
            <a:r>
              <a:rPr lang="en-US" altLang="en-US" sz="2000" dirty="0" err="1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e</a:t>
            </a:r>
            <a:r>
              <a:rPr lang="en-US" altLang="en-US" sz="2000" baseline="30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-</a:t>
            </a: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 collider (FCC-</a:t>
            </a:r>
            <a:r>
              <a:rPr lang="en-US" altLang="en-US" sz="2000" dirty="0" err="1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ee</a:t>
            </a: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) as 1</a:t>
            </a:r>
            <a:r>
              <a:rPr lang="en-US" altLang="en-US" sz="2000" baseline="30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st</a:t>
            </a: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 step?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HE-LHC in the present LHC tunnel </a:t>
            </a:r>
            <a:b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</a:b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with FCC-</a:t>
            </a:r>
            <a:r>
              <a:rPr lang="en-US" altLang="en-US" sz="2000" dirty="0" err="1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hh</a:t>
            </a:r>
            <a:r>
              <a:rPr lang="en-US" altLang="en-US" sz="2000" dirty="0">
                <a:solidFill>
                  <a:srgbClr val="EAEAEA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 technology?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EAEAEA"/>
              </a:solidFill>
              <a:latin typeface="Arial" charset="0"/>
              <a:ea typeface="ＭＳ Ｐゴシック" charset="-128"/>
              <a:sym typeface="Wingdings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FF00"/>
                </a:solidFill>
                <a:latin typeface="Arial" charset="0"/>
                <a:ea typeface="ＭＳ Ｐゴシック" charset="-128"/>
                <a:sym typeface="Wingdings" pitchFamily="2" charset="2"/>
              </a:rPr>
              <a:t>European Strategy for Particle Physics</a:t>
            </a:r>
          </a:p>
        </p:txBody>
      </p:sp>
      <p:pic>
        <p:nvPicPr>
          <p:cNvPr id="27660" name="Picture 21"/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9290" y="763148"/>
            <a:ext cx="4019198" cy="252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0"/>
          <a:stretch/>
        </p:blipFill>
        <p:spPr>
          <a:xfrm>
            <a:off x="7602580" y="3429000"/>
            <a:ext cx="2885908" cy="3172892"/>
          </a:xfrm>
          <a:prstGeom prst="rect">
            <a:avLst/>
          </a:prstGeom>
        </p:spPr>
      </p:pic>
      <p:sp>
        <p:nvSpPr>
          <p:cNvPr id="25" name="Titre 1"/>
          <p:cNvSpPr txBox="1">
            <a:spLocks/>
          </p:cNvSpPr>
          <p:nvPr/>
        </p:nvSpPr>
        <p:spPr>
          <a:xfrm>
            <a:off x="1706056" y="97066"/>
            <a:ext cx="8854440" cy="5956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GB" sz="3200" dirty="0">
                <a:solidFill>
                  <a:srgbClr val="EAEAEA"/>
                </a:solidFill>
                <a:latin typeface="Helvetica"/>
              </a:rPr>
              <a:t>Future of particle physics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61" y="3272449"/>
            <a:ext cx="1201167" cy="849281"/>
          </a:xfrm>
          <a:prstGeom prst="rect">
            <a:avLst/>
          </a:prstGeom>
        </p:spPr>
      </p:pic>
      <p:pic>
        <p:nvPicPr>
          <p:cNvPr id="8" name="Image 3">
            <a:extLst>
              <a:ext uri="{FF2B5EF4-FFF2-40B4-BE49-F238E27FC236}">
                <a16:creationId xmlns:a16="http://schemas.microsoft.com/office/drawing/2014/main" id="{F6A8AE03-B9C5-6041-A01B-84351B633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6819" y="1700808"/>
            <a:ext cx="951914" cy="9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75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EC258023-4268-4B3A-8CF8-E12461F4B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6" r="13491"/>
          <a:stretch/>
        </p:blipFill>
        <p:spPr>
          <a:xfrm>
            <a:off x="2346329" y="1169799"/>
            <a:ext cx="2520651" cy="2515741"/>
          </a:xfrm>
          <a:prstGeom prst="rect">
            <a:avLst/>
          </a:prstGeom>
        </p:spPr>
      </p:pic>
      <p:pic>
        <p:nvPicPr>
          <p:cNvPr id="8" name="Picture 4" descr="Screen Shot 2015-04-28 at 16.38.41.png">
            <a:extLst>
              <a:ext uri="{FF2B5EF4-FFF2-40B4-BE49-F238E27FC236}">
                <a16:creationId xmlns:a16="http://schemas.microsoft.com/office/drawing/2014/main" id="{C1EB7C64-5038-402C-B142-C4FCBD4D9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r="21250"/>
          <a:stretch/>
        </p:blipFill>
        <p:spPr>
          <a:xfrm>
            <a:off x="1" y="1173269"/>
            <a:ext cx="2346329" cy="2494915"/>
          </a:xfrm>
          <a:prstGeom prst="rect">
            <a:avLst/>
          </a:prstGeom>
          <a:effectLst/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8E31152-7614-458D-9783-B415CBF4EF88}"/>
              </a:ext>
            </a:extLst>
          </p:cNvPr>
          <p:cNvSpPr txBox="1">
            <a:spLocks/>
          </p:cNvSpPr>
          <p:nvPr/>
        </p:nvSpPr>
        <p:spPr bwMode="auto">
          <a:xfrm>
            <a:off x="4847168" y="3668182"/>
            <a:ext cx="2493432" cy="24949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0000" tIns="240000" rIns="240000" bIns="240000" anchor="ctr">
            <a:noAutofit/>
          </a:bodyPr>
          <a:lstStyle>
            <a:defPPr>
              <a:defRPr lang="de-DE"/>
            </a:defPPr>
            <a:lvl1pPr>
              <a:spcBef>
                <a:spcPts val="600"/>
              </a:spcBef>
              <a:defRPr sz="1200" spc="15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2pPr>
            <a:lvl3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3pPr>
            <a:lvl4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4pPr>
            <a:lvl5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9pPr>
          </a:lstStyle>
          <a:p>
            <a:pPr algn="ctr" defTabSz="1219170" eaLnBrk="0" fontAlgn="base" hangingPunct="0">
              <a:spcBef>
                <a:spcPts val="800"/>
              </a:spcBef>
              <a:spcAft>
                <a:spcPct val="0"/>
              </a:spcAft>
            </a:pPr>
            <a:r>
              <a:rPr lang="en-US" sz="2133" spc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 Bold" pitchFamily="34" charset="0"/>
              </a:rPr>
              <a:t>Advanced training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03FE903-EACA-422E-9B97-5A7325FDE9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5" r="8924"/>
          <a:stretch/>
        </p:blipFill>
        <p:spPr>
          <a:xfrm>
            <a:off x="4855633" y="1169799"/>
            <a:ext cx="2480739" cy="25018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B1B4817-F9C2-4438-9F80-C5BB0113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Molecular Biology Laboratory (EMBL) - Missions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2FE8D0-C7CD-4EB9-BB2A-82F0526F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fld id="{46DF9A9C-341B-4E70-B1C2-00AFB8ED94F9}" type="slidenum">
              <a:rPr lang="de-DE" altLang="de-DE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altLang="de-DE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14627E0-C3F5-4357-8038-811D8744222A}"/>
              </a:ext>
            </a:extLst>
          </p:cNvPr>
          <p:cNvSpPr>
            <a:spLocks/>
          </p:cNvSpPr>
          <p:nvPr/>
        </p:nvSpPr>
        <p:spPr bwMode="auto">
          <a:xfrm>
            <a:off x="12263120" y="7798240"/>
            <a:ext cx="423333" cy="16933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04D8FF3D-3739-4F36-BE46-21C5A41BAEE8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print"/>
          <a:srcRect t="334" b="-1"/>
          <a:stretch/>
        </p:blipFill>
        <p:spPr bwMode="auto">
          <a:xfrm>
            <a:off x="7344834" y="1173271"/>
            <a:ext cx="2495549" cy="249491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8DE76EB2-D335-47A4-A19B-2E83E8908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4192" r="14457"/>
          <a:stretch/>
        </p:blipFill>
        <p:spPr bwMode="auto">
          <a:xfrm>
            <a:off x="9836149" y="1173269"/>
            <a:ext cx="2355851" cy="2494915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E0D163F-977F-449F-8ABE-4423446DD6AA}"/>
              </a:ext>
            </a:extLst>
          </p:cNvPr>
          <p:cNvSpPr txBox="1">
            <a:spLocks/>
          </p:cNvSpPr>
          <p:nvPr/>
        </p:nvSpPr>
        <p:spPr bwMode="auto">
          <a:xfrm>
            <a:off x="1" y="3668184"/>
            <a:ext cx="2351617" cy="24949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0000" tIns="240000" rIns="240000" bIns="240000" anchor="ctr">
            <a:noAutofit/>
          </a:bodyPr>
          <a:lstStyle>
            <a:defPPr>
              <a:defRPr lang="de-DE"/>
            </a:defPPr>
            <a:lvl1pPr>
              <a:spcBef>
                <a:spcPts val="600"/>
              </a:spcBef>
              <a:defRPr sz="1200" spc="15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2pPr>
            <a:lvl3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3pPr>
            <a:lvl4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4pPr>
            <a:lvl5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9pPr>
          </a:lstStyle>
          <a:p>
            <a:pPr algn="ctr" defTabSz="1219170" eaLnBrk="0" fontAlgn="base" hangingPunct="0">
              <a:spcBef>
                <a:spcPts val="800"/>
              </a:spcBef>
              <a:spcAft>
                <a:spcPct val="0"/>
              </a:spcAft>
            </a:pPr>
            <a:r>
              <a:rPr lang="en-US" sz="2133" spc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 Bold" pitchFamily="34" charset="0"/>
              </a:rPr>
              <a:t>Basic research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6C6ECE-BA40-45F0-8C87-59E537232BAF}"/>
              </a:ext>
            </a:extLst>
          </p:cNvPr>
          <p:cNvSpPr txBox="1">
            <a:spLocks/>
          </p:cNvSpPr>
          <p:nvPr/>
        </p:nvSpPr>
        <p:spPr bwMode="auto">
          <a:xfrm>
            <a:off x="2353734" y="3668182"/>
            <a:ext cx="2497665" cy="24949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0000" tIns="240000" rIns="240000" bIns="240000" anchor="ctr">
            <a:noAutofit/>
          </a:bodyPr>
          <a:lstStyle>
            <a:defPPr>
              <a:defRPr lang="de-DE"/>
            </a:defPPr>
            <a:lvl1pPr>
              <a:spcBef>
                <a:spcPts val="600"/>
              </a:spcBef>
              <a:defRPr sz="1200" spc="15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2pPr>
            <a:lvl3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3pPr>
            <a:lvl4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4pPr>
            <a:lvl5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9pPr>
          </a:lstStyle>
          <a:p>
            <a:pPr algn="ctr" defTabSz="1219170" eaLnBrk="0" fontAlgn="base" hangingPunct="0">
              <a:spcBef>
                <a:spcPts val="800"/>
              </a:spcBef>
              <a:spcAft>
                <a:spcPct val="0"/>
              </a:spcAft>
            </a:pPr>
            <a:r>
              <a:rPr lang="en-US" sz="2133" spc="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 Bold" pitchFamily="34" charset="0"/>
              </a:rPr>
              <a:t>Services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C72741C-604A-4268-8759-0075CF5E186C}"/>
              </a:ext>
            </a:extLst>
          </p:cNvPr>
          <p:cNvSpPr txBox="1">
            <a:spLocks/>
          </p:cNvSpPr>
          <p:nvPr/>
        </p:nvSpPr>
        <p:spPr bwMode="auto">
          <a:xfrm>
            <a:off x="7349067" y="3668182"/>
            <a:ext cx="2493432" cy="24949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0000" tIns="240000" rIns="240000" bIns="240000" anchor="ctr">
            <a:noAutofit/>
          </a:bodyPr>
          <a:lstStyle>
            <a:defPPr>
              <a:defRPr lang="de-DE"/>
            </a:defPPr>
            <a:lvl1pPr>
              <a:spcBef>
                <a:spcPts val="600"/>
              </a:spcBef>
              <a:defRPr sz="1200" spc="15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2pPr>
            <a:lvl3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3pPr>
            <a:lvl4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4pPr>
            <a:lvl5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9pPr>
          </a:lstStyle>
          <a:p>
            <a:pPr algn="ctr" defTabSz="1219170" eaLnBrk="0" fontAlgn="base" hangingPunct="0">
              <a:spcBef>
                <a:spcPts val="800"/>
              </a:spcBef>
              <a:spcAft>
                <a:spcPct val="0"/>
              </a:spcAft>
            </a:pPr>
            <a:r>
              <a:rPr lang="en-US" sz="2133" spc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 Bold" pitchFamily="34" charset="0"/>
              </a:rPr>
              <a:t>Technology development </a:t>
            </a:r>
            <a:br>
              <a:rPr lang="en-US" sz="2133" spc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 Bold" pitchFamily="34" charset="0"/>
              </a:rPr>
            </a:br>
            <a:r>
              <a:rPr lang="en-US" sz="2133" spc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 Bold" pitchFamily="34" charset="0"/>
              </a:rPr>
              <a:t>&amp; transfer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6A48BAF-E565-452F-A32C-D5E4DA83FF41}"/>
              </a:ext>
            </a:extLst>
          </p:cNvPr>
          <p:cNvSpPr txBox="1">
            <a:spLocks/>
          </p:cNvSpPr>
          <p:nvPr/>
        </p:nvSpPr>
        <p:spPr bwMode="auto">
          <a:xfrm>
            <a:off x="9831918" y="3668184"/>
            <a:ext cx="2368551" cy="24949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0000" tIns="240000" rIns="240000" bIns="240000" anchor="ctr">
            <a:noAutofit/>
          </a:bodyPr>
          <a:lstStyle>
            <a:defPPr>
              <a:defRPr lang="de-DE"/>
            </a:defPPr>
            <a:lvl1pPr>
              <a:spcBef>
                <a:spcPts val="600"/>
              </a:spcBef>
              <a:defRPr sz="1200" spc="15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2pPr>
            <a:lvl3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3pPr>
            <a:lvl4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4pPr>
            <a:lvl5pPr>
              <a:defRPr sz="3200">
                <a:solidFill>
                  <a:srgbClr val="529A43"/>
                </a:solidFill>
                <a:latin typeface="Arial" pitchFamily="-112" charset="0"/>
                <a:ea typeface="ＭＳ Ｐゴシック" charset="0"/>
                <a:cs typeface="Geneva" pitchFamily="-11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itchFamily="-112" charset="0"/>
                <a:ea typeface="Geneva" pitchFamily="-112" charset="0"/>
                <a:cs typeface="Geneva" pitchFamily="-112" charset="0"/>
              </a:defRPr>
            </a:lvl9pPr>
          </a:lstStyle>
          <a:p>
            <a:pPr algn="ctr" defTabSz="1219170" eaLnBrk="0" fontAlgn="base" hangingPunct="0">
              <a:spcBef>
                <a:spcPts val="800"/>
              </a:spcBef>
              <a:spcAft>
                <a:spcPct val="0"/>
              </a:spcAft>
            </a:pPr>
            <a:r>
              <a:rPr lang="en-US" sz="2133" spc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 Bold" pitchFamily="34" charset="0"/>
              </a:rPr>
              <a:t>Integration </a:t>
            </a:r>
            <a:br>
              <a:rPr lang="en-US" sz="2133" spc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 Bold" pitchFamily="34" charset="0"/>
              </a:rPr>
            </a:br>
            <a:r>
              <a:rPr lang="en-US" sz="2133" spc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 Bold" pitchFamily="34" charset="0"/>
              </a:rPr>
              <a:t>of life science research </a:t>
            </a: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7EE9E944-1D8C-4A8C-96B8-AE3AC04D061C}"/>
              </a:ext>
            </a:extLst>
          </p:cNvPr>
          <p:cNvCxnSpPr>
            <a:cxnSpLocks/>
          </p:cNvCxnSpPr>
          <p:nvPr/>
        </p:nvCxnSpPr>
        <p:spPr bwMode="auto">
          <a:xfrm>
            <a:off x="2351617" y="1173270"/>
            <a:ext cx="0" cy="49898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34B7A04F-CE83-4333-A055-CD7E87AC4C09}"/>
              </a:ext>
            </a:extLst>
          </p:cNvPr>
          <p:cNvCxnSpPr>
            <a:cxnSpLocks/>
          </p:cNvCxnSpPr>
          <p:nvPr/>
        </p:nvCxnSpPr>
        <p:spPr bwMode="auto">
          <a:xfrm>
            <a:off x="4849284" y="1173270"/>
            <a:ext cx="0" cy="49898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9765C939-5F03-4DAA-9914-8B3AC5D718EA}"/>
              </a:ext>
            </a:extLst>
          </p:cNvPr>
          <p:cNvCxnSpPr>
            <a:cxnSpLocks/>
          </p:cNvCxnSpPr>
          <p:nvPr/>
        </p:nvCxnSpPr>
        <p:spPr bwMode="auto">
          <a:xfrm>
            <a:off x="7338484" y="1173270"/>
            <a:ext cx="0" cy="49898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46F12BE8-84B6-49D9-916A-111EEB679311}"/>
              </a:ext>
            </a:extLst>
          </p:cNvPr>
          <p:cNvCxnSpPr>
            <a:cxnSpLocks/>
          </p:cNvCxnSpPr>
          <p:nvPr/>
        </p:nvCxnSpPr>
        <p:spPr bwMode="auto">
          <a:xfrm>
            <a:off x="9830859" y="1173270"/>
            <a:ext cx="0" cy="49898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1673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2F513-60A2-4313-BFC7-284F9FBBD121}"/>
              </a:ext>
            </a:extLst>
          </p:cNvPr>
          <p:cNvSpPr/>
          <p:nvPr/>
        </p:nvSpPr>
        <p:spPr bwMode="auto">
          <a:xfrm>
            <a:off x="7344831" y="1020139"/>
            <a:ext cx="4859900" cy="50232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3200" dirty="0" err="1">
              <a:solidFill>
                <a:srgbClr val="FFFFFF"/>
              </a:solidFill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pic>
        <p:nvPicPr>
          <p:cNvPr id="33" name="Grafik 5">
            <a:extLst>
              <a:ext uri="{FF2B5EF4-FFF2-40B4-BE49-F238E27FC236}">
                <a16:creationId xmlns:a16="http://schemas.microsoft.com/office/drawing/2014/main" id="{1E6F61D4-C268-C24B-B409-BF63AF0B9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48" r="782"/>
          <a:stretch/>
        </p:blipFill>
        <p:spPr>
          <a:xfrm>
            <a:off x="7356447" y="1211545"/>
            <a:ext cx="4835555" cy="44587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F1F638-B4AB-4281-9E9C-C1DB3350A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cs typeface="Geneva" charset="0"/>
              </a:rPr>
              <a:t>EMBL member states (1974-2019)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4F0D57-4B14-4073-B3E4-CA990736D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fld id="{46DF9A9C-341B-4E70-B1C2-00AFB8ED94F9}" type="slidenum">
              <a:rPr lang="de-DE" altLang="de-DE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 altLang="de-DE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775F5BF-A6B8-4CD0-9D0E-1D2C6A49A95C}"/>
              </a:ext>
            </a:extLst>
          </p:cNvPr>
          <p:cNvSpPr/>
          <p:nvPr/>
        </p:nvSpPr>
        <p:spPr bwMode="auto">
          <a:xfrm>
            <a:off x="-1" y="1025641"/>
            <a:ext cx="4847168" cy="49932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0" tIns="240000" rIns="121920" bIns="12000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Member states (26)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E33E3E"/>
              </a:solidFill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0E56A36C-B1AE-4118-870F-48A61A853E4E}"/>
              </a:ext>
            </a:extLst>
          </p:cNvPr>
          <p:cNvSpPr>
            <a:spLocks/>
          </p:cNvSpPr>
          <p:nvPr/>
        </p:nvSpPr>
        <p:spPr bwMode="auto">
          <a:xfrm>
            <a:off x="478367" y="1737147"/>
            <a:ext cx="2640000" cy="3147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Austria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1974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Denmark </a:t>
            </a:r>
            <a:r>
              <a:rPr lang="en-US" sz="1600" dirty="0">
                <a:solidFill>
                  <a:srgbClr val="7F7F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1974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France </a:t>
            </a:r>
            <a:r>
              <a:rPr lang="en-US" sz="1600" dirty="0">
                <a:solidFill>
                  <a:srgbClr val="7F7F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1974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Germany </a:t>
            </a:r>
            <a:r>
              <a:rPr lang="en-US" sz="1600" dirty="0">
                <a:solidFill>
                  <a:srgbClr val="7F7F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1974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Israel </a:t>
            </a:r>
            <a:r>
              <a:rPr lang="en-US" sz="1600" dirty="0">
                <a:solidFill>
                  <a:srgbClr val="7F7F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1974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Italy </a:t>
            </a:r>
            <a:r>
              <a:rPr lang="en-US" sz="1600" dirty="0">
                <a:solidFill>
                  <a:srgbClr val="7F7F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1974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Netherlands</a:t>
            </a:r>
            <a:r>
              <a:rPr lang="en-US" sz="1600" dirty="0">
                <a:solidFill>
                  <a:srgbClr val="7F7F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1974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Sweden </a:t>
            </a:r>
            <a:r>
              <a:rPr lang="en-US" sz="1600" dirty="0">
                <a:solidFill>
                  <a:srgbClr val="7F7F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1974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Switzerland </a:t>
            </a:r>
            <a:r>
              <a:rPr lang="en-US" sz="1600" dirty="0">
                <a:solidFill>
                  <a:srgbClr val="7F7F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1974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United Kingdom </a:t>
            </a:r>
            <a:r>
              <a:rPr lang="en-US" sz="1600" dirty="0">
                <a:solidFill>
                  <a:srgbClr val="7F7F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1974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Finland </a:t>
            </a:r>
            <a:r>
              <a:rPr lang="en-US" sz="1600" dirty="0">
                <a:solidFill>
                  <a:srgbClr val="7F7F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1984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Greece </a:t>
            </a:r>
            <a:r>
              <a:rPr lang="en-US" sz="1600" dirty="0">
                <a:solidFill>
                  <a:srgbClr val="7F7F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1984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Norway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1985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CC139A6-B754-4AAD-B651-D7E97CA36D02}"/>
              </a:ext>
            </a:extLst>
          </p:cNvPr>
          <p:cNvSpPr/>
          <p:nvPr/>
        </p:nvSpPr>
        <p:spPr bwMode="auto">
          <a:xfrm>
            <a:off x="4847169" y="1025641"/>
            <a:ext cx="2497665" cy="249934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0" tIns="240000" rIns="121920" bIns="12000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Associate </a:t>
            </a:r>
            <a:br>
              <a:rPr lang="en-US" sz="1867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sz="1867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member states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7" b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E19F16A3-D39D-4126-9182-9EECC2CFF04D}"/>
              </a:ext>
            </a:extLst>
          </p:cNvPr>
          <p:cNvSpPr/>
          <p:nvPr/>
        </p:nvSpPr>
        <p:spPr bwMode="auto">
          <a:xfrm>
            <a:off x="4847169" y="3524990"/>
            <a:ext cx="2497665" cy="24938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0" tIns="240000" rIns="121920" bIns="12000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Prospect member states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7" b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7335E642-2CEF-4CB2-9CCE-9A0068661DB0}"/>
              </a:ext>
            </a:extLst>
          </p:cNvPr>
          <p:cNvSpPr/>
          <p:nvPr/>
        </p:nvSpPr>
        <p:spPr>
          <a:xfrm>
            <a:off x="2663783" y="1737147"/>
            <a:ext cx="2640000" cy="41365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Spain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1986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Belgium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1990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Portugal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1998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Ireland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2003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Iceland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2005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Croatia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2006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Luxembourg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2007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Czech Republic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2014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Malta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2016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Hungary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2017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Slovakia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 2018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Montenegro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 2018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Poland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 2019</a:t>
            </a: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373D0385-19C1-4C53-879F-99EEBCE8FCB9}"/>
              </a:ext>
            </a:extLst>
          </p:cNvPr>
          <p:cNvCxnSpPr>
            <a:cxnSpLocks/>
          </p:cNvCxnSpPr>
          <p:nvPr/>
        </p:nvCxnSpPr>
        <p:spPr bwMode="auto">
          <a:xfrm>
            <a:off x="-5" y="1025640"/>
            <a:ext cx="121920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2098D7A5-2289-42D3-8ED6-5F419BBC7725}"/>
              </a:ext>
            </a:extLst>
          </p:cNvPr>
          <p:cNvCxnSpPr>
            <a:cxnSpLocks/>
          </p:cNvCxnSpPr>
          <p:nvPr/>
        </p:nvCxnSpPr>
        <p:spPr bwMode="auto">
          <a:xfrm>
            <a:off x="-5" y="6024360"/>
            <a:ext cx="121920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echteck 30">
            <a:extLst>
              <a:ext uri="{FF2B5EF4-FFF2-40B4-BE49-F238E27FC236}">
                <a16:creationId xmlns:a16="http://schemas.microsoft.com/office/drawing/2014/main" id="{0DB9351E-D507-42A5-81CB-F3B72E10F3C6}"/>
              </a:ext>
            </a:extLst>
          </p:cNvPr>
          <p:cNvSpPr/>
          <p:nvPr/>
        </p:nvSpPr>
        <p:spPr>
          <a:xfrm>
            <a:off x="5316516" y="2046492"/>
            <a:ext cx="2028317" cy="8473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Australia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2008</a:t>
            </a:r>
          </a:p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Argentina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2014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6A0C8EF-3D1F-42DC-99A6-B88ECCF1561D}"/>
              </a:ext>
            </a:extLst>
          </p:cNvPr>
          <p:cNvSpPr/>
          <p:nvPr/>
        </p:nvSpPr>
        <p:spPr>
          <a:xfrm>
            <a:off x="5316517" y="4592085"/>
            <a:ext cx="2028316" cy="121399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Lithuania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2015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15EF6EB-CA62-4164-93C7-45CA17F69234}"/>
              </a:ext>
            </a:extLst>
          </p:cNvPr>
          <p:cNvCxnSpPr>
            <a:cxnSpLocks/>
          </p:cNvCxnSpPr>
          <p:nvPr/>
        </p:nvCxnSpPr>
        <p:spPr bwMode="auto">
          <a:xfrm>
            <a:off x="4847167" y="3524988"/>
            <a:ext cx="24976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5" name="Grafik 34">
            <a:extLst>
              <a:ext uri="{FF2B5EF4-FFF2-40B4-BE49-F238E27FC236}">
                <a16:creationId xmlns:a16="http://schemas.microsoft.com/office/drawing/2014/main" id="{A444066E-EC6A-42D0-A961-49282CCB7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6" t="25011" r="75233"/>
          <a:stretch/>
        </p:blipFill>
        <p:spPr>
          <a:xfrm>
            <a:off x="7344833" y="2242725"/>
            <a:ext cx="1408423" cy="3744379"/>
          </a:xfrm>
          <a:prstGeom prst="rect">
            <a:avLst/>
          </a:prstGeom>
        </p:spPr>
      </p:pic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C4B23098-631D-4EC6-9C55-D259CB5BF9CC}"/>
              </a:ext>
            </a:extLst>
          </p:cNvPr>
          <p:cNvCxnSpPr>
            <a:cxnSpLocks/>
          </p:cNvCxnSpPr>
          <p:nvPr/>
        </p:nvCxnSpPr>
        <p:spPr bwMode="auto">
          <a:xfrm>
            <a:off x="4847167" y="936740"/>
            <a:ext cx="0" cy="52061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743D2A5-5579-F64C-857B-0D6924CB752B}"/>
              </a:ext>
            </a:extLst>
          </p:cNvPr>
          <p:cNvSpPr txBox="1"/>
          <p:nvPr/>
        </p:nvSpPr>
        <p:spPr>
          <a:xfrm>
            <a:off x="2415157" y="6244633"/>
            <a:ext cx="1219200" cy="1219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667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Annual Budget ~ 240 m€, ~1700 </a:t>
            </a:r>
            <a:r>
              <a:rPr lang="de-DE" sz="2667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staff</a:t>
            </a:r>
            <a:endParaRPr lang="de-DE" sz="2667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92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5CBF668-B8BB-0442-B1CC-E6D4ACFA5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69" t="22180" r="18509" b="26742"/>
          <a:stretch/>
        </p:blipFill>
        <p:spPr>
          <a:xfrm>
            <a:off x="2862845" y="1150181"/>
            <a:ext cx="5715596" cy="499837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DE3ECF5-128D-4BA9-9069-9935C53107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05" r="13905" b="7042"/>
          <a:stretch/>
        </p:blipFill>
        <p:spPr>
          <a:xfrm>
            <a:off x="10464797" y="2818489"/>
            <a:ext cx="1727203" cy="1669032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3E2A0A8B-1136-4A45-A390-961FF0ED6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2" r="28696"/>
          <a:stretch/>
        </p:blipFill>
        <p:spPr>
          <a:xfrm>
            <a:off x="10464797" y="4476074"/>
            <a:ext cx="1727203" cy="167248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8CA241E-DFC6-46A1-AD69-D659B31091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11" r="2193"/>
          <a:stretch/>
        </p:blipFill>
        <p:spPr>
          <a:xfrm>
            <a:off x="1" y="1150182"/>
            <a:ext cx="1723391" cy="167072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C9B2C97-B7DD-4BAA-B242-6C4F7CBC36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" r="30839"/>
          <a:stretch/>
        </p:blipFill>
        <p:spPr>
          <a:xfrm>
            <a:off x="1" y="2822143"/>
            <a:ext cx="1723391" cy="166537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56C404B-B6BA-4F28-BC32-4ADF24F0D8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10" r="28206"/>
          <a:stretch/>
        </p:blipFill>
        <p:spPr>
          <a:xfrm>
            <a:off x="1" y="4483071"/>
            <a:ext cx="1723391" cy="1667603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D3892572-4113-443E-B19D-3536611E31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200" r="2864"/>
          <a:stretch/>
        </p:blipFill>
        <p:spPr>
          <a:xfrm>
            <a:off x="10464800" y="1154159"/>
            <a:ext cx="1727201" cy="16711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7817E2-FF3A-470B-A8E7-4CA6466A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cs typeface="Geneva" charset="0"/>
              </a:rPr>
              <a:t>EMBL sites – o</a:t>
            </a:r>
            <a:r>
              <a:rPr lang="en-US" dirty="0"/>
              <a:t>ver 1700 people  and more than 80 nationalities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2F7EFB-FB9C-4006-910D-B886B6A9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fld id="{46DF9A9C-341B-4E70-B1C2-00AFB8ED94F9}" type="slidenum">
              <a:rPr lang="de-DE" altLang="de-DE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 altLang="de-DE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010D216F-8EBE-4348-986F-909B6C0D0E3E}"/>
              </a:ext>
            </a:extLst>
          </p:cNvPr>
          <p:cNvSpPr/>
          <p:nvPr/>
        </p:nvSpPr>
        <p:spPr bwMode="auto">
          <a:xfrm>
            <a:off x="8591552" y="1779757"/>
            <a:ext cx="1873248" cy="1040692"/>
          </a:xfrm>
          <a:prstGeom prst="rect">
            <a:avLst/>
          </a:prstGeom>
          <a:solidFill>
            <a:srgbClr val="E2E2E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srgbClr val="7D7D7D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Structural biology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EFC923FD-31E3-4FFC-AFAF-6471CF3BC421}"/>
              </a:ext>
            </a:extLst>
          </p:cNvPr>
          <p:cNvSpPr/>
          <p:nvPr/>
        </p:nvSpPr>
        <p:spPr bwMode="auto">
          <a:xfrm>
            <a:off x="8591552" y="1155341"/>
            <a:ext cx="1873248" cy="62441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Hamburg 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2F39C60F-3B44-46EC-BE62-001D8E100CA2}"/>
              </a:ext>
            </a:extLst>
          </p:cNvPr>
          <p:cNvSpPr/>
          <p:nvPr/>
        </p:nvSpPr>
        <p:spPr bwMode="auto">
          <a:xfrm>
            <a:off x="8591552" y="3442905"/>
            <a:ext cx="1873248" cy="1038731"/>
          </a:xfrm>
          <a:prstGeom prst="rect">
            <a:avLst/>
          </a:prstGeom>
          <a:solidFill>
            <a:srgbClr val="E2E2E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srgbClr val="7D7D7D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Life sciences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51573B28-037A-4E46-AFCA-7043B61F3E90}"/>
              </a:ext>
            </a:extLst>
          </p:cNvPr>
          <p:cNvSpPr/>
          <p:nvPr/>
        </p:nvSpPr>
        <p:spPr bwMode="auto">
          <a:xfrm>
            <a:off x="8591552" y="2818489"/>
            <a:ext cx="1873248" cy="62441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Heidelberg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290A0167-CE5B-4481-BFA1-297CABFD6CD1}"/>
              </a:ext>
            </a:extLst>
          </p:cNvPr>
          <p:cNvSpPr/>
          <p:nvPr/>
        </p:nvSpPr>
        <p:spPr bwMode="auto">
          <a:xfrm>
            <a:off x="8591552" y="5119305"/>
            <a:ext cx="1873248" cy="1031369"/>
          </a:xfrm>
          <a:prstGeom prst="rect">
            <a:avLst/>
          </a:prstGeom>
          <a:solidFill>
            <a:srgbClr val="E2E2E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srgbClr val="7D7D7D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Epigenetics </a:t>
            </a:r>
            <a:br>
              <a:rPr lang="en-US" sz="1867">
                <a:solidFill>
                  <a:srgbClr val="7D7D7D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sz="1867">
                <a:solidFill>
                  <a:srgbClr val="7D7D7D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and neurobiology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5BDDA878-8CE6-4A0F-A63B-AEA388BE0458}"/>
              </a:ext>
            </a:extLst>
          </p:cNvPr>
          <p:cNvSpPr/>
          <p:nvPr/>
        </p:nvSpPr>
        <p:spPr bwMode="auto">
          <a:xfrm>
            <a:off x="8591552" y="4481638"/>
            <a:ext cx="1873248" cy="63766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Rome</a:t>
            </a:r>
          </a:p>
        </p:txBody>
      </p: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4F91637D-3345-4E0D-91CC-54BF09ED66EC}"/>
              </a:ext>
            </a:extLst>
          </p:cNvPr>
          <p:cNvCxnSpPr/>
          <p:nvPr/>
        </p:nvCxnSpPr>
        <p:spPr bwMode="auto">
          <a:xfrm>
            <a:off x="8591552" y="2817253"/>
            <a:ext cx="360044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7F9C4827-0289-482A-855D-9826288C3346}"/>
              </a:ext>
            </a:extLst>
          </p:cNvPr>
          <p:cNvCxnSpPr/>
          <p:nvPr/>
        </p:nvCxnSpPr>
        <p:spPr bwMode="auto">
          <a:xfrm>
            <a:off x="8591552" y="4476720"/>
            <a:ext cx="360044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hteck 61">
            <a:extLst>
              <a:ext uri="{FF2B5EF4-FFF2-40B4-BE49-F238E27FC236}">
                <a16:creationId xmlns:a16="http://schemas.microsoft.com/office/drawing/2014/main" id="{9B8468B4-EE17-461E-9FF2-C4EE2A26A347}"/>
              </a:ext>
            </a:extLst>
          </p:cNvPr>
          <p:cNvSpPr/>
          <p:nvPr/>
        </p:nvSpPr>
        <p:spPr bwMode="auto">
          <a:xfrm>
            <a:off x="1723392" y="1779757"/>
            <a:ext cx="1873248" cy="1040692"/>
          </a:xfrm>
          <a:prstGeom prst="rect">
            <a:avLst/>
          </a:prstGeom>
          <a:solidFill>
            <a:srgbClr val="E2E2E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srgbClr val="7D7D7D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Bioinformatics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21C12837-8101-4A99-9A23-4D8BC28CDCB6}"/>
              </a:ext>
            </a:extLst>
          </p:cNvPr>
          <p:cNvSpPr/>
          <p:nvPr/>
        </p:nvSpPr>
        <p:spPr bwMode="auto">
          <a:xfrm>
            <a:off x="1723392" y="1155341"/>
            <a:ext cx="1873248" cy="62441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Hinxton</a:t>
            </a:r>
          </a:p>
          <a:p>
            <a:pPr defTabSz="121917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EMBL-EBI</a:t>
            </a: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4A16E9BB-0416-422C-AA4D-F59FD6CA7C35}"/>
              </a:ext>
            </a:extLst>
          </p:cNvPr>
          <p:cNvSpPr/>
          <p:nvPr/>
        </p:nvSpPr>
        <p:spPr bwMode="auto">
          <a:xfrm>
            <a:off x="1723392" y="3442905"/>
            <a:ext cx="1873248" cy="1038731"/>
          </a:xfrm>
          <a:prstGeom prst="rect">
            <a:avLst/>
          </a:prstGeom>
          <a:solidFill>
            <a:srgbClr val="E2E2E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srgbClr val="7D7D7D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Structural biology</a:t>
            </a: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4E07DBA1-5F78-44C7-90AA-7785745905CF}"/>
              </a:ext>
            </a:extLst>
          </p:cNvPr>
          <p:cNvSpPr/>
          <p:nvPr/>
        </p:nvSpPr>
        <p:spPr bwMode="auto">
          <a:xfrm>
            <a:off x="1723392" y="2818489"/>
            <a:ext cx="1873248" cy="624417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Grenoble</a:t>
            </a: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B3E2D6FD-5C6B-458D-910D-A975C3F989C4}"/>
              </a:ext>
            </a:extLst>
          </p:cNvPr>
          <p:cNvSpPr/>
          <p:nvPr/>
        </p:nvSpPr>
        <p:spPr bwMode="auto">
          <a:xfrm>
            <a:off x="1723392" y="5119305"/>
            <a:ext cx="1873248" cy="1031369"/>
          </a:xfrm>
          <a:prstGeom prst="rect">
            <a:avLst/>
          </a:prstGeom>
          <a:solidFill>
            <a:srgbClr val="E2E2E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srgbClr val="7D7D7D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Tissue biology and disease modelling</a:t>
            </a: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912ACF07-7429-4D25-A13A-4C15BBBA787D}"/>
              </a:ext>
            </a:extLst>
          </p:cNvPr>
          <p:cNvSpPr/>
          <p:nvPr/>
        </p:nvSpPr>
        <p:spPr bwMode="auto">
          <a:xfrm>
            <a:off x="1723392" y="4481638"/>
            <a:ext cx="1873248" cy="63766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charset="0"/>
              </a:rPr>
              <a:t>Barcelona</a:t>
            </a:r>
          </a:p>
        </p:txBody>
      </p: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CC9333EA-7BEB-4DF7-88B6-71CC4E20284B}"/>
              </a:ext>
            </a:extLst>
          </p:cNvPr>
          <p:cNvCxnSpPr/>
          <p:nvPr/>
        </p:nvCxnSpPr>
        <p:spPr bwMode="auto">
          <a:xfrm>
            <a:off x="-3809" y="2817253"/>
            <a:ext cx="360044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25467DAB-9091-47B8-BA04-C6DC73DAD3BF}"/>
              </a:ext>
            </a:extLst>
          </p:cNvPr>
          <p:cNvCxnSpPr/>
          <p:nvPr/>
        </p:nvCxnSpPr>
        <p:spPr bwMode="auto">
          <a:xfrm>
            <a:off x="-3809" y="4476720"/>
            <a:ext cx="360044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CB490F3C-B687-4145-ACE1-F02062CBA37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601764" y="1457307"/>
            <a:ext cx="1256417" cy="15894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C9F17135-06C1-4CFF-AC36-BA84AE8BDA5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76149" y="3089718"/>
            <a:ext cx="1906848" cy="16450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3FEDF5E5-1B40-46DA-821A-7C40E8296EAB}"/>
              </a:ext>
            </a:extLst>
          </p:cNvPr>
          <p:cNvCxnSpPr>
            <a:cxnSpLocks/>
            <a:endCxn id="67" idx="3"/>
          </p:cNvCxnSpPr>
          <p:nvPr/>
        </p:nvCxnSpPr>
        <p:spPr bwMode="auto">
          <a:xfrm flipH="1" flipV="1">
            <a:off x="3596641" y="4800472"/>
            <a:ext cx="1267868" cy="7149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A3D59B3B-4F7F-4A9A-945E-63652B935CB3}"/>
              </a:ext>
            </a:extLst>
          </p:cNvPr>
          <p:cNvCxnSpPr>
            <a:cxnSpLocks/>
          </p:cNvCxnSpPr>
          <p:nvPr/>
        </p:nvCxnSpPr>
        <p:spPr bwMode="auto">
          <a:xfrm flipV="1">
            <a:off x="6297434" y="1425869"/>
            <a:ext cx="2294119" cy="14215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5493F2B5-738D-42E8-B61D-D40D6CD4DC2F}"/>
              </a:ext>
            </a:extLst>
          </p:cNvPr>
          <p:cNvCxnSpPr>
            <a:cxnSpLocks/>
          </p:cNvCxnSpPr>
          <p:nvPr/>
        </p:nvCxnSpPr>
        <p:spPr bwMode="auto">
          <a:xfrm flipV="1">
            <a:off x="6297434" y="3119994"/>
            <a:ext cx="2328389" cy="602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414C08ED-BC95-4029-86A0-10BC2177CD50}"/>
              </a:ext>
            </a:extLst>
          </p:cNvPr>
          <p:cNvCxnSpPr>
            <a:cxnSpLocks/>
          </p:cNvCxnSpPr>
          <p:nvPr/>
        </p:nvCxnSpPr>
        <p:spPr bwMode="auto">
          <a:xfrm flipV="1">
            <a:off x="6737757" y="4790680"/>
            <a:ext cx="1853795" cy="6530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952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azure.eps">
            <a:extLst>
              <a:ext uri="{FF2B5EF4-FFF2-40B4-BE49-F238E27FC236}">
                <a16:creationId xmlns:a16="http://schemas.microsoft.com/office/drawing/2014/main" id="{953C1A62-6BF3-4843-8EFF-E8D1170A6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162051"/>
            <a:ext cx="4724400" cy="181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19">
            <a:extLst>
              <a:ext uri="{FF2B5EF4-FFF2-40B4-BE49-F238E27FC236}">
                <a16:creationId xmlns:a16="http://schemas.microsoft.com/office/drawing/2014/main" id="{D3876ACD-9D0C-2A47-A3EA-FDE7528A2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1" y="1432984"/>
            <a:ext cx="4195233" cy="11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>
                <a:solidFill>
                  <a:srgbClr val="FFFFFF"/>
                </a:solidFill>
              </a:rPr>
              <a:t>THE EUROPEAN   </a:t>
            </a:r>
            <a:br>
              <a:rPr lang="en-GB" altLang="en-US" sz="3200" b="1">
                <a:solidFill>
                  <a:srgbClr val="FFFFFF"/>
                </a:solidFill>
              </a:rPr>
            </a:br>
            <a:r>
              <a:rPr lang="en-GB" altLang="en-US" sz="3200" b="1">
                <a:solidFill>
                  <a:srgbClr val="FFFFFF"/>
                </a:solidFill>
              </a:rPr>
              <a:t>SPACE AGENCY</a:t>
            </a:r>
          </a:p>
        </p:txBody>
      </p:sp>
      <p:sp>
        <p:nvSpPr>
          <p:cNvPr id="16387" name="Rectangle 19">
            <a:extLst>
              <a:ext uri="{FF2B5EF4-FFF2-40B4-BE49-F238E27FC236}">
                <a16:creationId xmlns:a16="http://schemas.microsoft.com/office/drawing/2014/main" id="{BFBB7FA9-A31A-034B-9E70-E8012F31C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67" y="3039302"/>
            <a:ext cx="6231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b="1">
                <a:solidFill>
                  <a:srgbClr val="FFFFFF"/>
                </a:solidFill>
              </a:rPr>
              <a:t>UNITED SPACE IN EUROPE</a:t>
            </a:r>
          </a:p>
        </p:txBody>
      </p:sp>
    </p:spTree>
    <p:extLst>
      <p:ext uri="{BB962C8B-B14F-4D97-AF65-F5344CB8AC3E}">
        <p14:creationId xmlns:p14="http://schemas.microsoft.com/office/powerpoint/2010/main" val="1621198074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ere Präsentation">
  <a:themeElements>
    <a:clrScheme name="Benutzerdefiniert 1">
      <a:dk1>
        <a:srgbClr val="E33E3E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3E3E3E"/>
      </a:hlink>
      <a:folHlink>
        <a:srgbClr val="000000"/>
      </a:folHlink>
    </a:clrScheme>
    <a:fontScheme name="Leere Prä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666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err="1" smtClean="0">
            <a:ln>
              <a:noFill/>
            </a:ln>
            <a:solidFill>
              <a:schemeClr val="accent3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lnDef>
    <a:txDef>
      <a:spPr>
        <a:noFill/>
      </a:spPr>
      <a:bodyPr wrap="none" rtlCol="0">
        <a:noAutofit/>
      </a:bodyPr>
      <a:lstStyle>
        <a:defPPr algn="l">
          <a:defRPr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D2E806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7825B93-C41B-634C-8C19-6684364CDDE0}" vid="{5694D0ED-7C81-A449-A8F4-E3AC2F796C4F}"/>
    </a:ext>
  </a:extLst>
</a:theme>
</file>

<file path=ppt/theme/theme5.xml><?xml version="1.0" encoding="utf-8"?>
<a:theme xmlns:a="http://schemas.openxmlformats.org/drawingml/2006/main" name="ESRF - default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XFEL_PowerPoint_16x9_v3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_PowerPoint_16x9.potx" id="{5D9E4C7F-CF90-47AA-9B5A-D1B8A1F64B49}" vid="{107EC11D-EED3-47DC-89A2-C8C245B9F565}"/>
    </a:ext>
  </a:extLst>
</a:theme>
</file>

<file path=ppt/theme/theme8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5366</TotalTime>
  <Words>1656</Words>
  <Application>Microsoft Office PowerPoint</Application>
  <PresentationFormat>Widescreen</PresentationFormat>
  <Paragraphs>286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Arial</vt:lpstr>
      <vt:lpstr>Arial Unicode MS</vt:lpstr>
      <vt:lpstr>Calibri</vt:lpstr>
      <vt:lpstr>Calibri Light</vt:lpstr>
      <vt:lpstr>Courier New</vt:lpstr>
      <vt:lpstr>Helvetica</vt:lpstr>
      <vt:lpstr>Helvetica Neue</vt:lpstr>
      <vt:lpstr>Helvetica Neue LT ESO</vt:lpstr>
      <vt:lpstr>ITCOfficinaSans LT Book</vt:lpstr>
      <vt:lpstr>Times</vt:lpstr>
      <vt:lpstr>Times New Roman</vt:lpstr>
      <vt:lpstr>Verdana</vt:lpstr>
      <vt:lpstr>Wingdings</vt:lpstr>
      <vt:lpstr>Office Theme</vt:lpstr>
      <vt:lpstr>Leere Präsentation</vt:lpstr>
      <vt:lpstr>ESA Presentation</vt:lpstr>
      <vt:lpstr>Default Theme</vt:lpstr>
      <vt:lpstr>ESRF - default</vt:lpstr>
      <vt:lpstr>Custom Design</vt:lpstr>
      <vt:lpstr>XFEL_PowerPoint_16x9_v3</vt:lpstr>
      <vt:lpstr>Bold Stripes</vt:lpstr>
      <vt:lpstr>EIROforum Who ? Why ? How ? A short introduction</vt:lpstr>
      <vt:lpstr>PowerPoint Presentation</vt:lpstr>
      <vt:lpstr>PowerPoint Presentation</vt:lpstr>
      <vt:lpstr>The Mission of CERN</vt:lpstr>
      <vt:lpstr>PowerPoint Presentation</vt:lpstr>
      <vt:lpstr>European Molecular Biology Laboratory (EMBL) - Missions</vt:lpstr>
      <vt:lpstr>EMBL member states (1974-2019)</vt:lpstr>
      <vt:lpstr>EMBL sites – over 1700 people  and more than 80 nationalities</vt:lpstr>
      <vt:lpstr>PowerPoint Presentation</vt:lpstr>
      <vt:lpstr>ESA facts and figures</vt:lpstr>
      <vt:lpstr>Activities</vt:lpstr>
      <vt:lpstr>ESO</vt:lpstr>
      <vt:lpstr>ESO – Sites</vt:lpstr>
      <vt:lpstr>ESRF: European Synchrotron Radiation Facility </vt:lpstr>
      <vt:lpstr>ESRF Upgrade Programme: An ambitious programme to prepare the future</vt:lpstr>
      <vt:lpstr>European XFEL—a leading new research facility</vt:lpstr>
      <vt:lpstr>About European XFEL</vt:lpstr>
      <vt:lpstr>PowerPoint Presentation</vt:lpstr>
      <vt:lpstr>PowerPoint Presentation</vt:lpstr>
      <vt:lpstr>PowerPoint Presentation</vt:lpstr>
      <vt:lpstr>PowerPoint Presentation</vt:lpstr>
      <vt:lpstr>Roadmap towards fusion electricity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EIROforum Who ? Why ? How ?  A short introduction</dc:title>
  <dc:creator>Christian Joram</dc:creator>
  <cp:lastModifiedBy>Joao Figueiredo</cp:lastModifiedBy>
  <cp:revision>26</cp:revision>
  <dcterms:created xsi:type="dcterms:W3CDTF">2019-05-07T07:38:33Z</dcterms:created>
  <dcterms:modified xsi:type="dcterms:W3CDTF">2024-05-08T08:31:24Z</dcterms:modified>
</cp:coreProperties>
</file>