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96" r:id="rId5"/>
    <p:sldId id="298" r:id="rId6"/>
    <p:sldId id="297" r:id="rId7"/>
    <p:sldId id="299" r:id="rId8"/>
    <p:sldId id="295" r:id="rId9"/>
    <p:sldId id="302" r:id="rId10"/>
    <p:sldId id="303" r:id="rId11"/>
    <p:sldId id="300" r:id="rId12"/>
    <p:sldId id="301" r:id="rId13"/>
    <p:sldId id="285" r:id="rId14"/>
  </p:sldIdLst>
  <p:sldSz cx="12192000" cy="6858000"/>
  <p:notesSz cx="6858000" cy="9144000"/>
  <p:custDataLst>
    <p:tags r:id="rId16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1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7B6952-C569-4CF5-BDC9-6FA360E0CF11}" v="2" dt="2024-05-13T04:59:41.7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0" autoAdjust="0"/>
    <p:restoredTop sz="94618" autoAdjust="0"/>
  </p:normalViewPr>
  <p:slideViewPr>
    <p:cSldViewPr snapToGrid="0">
      <p:cViewPr varScale="1">
        <p:scale>
          <a:sx n="155" d="100"/>
          <a:sy n="155" d="100"/>
        </p:scale>
        <p:origin x="156" y="7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bastian Elias Egner" userId="38369754-05a0-49fd-943f-74738a1671bb" providerId="ADAL" clId="{917B6952-C569-4CF5-BDC9-6FA360E0CF11}"/>
    <pc:docChg chg="undo custSel addSld modSld">
      <pc:chgData name="Sebastian Elias Egner" userId="38369754-05a0-49fd-943f-74738a1671bb" providerId="ADAL" clId="{917B6952-C569-4CF5-BDC9-6FA360E0CF11}" dt="2024-05-13T05:36:45.830" v="464" actId="404"/>
      <pc:docMkLst>
        <pc:docMk/>
      </pc:docMkLst>
      <pc:sldChg chg="addSp delSp modSp new mod modClrScheme chgLayout">
        <pc:chgData name="Sebastian Elias Egner" userId="38369754-05a0-49fd-943f-74738a1671bb" providerId="ADAL" clId="{917B6952-C569-4CF5-BDC9-6FA360E0CF11}" dt="2024-05-13T05:36:24.639" v="450" actId="403"/>
        <pc:sldMkLst>
          <pc:docMk/>
          <pc:sldMk cId="3711670586" sldId="302"/>
        </pc:sldMkLst>
        <pc:spChg chg="mod ord">
          <ac:chgData name="Sebastian Elias Egner" userId="38369754-05a0-49fd-943f-74738a1671bb" providerId="ADAL" clId="{917B6952-C569-4CF5-BDC9-6FA360E0CF11}" dt="2024-05-13T04:55:09.147" v="1" actId="700"/>
          <ac:spMkLst>
            <pc:docMk/>
            <pc:sldMk cId="3711670586" sldId="302"/>
            <ac:spMk id="2" creationId="{725A2F5F-15C3-974E-2BB1-B7C2045E7573}"/>
          </ac:spMkLst>
        </pc:spChg>
        <pc:spChg chg="add mod ord">
          <ac:chgData name="Sebastian Elias Egner" userId="38369754-05a0-49fd-943f-74738a1671bb" providerId="ADAL" clId="{917B6952-C569-4CF5-BDC9-6FA360E0CF11}" dt="2024-05-13T04:55:10.687" v="5" actId="20577"/>
          <ac:spMkLst>
            <pc:docMk/>
            <pc:sldMk cId="3711670586" sldId="302"/>
            <ac:spMk id="3" creationId="{11FE1528-5C45-325B-73A1-26A9FEA88F0C}"/>
          </ac:spMkLst>
        </pc:spChg>
        <pc:spChg chg="add del mod ord">
          <ac:chgData name="Sebastian Elias Egner" userId="38369754-05a0-49fd-943f-74738a1671bb" providerId="ADAL" clId="{917B6952-C569-4CF5-BDC9-6FA360E0CF11}" dt="2024-05-13T04:55:17.744" v="7" actId="478"/>
          <ac:spMkLst>
            <pc:docMk/>
            <pc:sldMk cId="3711670586" sldId="302"/>
            <ac:spMk id="4" creationId="{EC15AFAB-7FF1-9769-3B9E-E9AF7057AF84}"/>
          </ac:spMkLst>
        </pc:spChg>
        <pc:spChg chg="add mod ord">
          <ac:chgData name="Sebastian Elias Egner" userId="38369754-05a0-49fd-943f-74738a1671bb" providerId="ADAL" clId="{917B6952-C569-4CF5-BDC9-6FA360E0CF11}" dt="2024-05-13T05:36:24.639" v="450" actId="403"/>
          <ac:spMkLst>
            <pc:docMk/>
            <pc:sldMk cId="3711670586" sldId="302"/>
            <ac:spMk id="5" creationId="{66A0EC70-76AF-12E4-3BFD-A02CB85C1F46}"/>
          </ac:spMkLst>
        </pc:spChg>
      </pc:sldChg>
      <pc:sldChg chg="delSp modSp new mod">
        <pc:chgData name="Sebastian Elias Egner" userId="38369754-05a0-49fd-943f-74738a1671bb" providerId="ADAL" clId="{917B6952-C569-4CF5-BDC9-6FA360E0CF11}" dt="2024-05-13T05:36:45.830" v="464" actId="404"/>
        <pc:sldMkLst>
          <pc:docMk/>
          <pc:sldMk cId="590379040" sldId="303"/>
        </pc:sldMkLst>
        <pc:spChg chg="mod">
          <ac:chgData name="Sebastian Elias Egner" userId="38369754-05a0-49fd-943f-74738a1671bb" providerId="ADAL" clId="{917B6952-C569-4CF5-BDC9-6FA360E0CF11}" dt="2024-05-13T04:56:48.557" v="163" actId="20577"/>
          <ac:spMkLst>
            <pc:docMk/>
            <pc:sldMk cId="590379040" sldId="303"/>
            <ac:spMk id="2" creationId="{376593CA-BA58-55D9-4717-5C6933878FC6}"/>
          </ac:spMkLst>
        </pc:spChg>
        <pc:spChg chg="mod">
          <ac:chgData name="Sebastian Elias Egner" userId="38369754-05a0-49fd-943f-74738a1671bb" providerId="ADAL" clId="{917B6952-C569-4CF5-BDC9-6FA360E0CF11}" dt="2024-05-13T05:36:45.830" v="464" actId="404"/>
          <ac:spMkLst>
            <pc:docMk/>
            <pc:sldMk cId="590379040" sldId="303"/>
            <ac:spMk id="3" creationId="{C62CD48D-923F-D163-924A-1727D95F4718}"/>
          </ac:spMkLst>
        </pc:spChg>
        <pc:spChg chg="del">
          <ac:chgData name="Sebastian Elias Egner" userId="38369754-05a0-49fd-943f-74738a1671bb" providerId="ADAL" clId="{917B6952-C569-4CF5-BDC9-6FA360E0CF11}" dt="2024-05-13T04:59:54.658" v="415" actId="478"/>
          <ac:spMkLst>
            <pc:docMk/>
            <pc:sldMk cId="590379040" sldId="303"/>
            <ac:spMk id="5" creationId="{9A691C89-E525-9113-1A39-BC668CDD4DC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2189C-3680-4E34-AEC6-9D75DCBF6EAC}" type="datetimeFigureOut">
              <a:rPr lang="de-CH" smtClean="0"/>
              <a:t>13.05.2024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E3F41-BE06-4DE3-A191-16FB7717111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32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903B410E-C319-D1E1-C0AC-8ACB67A99E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3984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903B410E-C319-D1E1-C0AC-8ACB67A99E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7" y="1577975"/>
            <a:ext cx="10316307" cy="1539299"/>
          </a:xfrm>
        </p:spPr>
        <p:txBody>
          <a:bodyPr vert="horz" anchor="b"/>
          <a:lstStyle>
            <a:lvl1pPr algn="ctr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Title of your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00802-0D82-2861-8BEB-447967F55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7847" y="3740726"/>
            <a:ext cx="10316307" cy="152630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6pPr>
            <a:lvl7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7pPr>
            <a:lvl8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8pPr>
            <a:lvl9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noProof="0" dirty="0"/>
              <a:t>Text</a:t>
            </a:r>
          </a:p>
        </p:txBody>
      </p:sp>
      <p:pic>
        <p:nvPicPr>
          <p:cNvPr id="9" name="Flags">
            <a:extLst>
              <a:ext uri="{FF2B5EF4-FFF2-40B4-BE49-F238E27FC236}">
                <a16:creationId xmlns:a16="http://schemas.microsoft.com/office/drawing/2014/main" id="{28A2FD6F-B5EB-75B2-792F-2B7BDB734F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3429000"/>
            <a:ext cx="2808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5087112-A224-964B-32E3-DF16AB75EF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C03FF2-FBF1-A407-10B6-7EBD3ABCA89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90336D-C8E3-3383-63E9-C4CCAAA1D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D634B7-176B-801C-E816-2C762102B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167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+WB 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A90899-A4C8-752A-5D1C-111AA2B50F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6624" y="2016000"/>
            <a:ext cx="10317600" cy="39053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r>
              <a:rPr lang="en-GB" noProof="0" dirty="0"/>
              <a:t>Copy Arial, 18 pt</a:t>
            </a:r>
          </a:p>
          <a:p>
            <a:pPr lvl="7"/>
            <a:r>
              <a:rPr lang="en-GB" noProof="0" dirty="0"/>
              <a:t>Copy Arial, 18 pt</a:t>
            </a:r>
          </a:p>
          <a:p>
            <a:pPr lvl="8"/>
            <a:r>
              <a:rPr lang="en-GB" noProof="0" dirty="0"/>
              <a:t>Copy Arial, 18 pt</a:t>
            </a:r>
          </a:p>
        </p:txBody>
      </p:sp>
      <p:sp>
        <p:nvSpPr>
          <p:cNvPr id="12" name="Untertitel 6">
            <a:extLst>
              <a:ext uri="{FF2B5EF4-FFF2-40B4-BE49-F238E27FC236}">
                <a16:creationId xmlns:a16="http://schemas.microsoft.com/office/drawing/2014/main" id="{3E0265B8-51ED-B319-D61E-D75878236E6F}"/>
              </a:ext>
            </a:extLst>
          </p:cNvPr>
          <p:cNvSpPr>
            <a:spLocks noGrp="1"/>
          </p:cNvSpPr>
          <p:nvPr>
            <p:ph type="subTitle" sz="quarter" idx="12" hasCustomPrompt="1"/>
          </p:nvPr>
        </p:nvSpPr>
        <p:spPr>
          <a:xfrm>
            <a:off x="936624" y="1296000"/>
            <a:ext cx="8910639" cy="2854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noProof="0" dirty="0"/>
              <a:t>Headline add-on, Arial Italic, 18 pt, orange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C29A70-B5A7-321C-D517-8E7C6FFAE33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56F391-9E9D-5245-65CF-E3CFA03D57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59C018-FF84-C96B-EA76-19F07A39AD81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51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T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284B66-A11B-B3CA-B1F8-30C04E39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577975"/>
            <a:ext cx="4924914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r>
              <a:rPr lang="en-GB" noProof="0" dirty="0"/>
              <a:t>Copy Arial, 18 pt</a:t>
            </a:r>
          </a:p>
          <a:p>
            <a:pPr lvl="7"/>
            <a:r>
              <a:rPr lang="en-GB" noProof="0" dirty="0"/>
              <a:t>Copy Arial, 18 pt</a:t>
            </a:r>
          </a:p>
          <a:p>
            <a:pPr lvl="8"/>
            <a:r>
              <a:rPr lang="en-GB" noProof="0" dirty="0"/>
              <a:t>Copy Arial, 18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sp>
        <p:nvSpPr>
          <p:cNvPr id="3" name="Textplatzhalter 6">
            <a:extLst>
              <a:ext uri="{FF2B5EF4-FFF2-40B4-BE49-F238E27FC236}">
                <a16:creationId xmlns:a16="http://schemas.microsoft.com/office/drawing/2014/main" id="{C434F63B-A1E3-D216-DA84-E887C21167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0461" y="1577975"/>
            <a:ext cx="4923692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r>
              <a:rPr lang="en-GB" noProof="0" dirty="0"/>
              <a:t>Copy Arial, 18 pt</a:t>
            </a:r>
          </a:p>
          <a:p>
            <a:pPr lvl="7"/>
            <a:r>
              <a:rPr lang="en-GB" noProof="0" dirty="0"/>
              <a:t>Copy Arial, 18 pt</a:t>
            </a:r>
          </a:p>
          <a:p>
            <a:pPr lvl="8"/>
            <a:r>
              <a:rPr lang="en-GB" noProof="0" dirty="0"/>
              <a:t>Copy Arial, 18 pt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28556-886A-E522-20D7-EB82D68C37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20026" y="3572388"/>
            <a:ext cx="532064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248BAE-D5A4-D471-F717-01AAD766CE3C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506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_left+1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9225FFE-1736-C769-3C9B-90F9955C62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6624" y="1575201"/>
            <a:ext cx="4924800" cy="3409928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1-Column Text, Arial, 18 pt, black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29354" y="1575201"/>
            <a:ext cx="4924800" cy="4346174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BDB5D0F4-A9C6-3CA4-DFA5-327FB4E85F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6624" y="5160441"/>
            <a:ext cx="4924800" cy="792373"/>
          </a:xfrm>
        </p:spPr>
        <p:txBody>
          <a:bodyPr anchor="b"/>
          <a:lstStyle>
            <a:lvl1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Caption, Arial Italic, 15 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88CA990-B59C-346B-9D77-70D444E0B89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F0BCB-94E0-C8DF-CA0D-110BDFA7D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3218" y="3555579"/>
            <a:ext cx="53542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570BC-3860-3818-C0D2-622F18C3264D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635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T_right+1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24" y="2014539"/>
            <a:ext cx="4924800" cy="3906836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03026FC-218C-C5AE-85BC-B669936B5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0461" y="2014539"/>
            <a:ext cx="4924800" cy="3077093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1-Column Text, Arial, 18 pt, black</a:t>
            </a:r>
          </a:p>
          <a:p>
            <a:pPr lvl="1"/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178E150-19BD-8AF3-6D7D-CFCB88FAEA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0460" y="5266944"/>
            <a:ext cx="4924800" cy="685870"/>
          </a:xfrm>
        </p:spPr>
        <p:txBody>
          <a:bodyPr anchor="b"/>
          <a:lstStyle>
            <a:lvl1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Caption, Arial Italic, 15 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A9D5B04-9C61-8EF9-BF85-893792A284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36624" y="6532505"/>
            <a:ext cx="5147377" cy="175312"/>
          </a:xfrm>
        </p:spPr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40195-83B7-B53A-4C4E-05C189139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AD612-3F82-05E4-30B3-E5078599D064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01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T+3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7847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0CC73E1-9EED-A736-9EE2-90B6C7E9D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7847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3-Column Text, Arial, 15 pt, black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0F4346D0-02CE-145D-E53E-41F5EADE59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32616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DF83300C-555C-31AE-7657-08C3B80290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27386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E4E8AAF-47DA-2646-0993-9FAA209F00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2616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3-Column Text, Arial, 15 pt, black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ACB2CDA3-9E5A-D7B5-CDD2-059F29B454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386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3-Column Text, Arial, 15 pt, black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B754F02-1870-6880-20CA-D4782BAD5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6665" y="3569026"/>
            <a:ext cx="5327370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65410-27F4-850D-DA3F-396D0AF5105C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841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T+2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1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B9678422-1EA6-0112-76F1-D43B34A28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0800" y="0"/>
            <a:ext cx="6091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0E322F4-5356-944A-0818-280181F03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7847" y="1576800"/>
            <a:ext cx="4688253" cy="4344574"/>
          </a:xfrm>
        </p:spPr>
        <p:txBody>
          <a:bodyPr anchor="t"/>
          <a:lstStyle>
            <a:lvl1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2-Column Text</a:t>
            </a:r>
          </a:p>
          <a:p>
            <a:pPr lvl="0"/>
            <a:r>
              <a:rPr lang="en-GB" noProof="0" dirty="0"/>
              <a:t>Arial, 24 pt, white, left aligned</a:t>
            </a:r>
          </a:p>
          <a:p>
            <a:pPr lvl="8"/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C0C8FC0-5529-1DAB-1C7E-A516CA9BB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3946" y="1576800"/>
            <a:ext cx="4690207" cy="4344574"/>
          </a:xfrm>
        </p:spPr>
        <p:txBody>
          <a:bodyPr anchor="t"/>
          <a:lstStyle>
            <a:lvl1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2-Column Text</a:t>
            </a:r>
          </a:p>
          <a:p>
            <a:pPr lvl="0"/>
            <a:r>
              <a:rPr lang="en-GB" noProof="0" dirty="0"/>
              <a:t>Arial, 24 pt, white, left aligned</a:t>
            </a:r>
          </a:p>
          <a:p>
            <a:pPr lvl="8"/>
            <a:endParaRPr lang="de-DE" dirty="0"/>
          </a:p>
        </p:txBody>
      </p:sp>
      <p:sp>
        <p:nvSpPr>
          <p:cNvPr id="9" name="SmartArt-Platzhalter 5">
            <a:extLst>
              <a:ext uri="{FF2B5EF4-FFF2-40B4-BE49-F238E27FC236}">
                <a16:creationId xmlns:a16="http://schemas.microsoft.com/office/drawing/2014/main" id="{D4AB1337-D0F8-A165-15C7-B9FF7CF676B8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7C6DC24-4FE7-D11D-4BDE-12E056B1BE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E768621-8630-6BEF-02C9-A783CD05F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557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T+3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3">
            <a:extLst>
              <a:ext uri="{FF2B5EF4-FFF2-40B4-BE49-F238E27FC236}">
                <a16:creationId xmlns:a16="http://schemas.microsoft.com/office/drawing/2014/main" id="{EDDAE350-0D3C-DE36-457E-5E66E560F5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740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141CE681-BD04-D23B-F809-9BA05C49E6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80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E264DBBD-A17B-04A4-F5FC-619ACBB321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8923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3-Column Text</a:t>
            </a:r>
            <a:br>
              <a:rPr lang="en-GB" noProof="0" dirty="0"/>
            </a:br>
            <a:r>
              <a:rPr lang="en-GB" noProof="0" dirty="0"/>
              <a:t>Arial, 18 pt, white, left aligned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E7496E0-C109-6668-DD05-53913CC34F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6324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3-Column Text</a:t>
            </a:r>
            <a:br>
              <a:rPr lang="en-GB" noProof="0" dirty="0"/>
            </a:br>
            <a:r>
              <a:rPr lang="en-GB" noProof="0" dirty="0"/>
              <a:t>Arial, 18 pt, white, left aligned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CC8DC6C-A22B-9060-9C47-9FD44872C9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03724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3-Column Text</a:t>
            </a:r>
            <a:br>
              <a:rPr lang="en-GB" noProof="0" dirty="0"/>
            </a:br>
            <a:r>
              <a:rPr lang="en-GB" noProof="0" dirty="0"/>
              <a:t>Arial, 18 pt, white, left aligned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6ABCA5BC-4B22-3F1B-51FD-31BCF514B4C2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3B671B-11B8-5EB5-1223-D11D27286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B441EE-3C96-1FDB-E79B-71F2D5059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580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T+4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7F5E1F9A-AE9C-97D8-0568-8597094C67B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1400" y="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FBD03FEE-4DCD-7D90-DAEB-5905A802376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3440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5FEA1EA0-5562-219A-FDDC-70D80236841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01400" y="343440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187DF8-0AC2-49DE-999A-CBC0F45FA3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7847" y="1581150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0B8E777-CE26-4125-6914-F3392533D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64923" y="1581150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A81CF8B-A37E-09B1-47B9-4F88C24C85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7847" y="5015550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07C3E46-41C2-47CB-D2FD-25B518F0CE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4923" y="5015551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8" name="SmartArt-Platzhalter 5">
            <a:extLst>
              <a:ext uri="{FF2B5EF4-FFF2-40B4-BE49-F238E27FC236}">
                <a16:creationId xmlns:a16="http://schemas.microsoft.com/office/drawing/2014/main" id="{CFA5C265-66CB-EA9E-1006-215F841338C0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698EEB-8508-290B-719E-40DC2BFCD9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12B761F-D416-8958-C975-EAF6734779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695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T+6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3">
            <a:extLst>
              <a:ext uri="{FF2B5EF4-FFF2-40B4-BE49-F238E27FC236}">
                <a16:creationId xmlns:a16="http://schemas.microsoft.com/office/drawing/2014/main" id="{6181CF1F-30E6-36E0-B375-631C095847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3520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Bildplatzhalter 3">
            <a:extLst>
              <a:ext uri="{FF2B5EF4-FFF2-40B4-BE49-F238E27FC236}">
                <a16:creationId xmlns:a16="http://schemas.microsoft.com/office/drawing/2014/main" id="{B09398C8-55E0-2686-999B-D58C6499FA0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6760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D37ECC04-7853-9A2F-A5D6-06265A69C5A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DA0933D5-505E-BF1C-C98B-A0FDFCE965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6760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9EC722AD-49A0-EEF0-464A-3B723682E99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3520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620907A4-1574-D634-5960-45663CBAF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923" y="45114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FBE1064-816E-B03D-B92D-BC11B67FF3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36324" y="45114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94D695A-6379-AE12-4561-221C2A05A6A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03725" y="1581150"/>
            <a:ext cx="3119354" cy="148244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DCBC5F7F-7524-9228-C498-77B3F6BE9F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8923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4E61D33-FC02-F350-F412-4E7D8E1DA0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6324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CB1DFC4C-4616-3BC0-218F-3B9D8E7FA0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03724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27" name="SmartArt-Platzhalter 5">
            <a:extLst>
              <a:ext uri="{FF2B5EF4-FFF2-40B4-BE49-F238E27FC236}">
                <a16:creationId xmlns:a16="http://schemas.microsoft.com/office/drawing/2014/main" id="{014D9550-C751-E6B9-C1DE-A91B8E41A10C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6299F04-C96D-4539-6FD6-68641829E9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BC3BE50-95F9-93B1-7C3C-AA620931B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475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2C10E57-699A-8121-DD38-6408EA13F2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4796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D2C10E57-699A-8121-DD38-6408EA13F2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7ADA526-E9DC-DEBD-F809-B955DE3BE7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6101" y="3429000"/>
            <a:ext cx="5627688" cy="2952750"/>
          </a:xfrm>
          <a:solidFill>
            <a:srgbClr val="D2108D"/>
          </a:solidFill>
          <a:ln w="22225" cmpd="sng">
            <a:solidFill>
              <a:schemeClr val="bg1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216000" tIns="216000" rIns="216000" bIns="216000" rtlCol="0" anchor="b">
            <a:noAutofit/>
          </a:bodyPr>
          <a:lstStyle>
            <a:lvl1pPr>
              <a:defRPr lang="de-CH">
                <a:solidFill>
                  <a:schemeClr val="bg1"/>
                </a:solidFill>
              </a:defRPr>
            </a:lvl1pPr>
          </a:lstStyle>
          <a:p>
            <a:pPr lvl="0"/>
            <a:r>
              <a:rPr lang="de-CH"/>
              <a:t>Image Placeholder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DF86B-3F4A-412D-B665-88EA77BC0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625" y="0"/>
            <a:ext cx="4619374" cy="113760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31360156-9255-A812-BE46-051A4B9F1A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4314" y="1576800"/>
            <a:ext cx="4689473" cy="1312200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Creative Layout 01, Arial, 18 pt, black</a:t>
            </a:r>
          </a:p>
          <a:p>
            <a:pPr lvl="1"/>
            <a:endParaRPr lang="de-D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95CF15C-8172-5EC7-3580-6120E65EE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29384-5E10-BB46-F3D3-C4C9F49C6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10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9D95539-5CB2-37ED-D38B-E8BD00FC89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032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69D95539-5CB2-37ED-D38B-E8BD00FC89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8" y="1576800"/>
            <a:ext cx="10316307" cy="3722014"/>
          </a:xfrm>
        </p:spPr>
        <p:txBody>
          <a:bodyPr vert="horz" anchor="ctr"/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This is the chapter title and </a:t>
            </a:r>
            <a:br>
              <a:rPr lang="en-GB" noProof="0" dirty="0"/>
            </a:br>
            <a:r>
              <a:rPr lang="en-GB" noProof="0" dirty="0"/>
              <a:t>it can go on 3 to 4 lines.</a:t>
            </a:r>
            <a:br>
              <a:rPr lang="en-GB" noProof="0" dirty="0"/>
            </a:br>
            <a:r>
              <a:rPr lang="en-GB" noProof="0" dirty="0"/>
              <a:t>Arial Bold, 40 pt, white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138C45-39CA-C7A7-7D76-AD2712A2A0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A00B84-F826-7AC9-A28F-475EBB9734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9"/>
            <a:ext cx="5342305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C67C5E-C5D4-9326-4183-C80C10ABD343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08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A74991E2-D260-5369-FE3C-050962E974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326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A74991E2-D260-5369-FE3C-050962E974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7ADA526-E9DC-DEBD-F809-B955DE3BE7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6100" y="1577975"/>
            <a:ext cx="5629275" cy="4803775"/>
          </a:xfrm>
          <a:solidFill>
            <a:srgbClr val="D2108D"/>
          </a:solidFill>
          <a:ln w="22225">
            <a:solidFill>
              <a:schemeClr val="bg1"/>
            </a:solidFill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DF86B-3F4A-412D-B665-88EA77BC0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625" y="0"/>
            <a:ext cx="4689475" cy="113760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4AD3199E-D2A2-C622-CFB7-A971643DE7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6625" y="2015999"/>
            <a:ext cx="4221163" cy="3905375"/>
          </a:xfrm>
        </p:spPr>
        <p:txBody>
          <a:bodyPr anchor="b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Creative Layout 2</a:t>
            </a:r>
            <a:br>
              <a:rPr lang="en-GB" noProof="0" dirty="0"/>
            </a:br>
            <a:r>
              <a:rPr lang="en-GB" noProof="0" dirty="0"/>
              <a:t>Arial, 18 pt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006D1A8-9633-66EB-1EA4-752C9039E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D6DF06-4DA4-1A57-9E2A-7846123C9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084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36C70-93D0-B533-F9A3-2158AABFC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C2B69BE6-61ED-1FF0-912A-EEA44FCEC43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740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D8A7CC7B-7D64-595D-1B3D-31D9CD59368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80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7EF8A4A0-360F-EDDD-4628-6C42C6749F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A2074F46-A69C-7568-C74B-BDAA38DD27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577975"/>
            <a:ext cx="10317600" cy="301747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endParaRPr lang="de-CH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1921E16-7DA0-45EF-EA48-A00C75394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0103700" y="2661820"/>
            <a:ext cx="3553299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B4866D-C821-28BF-B97B-2070E5220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751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576799"/>
            <a:ext cx="2805231" cy="528120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B195C9-522F-CEAB-1C05-9C1EC8BEA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31" name="Bildplatzhalter 9">
            <a:extLst>
              <a:ext uri="{FF2B5EF4-FFF2-40B4-BE49-F238E27FC236}">
                <a16:creationId xmlns:a16="http://schemas.microsoft.com/office/drawing/2014/main" id="{FC341FB4-1140-6179-CA27-0BE073B9EE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16032" y="1576799"/>
            <a:ext cx="4213245" cy="26352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1" name="Bildplatzhalter 9">
            <a:extLst>
              <a:ext uri="{FF2B5EF4-FFF2-40B4-BE49-F238E27FC236}">
                <a16:creationId xmlns:a16="http://schemas.microsoft.com/office/drawing/2014/main" id="{03610043-1BC0-48DC-2A7E-2CB01ED39B5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040076" y="1576798"/>
            <a:ext cx="5151924" cy="26352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2" name="Bildplatzhalter 9">
            <a:extLst>
              <a:ext uri="{FF2B5EF4-FFF2-40B4-BE49-F238E27FC236}">
                <a16:creationId xmlns:a16="http://schemas.microsoft.com/office/drawing/2014/main" id="{FE45F635-E437-C8B0-8CC0-C0403F9A404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040075" y="4222798"/>
            <a:ext cx="2335894" cy="2635202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3" name="Bildplatzhalter 9">
            <a:extLst>
              <a:ext uri="{FF2B5EF4-FFF2-40B4-BE49-F238E27FC236}">
                <a16:creationId xmlns:a16="http://schemas.microsoft.com/office/drawing/2014/main" id="{CE7AAD22-C490-64D4-E788-84D709B03A8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86769" y="4222798"/>
            <a:ext cx="2805230" cy="2635202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4" name="Bildplatzhalter 9">
            <a:extLst>
              <a:ext uri="{FF2B5EF4-FFF2-40B4-BE49-F238E27FC236}">
                <a16:creationId xmlns:a16="http://schemas.microsoft.com/office/drawing/2014/main" id="{DB8A2C7A-F427-FFE2-6297-547E780EB7D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816032" y="4222799"/>
            <a:ext cx="4213245" cy="263520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40033-1B27-2ECE-1AC2-4C0A982DA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666372" y="4018732"/>
            <a:ext cx="4427958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808496-BF18-B186-3C56-0669606A5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348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4I+4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24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22A8B9EF-BF4A-23C0-AA21-A52725BB8A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6624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Arial, 15 pt, black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C36E8371-00EC-6677-234D-7EE2B6617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15671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Arial regular, 15 pt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40B7130C-F961-1974-91CC-4BC0C76D16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4718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Arial regular, 15 pt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366CB34-7829-60F0-4F0F-D55C2C7ABC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73764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Arial regular, 15 pt</a:t>
            </a:r>
          </a:p>
        </p:txBody>
      </p:sp>
      <p:sp>
        <p:nvSpPr>
          <p:cNvPr id="17" name="Bildplatzhalter 9">
            <a:extLst>
              <a:ext uri="{FF2B5EF4-FFF2-40B4-BE49-F238E27FC236}">
                <a16:creationId xmlns:a16="http://schemas.microsoft.com/office/drawing/2014/main" id="{75E558CD-F4DF-63AC-B12B-538A53195F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18371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8" name="Bildplatzhalter 9">
            <a:extLst>
              <a:ext uri="{FF2B5EF4-FFF2-40B4-BE49-F238E27FC236}">
                <a16:creationId xmlns:a16="http://schemas.microsoft.com/office/drawing/2014/main" id="{B9933D4C-5FB5-7C95-E310-DF0D24675C6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00118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9" name="Bildplatzhalter 9">
            <a:extLst>
              <a:ext uri="{FF2B5EF4-FFF2-40B4-BE49-F238E27FC236}">
                <a16:creationId xmlns:a16="http://schemas.microsoft.com/office/drawing/2014/main" id="{8894D095-CFBA-AADA-0B72-B739A72782B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81865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53DABF5-8C90-B4EE-E548-ECA7C2C08A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8BFF-79D3-5B00-D8CC-413F98089B81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918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+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FED09EC-46EE-D375-6E30-077FAC1515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224000 w 12192000"/>
              <a:gd name="connsiteY0" fmla="*/ 4606706 h 6858000"/>
              <a:gd name="connsiteX1" fmla="*/ 4224000 w 12192000"/>
              <a:gd name="connsiteY1" fmla="*/ 4624706 h 6858000"/>
              <a:gd name="connsiteX2" fmla="*/ 7968000 w 12192000"/>
              <a:gd name="connsiteY2" fmla="*/ 4624706 h 6858000"/>
              <a:gd name="connsiteX3" fmla="*/ 7968000 w 12192000"/>
              <a:gd name="connsiteY3" fmla="*/ 46067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24000" y="4606706"/>
                </a:moveTo>
                <a:lnTo>
                  <a:pt x="4224000" y="4624706"/>
                </a:lnTo>
                <a:lnTo>
                  <a:pt x="7968000" y="4624706"/>
                </a:lnTo>
                <a:lnTo>
                  <a:pt x="7968000" y="46067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2108D"/>
          </a:solidFill>
        </p:spPr>
        <p:txBody>
          <a:bodyPr wrap="square" lIns="216000" tIns="216000" rIns="216000" bIns="21600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1576800"/>
            <a:ext cx="10317600" cy="2476470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4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1pPr>
            <a:lvl2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2pPr>
            <a:lvl3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3pPr>
            <a:lvl4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4pPr>
            <a:lvl5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5pPr>
            <a:lvl6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6pPr>
            <a:lvl7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7pPr>
            <a:lvl8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8pPr>
            <a:lvl9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9pPr>
          </a:lstStyle>
          <a:p>
            <a:pPr lvl="0"/>
            <a:r>
              <a:rPr lang="en-GB" noProof="0" dirty="0"/>
              <a:t>Quote on full background image</a:t>
            </a:r>
          </a:p>
          <a:p>
            <a:pPr lvl="0"/>
            <a:r>
              <a:rPr lang="en-GB" noProof="0" dirty="0"/>
              <a:t>Georgia, Italic, 40 pt, centre aligned</a:t>
            </a:r>
          </a:p>
          <a:p>
            <a:pPr lvl="1"/>
            <a:r>
              <a:rPr lang="en-GB" noProof="0" dirty="0"/>
              <a:t>For longer Quotes, Georgia, Italic, 30 pt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102E4235-1D94-B0B0-97E6-75498170299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53D8AFA1-041C-D431-55FA-3EA3AEA6CF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7200" y="5160142"/>
            <a:ext cx="10317600" cy="84215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Author</a:t>
            </a:r>
          </a:p>
          <a:p>
            <a:pPr lvl="1"/>
            <a:endParaRPr lang="de-D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04CFC0D-F6B8-6E72-2F7D-409808024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3585" y="3557170"/>
            <a:ext cx="5333530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22FAA5C-4C5C-25C0-8AA2-1268DF92F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141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0803D47-E512-EF06-12E2-B7C74415E8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32919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70803D47-E512-EF06-12E2-B7C74415E8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D711C6-3575-E329-8DF2-78A22FB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7888" y="409433"/>
            <a:ext cx="6096000" cy="5511942"/>
          </a:xfrm>
        </p:spPr>
        <p:txBody>
          <a:bodyPr vert="horz" anchor="ctr"/>
          <a:lstStyle>
            <a:lvl1pPr>
              <a:lnSpc>
                <a:spcPct val="120000"/>
              </a:lnSpc>
              <a:defRPr b="0" i="1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noProof="0" dirty="0"/>
              <a:t>Quote, Georgia, Italic, 30 pt</a:t>
            </a:r>
            <a:br>
              <a:rPr lang="en-GB" noProof="0" dirty="0"/>
            </a:br>
            <a:r>
              <a:rPr lang="en-GB" noProof="0" dirty="0"/>
              <a:t>No more than 5 lines of text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D1A2CCA-096A-39D7-4AD8-5CC50BA94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E650F25-37DB-98E4-5CF8-2CAC2449D2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8312" y="1843109"/>
            <a:ext cx="2828529" cy="2829600"/>
          </a:xfrm>
          <a:prstGeom prst="ellipse">
            <a:avLst/>
          </a:prstGeom>
          <a:solidFill>
            <a:srgbClr val="D2108D"/>
          </a:solidFill>
        </p:spPr>
        <p:txBody>
          <a:bodyPr anchor="t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5697DE0-7583-A41A-F976-247132314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5" y="5002125"/>
            <a:ext cx="2791902" cy="91925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First Name Surname</a:t>
            </a:r>
          </a:p>
          <a:p>
            <a:pPr lvl="1"/>
            <a:r>
              <a:rPr lang="en-GB" noProof="0" dirty="0"/>
              <a:t>Position</a:t>
            </a:r>
          </a:p>
          <a:p>
            <a:pPr lvl="2"/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65739-CD2F-8DC7-5976-CD1FE8BF3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6579" y="3558941"/>
            <a:ext cx="5347541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AD787F-CA08-939C-59CD-57F8A27451E0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088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Quote+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9EC3DABE-D4E5-D351-963E-34FD93396B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13665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9EC3DABE-D4E5-D351-963E-34FD93396B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D711C6-3575-E329-8DF2-78A22FB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200" y="4012442"/>
            <a:ext cx="10317600" cy="832513"/>
          </a:xfrm>
        </p:spPr>
        <p:txBody>
          <a:bodyPr vert="horz" anchor="b"/>
          <a:lstStyle>
            <a:lvl1pPr algn="ctr">
              <a:lnSpc>
                <a:spcPct val="120000"/>
              </a:lnSpc>
              <a:defRPr b="0" i="1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noProof="0" dirty="0"/>
              <a:t>Short Quote, Georgia, Italic, 30 pt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E650F25-37DB-98E4-5CF8-2CAC2449D2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81736" y="1065186"/>
            <a:ext cx="2828529" cy="2829600"/>
          </a:xfrm>
          <a:prstGeom prst="ellipse">
            <a:avLst/>
          </a:prstGeom>
          <a:solidFill>
            <a:srgbClr val="D2108D"/>
          </a:solidFill>
        </p:spPr>
        <p:txBody>
          <a:bodyPr anchor="t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5697DE0-7583-A41A-F976-247132314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1736" y="5513697"/>
            <a:ext cx="2828529" cy="59678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First Name Surname</a:t>
            </a:r>
          </a:p>
          <a:p>
            <a:pPr lvl="1"/>
            <a:r>
              <a:rPr lang="en-GB" noProof="0" dirty="0"/>
              <a:t>Position</a:t>
            </a:r>
          </a:p>
          <a:p>
            <a:pPr lvl="2"/>
            <a:endParaRPr lang="de-CH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C43B717-B5B8-6114-C8A3-4E3DC6E2F403}"/>
              </a:ext>
            </a:extLst>
          </p:cNvPr>
          <p:cNvCxnSpPr/>
          <p:nvPr userDrawn="1"/>
        </p:nvCxnSpPr>
        <p:spPr>
          <a:xfrm>
            <a:off x="5376000" y="5179326"/>
            <a:ext cx="144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2DA2F4-6869-963F-1C8F-DC9A296EE5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24734D8-8B07-78D5-43B8-8F1E5049E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8099" y="3570460"/>
            <a:ext cx="5324502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CCC7B4-F4B9-6134-9B2E-4BEA839EA568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262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91A3CC9D-C8AC-9800-39AE-668220846C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43838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91A3CC9D-C8AC-9800-39AE-668220846C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200" y="1577976"/>
            <a:ext cx="10317600" cy="892270"/>
          </a:xfrm>
        </p:spPr>
        <p:txBody>
          <a:bodyPr vert="horz" anchor="b"/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Thank you!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00802-0D82-2861-8BEB-447967F55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7200" y="3477296"/>
            <a:ext cx="10317600" cy="1789740"/>
          </a:xfrm>
        </p:spPr>
        <p:txBody>
          <a:bodyPr/>
          <a:lstStyle>
            <a:lvl1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2pPr>
            <a:lvl3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3pPr>
            <a:lvl4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4pPr>
            <a:lvl5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5pPr>
            <a:lvl6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6pPr>
            <a:lvl7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7pPr>
            <a:lvl8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8pPr>
            <a:lvl9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GB" noProof="0" dirty="0"/>
              <a:t>Author’s information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1F204-6F2D-454B-4B2A-5AE567F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2937675"/>
            <a:ext cx="280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A7184D4A-ABC6-73B7-3255-011F9072AA02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10BF81FC-50A5-9498-E3B5-98F1855060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ACF552-8FB0-CAE7-0584-8327FAA9D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2880" y="3557876"/>
            <a:ext cx="5334939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7413DAC-6F2A-B640-BB3F-22EB0960C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284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nect with E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lags">
            <a:extLst>
              <a:ext uri="{FF2B5EF4-FFF2-40B4-BE49-F238E27FC236}">
                <a16:creationId xmlns:a16="http://schemas.microsoft.com/office/drawing/2014/main" id="{28A2FD6F-B5EB-75B2-792F-2B7BDB734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3401704"/>
            <a:ext cx="28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94812D6F-7F2D-9792-3A4B-B9117829B507}"/>
              </a:ext>
            </a:extLst>
          </p:cNvPr>
          <p:cNvSpPr txBox="1"/>
          <p:nvPr userDrawn="1"/>
        </p:nvSpPr>
        <p:spPr>
          <a:xfrm>
            <a:off x="1885666" y="2202954"/>
            <a:ext cx="842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noProof="0" dirty="0">
                <a:solidFill>
                  <a:schemeClr val="tx2"/>
                </a:solidFill>
              </a:rPr>
              <a:t>Connect with ESO</a:t>
            </a:r>
          </a:p>
        </p:txBody>
      </p:sp>
      <p:grpSp>
        <p:nvGrpSpPr>
          <p:cNvPr id="7" name="Icons social media">
            <a:extLst>
              <a:ext uri="{FF2B5EF4-FFF2-40B4-BE49-F238E27FC236}">
                <a16:creationId xmlns:a16="http://schemas.microsoft.com/office/drawing/2014/main" id="{3A749136-AA50-8556-2B2B-1212D11DF3FA}"/>
              </a:ext>
            </a:extLst>
          </p:cNvPr>
          <p:cNvGrpSpPr/>
          <p:nvPr userDrawn="1"/>
        </p:nvGrpSpPr>
        <p:grpSpPr>
          <a:xfrm>
            <a:off x="4692001" y="4037525"/>
            <a:ext cx="2808666" cy="536494"/>
            <a:chOff x="2527782" y="2733756"/>
            <a:chExt cx="2808666" cy="536494"/>
          </a:xfrm>
        </p:grpSpPr>
        <p:pic>
          <p:nvPicPr>
            <p:cNvPr id="10" name="Icon linkedin">
              <a:extLst>
                <a:ext uri="{FF2B5EF4-FFF2-40B4-BE49-F238E27FC236}">
                  <a16:creationId xmlns:a16="http://schemas.microsoft.com/office/drawing/2014/main" id="{1EF6A419-27B0-5B79-B0A3-B0BDAF71C649}"/>
                </a:ext>
              </a:extLst>
            </p:cNvPr>
            <p:cNvPicPr/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04788" y="2733756"/>
              <a:ext cx="531660" cy="536494"/>
            </a:xfrm>
            <a:prstGeom prst="rect">
              <a:avLst/>
            </a:prstGeom>
          </p:spPr>
        </p:pic>
        <p:pic>
          <p:nvPicPr>
            <p:cNvPr id="12" name="Icon youtube">
              <a:extLst>
                <a:ext uri="{FF2B5EF4-FFF2-40B4-BE49-F238E27FC236}">
                  <a16:creationId xmlns:a16="http://schemas.microsoft.com/office/drawing/2014/main" id="{5EBDB13F-BAC1-1D0C-D007-E0504A0538BD}"/>
                </a:ext>
              </a:extLst>
            </p:cNvPr>
            <p:cNvPicPr/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235013" y="2733756"/>
              <a:ext cx="531703" cy="536494"/>
            </a:xfrm>
            <a:prstGeom prst="rect">
              <a:avLst/>
            </a:prstGeom>
          </p:spPr>
        </p:pic>
        <p:pic>
          <p:nvPicPr>
            <p:cNvPr id="13" name="Icon twitter">
              <a:extLst>
                <a:ext uri="{FF2B5EF4-FFF2-40B4-BE49-F238E27FC236}">
                  <a16:creationId xmlns:a16="http://schemas.microsoft.com/office/drawing/2014/main" id="{3CCB1F1C-A2A9-87F6-4185-EAB2D0EAE0D0}"/>
                </a:ext>
              </a:extLst>
            </p:cNvPr>
            <p:cNvPicPr/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67655" y="2733756"/>
              <a:ext cx="531703" cy="536494"/>
            </a:xfrm>
            <a:prstGeom prst="rect">
              <a:avLst/>
            </a:prstGeom>
          </p:spPr>
        </p:pic>
        <p:pic>
          <p:nvPicPr>
            <p:cNvPr id="14" name="Icon instagram">
              <a:extLst>
                <a:ext uri="{FF2B5EF4-FFF2-40B4-BE49-F238E27FC236}">
                  <a16:creationId xmlns:a16="http://schemas.microsoft.com/office/drawing/2014/main" id="{D10581A4-8FC9-7176-FC26-604E4386BEA2}"/>
                </a:ext>
              </a:extLst>
            </p:cNvPr>
            <p:cNvPicPr/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092885" y="2733756"/>
              <a:ext cx="536494" cy="536494"/>
            </a:xfrm>
            <a:prstGeom prst="rect">
              <a:avLst/>
            </a:prstGeom>
          </p:spPr>
        </p:pic>
        <p:pic>
          <p:nvPicPr>
            <p:cNvPr id="15" name="Icon facebook">
              <a:extLst>
                <a:ext uri="{FF2B5EF4-FFF2-40B4-BE49-F238E27FC236}">
                  <a16:creationId xmlns:a16="http://schemas.microsoft.com/office/drawing/2014/main" id="{905A3959-BC47-7F0A-C7C1-18CBF2C04094}"/>
                </a:ext>
              </a:extLst>
            </p:cNvPr>
            <p:cNvPicPr/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527782" y="2733756"/>
              <a:ext cx="531703" cy="536494"/>
            </a:xfrm>
            <a:prstGeom prst="rect">
              <a:avLst/>
            </a:prstGeom>
          </p:spPr>
        </p:pic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D045A2E-5D04-4A34-24D6-B0E5A23C3D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AF8119-9B4B-D4F5-3356-ED60908461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6AEBF-45BD-AB32-079A-1B2E5D11E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518" y="3561237"/>
            <a:ext cx="53416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7B467B1-BC6B-C29B-DB91-4D4076C82656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880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 + info + 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5298FC2-5C65-CDAC-06E8-6185752CB3A8}"/>
              </a:ext>
            </a:extLst>
          </p:cNvPr>
          <p:cNvSpPr txBox="1"/>
          <p:nvPr userDrawn="1"/>
        </p:nvSpPr>
        <p:spPr>
          <a:xfrm>
            <a:off x="899999" y="1762360"/>
            <a:ext cx="10392001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4000" b="1" noProof="0" dirty="0">
                <a:solidFill>
                  <a:schemeClr val="tx2"/>
                </a:solidFill>
              </a:rPr>
              <a:t>Thank you!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1F204-6F2D-454B-4B2A-5AE567F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2937675"/>
            <a:ext cx="28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Flags">
            <a:extLst>
              <a:ext uri="{FF2B5EF4-FFF2-40B4-BE49-F238E27FC236}">
                <a16:creationId xmlns:a16="http://schemas.microsoft.com/office/drawing/2014/main" id="{A764F50D-C111-1A06-50CF-DC02335D7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60E6F2-1258-CF2E-7F23-6017DCE209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pic>
        <p:nvPicPr>
          <p:cNvPr id="10" name="Pic youtube">
            <a:extLst>
              <a:ext uri="{FF2B5EF4-FFF2-40B4-BE49-F238E27FC236}">
                <a16:creationId xmlns:a16="http://schemas.microsoft.com/office/drawing/2014/main" id="{F5778EB2-EC7E-C944-1A4F-764D740EB173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6329206" y="4912463"/>
            <a:ext cx="263821" cy="266198"/>
          </a:xfrm>
          <a:prstGeom prst="rect">
            <a:avLst/>
          </a:prstGeom>
        </p:spPr>
      </p:pic>
      <p:pic>
        <p:nvPicPr>
          <p:cNvPr id="12" name="Pic linkedin">
            <a:extLst>
              <a:ext uri="{FF2B5EF4-FFF2-40B4-BE49-F238E27FC236}">
                <a16:creationId xmlns:a16="http://schemas.microsoft.com/office/drawing/2014/main" id="{28B71ABF-94C6-D96A-F811-AB42C2ED77F1}"/>
              </a:ext>
            </a:extLst>
          </p:cNvPr>
          <p:cNvPicPr/>
          <p:nvPr userDrawn="1"/>
        </p:nvPicPr>
        <p:blipFill>
          <a:blip r:embed="rId6"/>
          <a:stretch>
            <a:fillRect/>
          </a:stretch>
        </p:blipFill>
        <p:spPr>
          <a:xfrm>
            <a:off x="6329214" y="4558461"/>
            <a:ext cx="263806" cy="266205"/>
          </a:xfrm>
          <a:prstGeom prst="rect">
            <a:avLst/>
          </a:prstGeom>
        </p:spPr>
      </p:pic>
      <p:pic>
        <p:nvPicPr>
          <p:cNvPr id="13" name="Pic twitter">
            <a:extLst>
              <a:ext uri="{FF2B5EF4-FFF2-40B4-BE49-F238E27FC236}">
                <a16:creationId xmlns:a16="http://schemas.microsoft.com/office/drawing/2014/main" id="{193A1D86-2C61-8597-CC7B-FBC3C56BEEED}"/>
              </a:ext>
            </a:extLst>
          </p:cNvPr>
          <p:cNvPicPr/>
          <p:nvPr userDrawn="1"/>
        </p:nvPicPr>
        <p:blipFill>
          <a:blip r:embed="rId7"/>
          <a:stretch>
            <a:fillRect/>
          </a:stretch>
        </p:blipFill>
        <p:spPr>
          <a:xfrm>
            <a:off x="6329202" y="4204458"/>
            <a:ext cx="263828" cy="266205"/>
          </a:xfrm>
          <a:prstGeom prst="rect">
            <a:avLst/>
          </a:prstGeom>
        </p:spPr>
      </p:pic>
      <p:pic>
        <p:nvPicPr>
          <p:cNvPr id="14" name="Pic instagram">
            <a:extLst>
              <a:ext uri="{FF2B5EF4-FFF2-40B4-BE49-F238E27FC236}">
                <a16:creationId xmlns:a16="http://schemas.microsoft.com/office/drawing/2014/main" id="{FF2FF84F-FCA8-2DD2-2641-3120179EB4D0}"/>
              </a:ext>
            </a:extLst>
          </p:cNvPr>
          <p:cNvPicPr/>
          <p:nvPr userDrawn="1"/>
        </p:nvPicPr>
        <p:blipFill>
          <a:blip r:embed="rId8"/>
          <a:stretch>
            <a:fillRect/>
          </a:stretch>
        </p:blipFill>
        <p:spPr>
          <a:xfrm>
            <a:off x="6328013" y="3850455"/>
            <a:ext cx="266205" cy="266205"/>
          </a:xfrm>
          <a:prstGeom prst="rect">
            <a:avLst/>
          </a:prstGeom>
        </p:spPr>
      </p:pic>
      <p:pic>
        <p:nvPicPr>
          <p:cNvPr id="15" name="Pic facebook">
            <a:extLst>
              <a:ext uri="{FF2B5EF4-FFF2-40B4-BE49-F238E27FC236}">
                <a16:creationId xmlns:a16="http://schemas.microsoft.com/office/drawing/2014/main" id="{5588B66B-7848-FD4D-45A9-05C46263FD12}"/>
              </a:ext>
            </a:extLst>
          </p:cNvPr>
          <p:cNvPicPr/>
          <p:nvPr userDrawn="1"/>
        </p:nvPicPr>
        <p:blipFill>
          <a:blip r:embed="rId9"/>
          <a:stretch>
            <a:fillRect/>
          </a:stretch>
        </p:blipFill>
        <p:spPr>
          <a:xfrm>
            <a:off x="6329202" y="3496452"/>
            <a:ext cx="263828" cy="266205"/>
          </a:xfrm>
          <a:prstGeom prst="rect">
            <a:avLst/>
          </a:prstGeom>
        </p:spPr>
      </p:pic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3A19D0BF-9500-27CE-3021-6A10627B7F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0451" y="3496452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@ESOAstronomy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822DA17-D0C5-C3B6-7E38-E052863F88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0451" y="3850454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@esoastronomy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123B96AF-E31A-3099-DF17-5D8E6ACBE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0451" y="4204456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@ESO</a:t>
            </a: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D7C44FA6-0C68-7C62-FB9A-E592FB06B6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70451" y="4558458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 err="1"/>
              <a:t>european</a:t>
            </a:r>
            <a:r>
              <a:rPr lang="en-GB" noProof="0" dirty="0"/>
              <a:t>-southern-observatory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F0007E12-939A-F866-DC2D-DE999A871D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451" y="4912459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@ESOobservatory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CDC22D2D-5C3B-1EB3-466A-9E78C49AB9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5" y="3496452"/>
            <a:ext cx="4938751" cy="1682212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5pPr>
            <a:lvl6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6pPr>
            <a:lvl7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7pPr>
            <a:lvl8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8pPr>
            <a:lvl9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Author’s info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D656607-9460-0FBB-C6E7-86922BA97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518" y="3561237"/>
            <a:ext cx="53416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F0F58-7413-92B5-091D-2524216F36BA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056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F73511-5300-CCC6-5C11-A8FDAEBF7B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87688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F73511-5300-CCC6-5C11-A8FDAEBF7B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8" y="1576800"/>
            <a:ext cx="10316307" cy="3722014"/>
          </a:xfrm>
        </p:spPr>
        <p:txBody>
          <a:bodyPr vert="horz" anchor="ctr"/>
          <a:lstStyle>
            <a:lvl1pPr algn="ctr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There could be a </a:t>
            </a:r>
            <a:br>
              <a:rPr lang="en-GB" noProof="0" dirty="0"/>
            </a:br>
            <a:r>
              <a:rPr lang="en-GB" noProof="0" dirty="0"/>
              <a:t>section title as well.</a:t>
            </a:r>
            <a:br>
              <a:rPr lang="en-GB" noProof="0" dirty="0"/>
            </a:br>
            <a:r>
              <a:rPr lang="en-GB" noProof="0" dirty="0"/>
              <a:t>Arial Bold, 40 pt, blue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3957A0-AB22-3832-DD70-E9DDB209C5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9035807-A58D-C6A4-D7C0-1E12619E1F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C37D7-F11D-6494-2E15-335F7B85337B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844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2138C45-39CA-C7A7-7D76-AD2712A2A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8884" y="451141"/>
            <a:ext cx="497477" cy="64778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8E82346-05BA-CCC7-D114-7954D9FACF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105" y="399599"/>
            <a:ext cx="494970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0C562AB-F20A-0117-8ABB-4C6CAE32B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7873F94-186D-3156-FEFA-3F0B7F845A2A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8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D0155401-1AEB-1D20-0D21-BFCA0D159CD7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4B34766-A3BB-4165-CC57-2BE3C22A1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83450F8-6306-9500-F151-BDB197503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23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+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Text on full background image</a:t>
            </a:r>
          </a:p>
          <a:p>
            <a:pPr lvl="0"/>
            <a:r>
              <a:rPr lang="en-GB" noProof="0" dirty="0"/>
              <a:t>Arial, 24 pt, white, centre aligned</a:t>
            </a:r>
          </a:p>
        </p:txBody>
      </p:sp>
      <p:sp>
        <p:nvSpPr>
          <p:cNvPr id="6" name="SmartArt-Platzhalter 5">
            <a:extLst>
              <a:ext uri="{FF2B5EF4-FFF2-40B4-BE49-F238E27FC236}">
                <a16:creationId xmlns:a16="http://schemas.microsoft.com/office/drawing/2014/main" id="{433C8CD0-D1FB-D1D7-F1A0-5048999E0FED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85A207C-46C0-F407-78B2-6640ADE3C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C000D7-8B88-2B9E-A1D0-2A106D9C7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32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+B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20D47E81-E9A6-BB7A-A5AC-082A992B80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/>
                <a:latin typeface="+mn-lt"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Text on blue background</a:t>
            </a:r>
          </a:p>
          <a:p>
            <a:pPr lvl="0"/>
            <a:r>
              <a:rPr lang="en-GB" noProof="0" dirty="0"/>
              <a:t>Arial, 24 pt, white, centre aligned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93884E-30FD-BE94-EB74-D5EBDFB37F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C1DCEA-8A03-ED66-EC67-A829554C2C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C01649B5-7285-2559-21A4-3C609DF08973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24DA13-9979-4452-B6DE-309D7DC6A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2880" y="3557876"/>
            <a:ext cx="5334939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15F86A8-A2DE-F488-BBD2-CF6F75328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47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>
                <a:solidFill>
                  <a:schemeClr val="tx1"/>
                </a:solidFill>
                <a:effectLst/>
                <a:latin typeface="+mn-lt"/>
              </a:defRPr>
            </a:lvl9pPr>
          </a:lstStyle>
          <a:p>
            <a:pPr lvl="0"/>
            <a:r>
              <a:rPr lang="en-GB" noProof="0" dirty="0"/>
              <a:t>1-Column Text + white background</a:t>
            </a:r>
          </a:p>
          <a:p>
            <a:pPr lvl="0"/>
            <a:r>
              <a:rPr lang="en-GB" noProof="0" dirty="0"/>
              <a:t>Arial Bold, 24 pt, white, centre aligned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A77A81-4D96-818A-C166-E1A70E33BA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05B547A-BEF3-D0B6-BB29-EF55FF35F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6665" y="3569026"/>
            <a:ext cx="5327370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0A0426-815F-60A6-72EE-5C21B4DEC1E5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234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284B66-A11B-B3CA-B1F8-30C04E39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2016000"/>
            <a:ext cx="10317164" cy="39053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r>
              <a:rPr lang="en-GB" noProof="0" dirty="0"/>
              <a:t>Copy Arial, 18 pt</a:t>
            </a:r>
          </a:p>
          <a:p>
            <a:pPr lvl="7"/>
            <a:r>
              <a:rPr lang="en-GB" noProof="0" dirty="0"/>
              <a:t>Copy Arial, 18 pt</a:t>
            </a:r>
          </a:p>
          <a:p>
            <a:pPr lvl="8"/>
            <a:r>
              <a:rPr lang="en-GB" noProof="0" dirty="0"/>
              <a:t>Copy Arial, 18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sp>
        <p:nvSpPr>
          <p:cNvPr id="12" name="Untertitel 6">
            <a:extLst>
              <a:ext uri="{FF2B5EF4-FFF2-40B4-BE49-F238E27FC236}">
                <a16:creationId xmlns:a16="http://schemas.microsoft.com/office/drawing/2014/main" id="{3E0265B8-51ED-B319-D61E-D75878236E6F}"/>
              </a:ext>
            </a:extLst>
          </p:cNvPr>
          <p:cNvSpPr>
            <a:spLocks noGrp="1"/>
          </p:cNvSpPr>
          <p:nvPr>
            <p:ph type="subTitle" sz="quarter" idx="12" hasCustomPrompt="1"/>
          </p:nvPr>
        </p:nvSpPr>
        <p:spPr>
          <a:xfrm>
            <a:off x="936624" y="1296812"/>
            <a:ext cx="8910639" cy="2854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noProof="0" dirty="0"/>
              <a:t>Headline add-on, Arial Italic, 18 pt, orange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813303C-C1E6-DEEA-79FE-604C62A23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22A8D-1DBE-BD85-92F3-EFE59AC18E5D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15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image" Target="../media/image3.sv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D6331505-9ECA-3956-1067-E87CC20DB7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19188926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2" imgW="410" imgH="409" progId="TCLayout.ActiveDocument.1">
                  <p:embed/>
                </p:oleObj>
              </mc:Choice>
              <mc:Fallback>
                <p:oleObj name="think-cell Folie" r:id="rId32" imgW="410" imgH="409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D6331505-9ECA-3956-1067-E87CC20DB7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B430F5F-5EE6-7217-0204-9D76CC0E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Headline Arial bold, 30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1FBA3B-4EF4-7A72-C915-876AFB7AA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625" y="2014538"/>
            <a:ext cx="10317164" cy="39068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r>
              <a:rPr lang="en-GB" noProof="0" dirty="0"/>
              <a:t>Copy Arial, 18 pt</a:t>
            </a:r>
          </a:p>
          <a:p>
            <a:pPr lvl="7"/>
            <a:r>
              <a:rPr lang="en-GB" noProof="0" dirty="0"/>
              <a:t>Copy Arial, 18 pt</a:t>
            </a:r>
          </a:p>
          <a:p>
            <a:pPr lvl="8"/>
            <a:r>
              <a:rPr lang="en-GB" noProof="0" dirty="0"/>
              <a:t>Copy Arial, 18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44BAAE-B800-7FD6-3DA7-97327451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6625" y="6532505"/>
            <a:ext cx="5147376" cy="175312"/>
          </a:xfrm>
          <a:prstGeom prst="rect">
            <a:avLst/>
          </a:prstGeom>
        </p:spPr>
        <p:txBody>
          <a:bodyPr vert="horz" lIns="0" tIns="0" rIns="0" bIns="18000" rtlCol="0" anchor="b">
            <a:noAutofit/>
          </a:bodyPr>
          <a:lstStyle>
            <a:lvl1pPr algn="l">
              <a:defRPr sz="900" i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3DEE3F7-A4A5-97B4-1A51-BC68FBBF3DCB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F986432C-5575-7D1B-27F5-31B6D699A418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5ECF14B-8906-1F35-8706-ADE4F50C4CB2}"/>
              </a:ext>
            </a:extLst>
          </p:cNvPr>
          <p:cNvSpPr txBox="1"/>
          <p:nvPr userDrawn="1"/>
        </p:nvSpPr>
        <p:spPr>
          <a:xfrm>
            <a:off x="5337270" y="1809178"/>
            <a:ext cx="1695355" cy="102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5E7D917-1DA2-1D17-CA57-6D03E4089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40655A-129B-FC48-1858-C7C4EA66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00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0" r:id="rId7"/>
    <p:sldLayoutId id="2147483661" r:id="rId8"/>
    <p:sldLayoutId id="2147483653" r:id="rId9"/>
    <p:sldLayoutId id="214748365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81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72800" indent="-172800" algn="l" defTabSz="914400" rtl="0" eaLnBrk="1" latinLnBrk="0" hangingPunct="1">
        <a:lnSpc>
          <a:spcPct val="12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14800" indent="-172800" algn="l" defTabSz="914400" rtl="0" eaLnBrk="1" latinLnBrk="0" hangingPunct="1">
        <a:lnSpc>
          <a:spcPct val="120000"/>
        </a:lnSpc>
        <a:spcBef>
          <a:spcPts val="12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1000"/>
        </a:lnSpc>
        <a:spcBef>
          <a:spcPts val="12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8000"/>
        </a:lnSpc>
        <a:spcBef>
          <a:spcPts val="1200"/>
        </a:spcBef>
        <a:buClr>
          <a:schemeClr val="tx2"/>
        </a:buClr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1000"/>
        </a:lnSpc>
        <a:spcBef>
          <a:spcPts val="1200"/>
        </a:spcBef>
        <a:buClr>
          <a:schemeClr val="bg2"/>
        </a:buClr>
        <a:buFont typeface="Arial" panose="020B0604020202020204" pitchFamily="34" charset="0"/>
        <a:buNone/>
        <a:defRPr sz="2400" i="1" kern="1200">
          <a:solidFill>
            <a:schemeClr val="bg2"/>
          </a:solidFill>
          <a:latin typeface="Georgia" panose="02040502050405020303" pitchFamily="18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95" userDrawn="1">
          <p15:clr>
            <a:srgbClr val="F26B43"/>
          </p15:clr>
        </p15:guide>
        <p15:guide id="4" pos="590" userDrawn="1">
          <p15:clr>
            <a:srgbClr val="F26B43"/>
          </p15:clr>
        </p15:guide>
        <p15:guide id="5" pos="886" userDrawn="1">
          <p15:clr>
            <a:srgbClr val="F26B43"/>
          </p15:clr>
        </p15:guide>
        <p15:guide id="6" pos="1181" userDrawn="1">
          <p15:clr>
            <a:srgbClr val="F26B43"/>
          </p15:clr>
        </p15:guide>
        <p15:guide id="7" pos="1476" userDrawn="1">
          <p15:clr>
            <a:srgbClr val="F26B43"/>
          </p15:clr>
        </p15:guide>
        <p15:guide id="8" pos="1772" userDrawn="1">
          <p15:clr>
            <a:srgbClr val="F26B43"/>
          </p15:clr>
        </p15:guide>
        <p15:guide id="9" pos="2067" userDrawn="1">
          <p15:clr>
            <a:srgbClr val="F26B43"/>
          </p15:clr>
        </p15:guide>
        <p15:guide id="10" pos="2363" userDrawn="1">
          <p15:clr>
            <a:srgbClr val="F26B43"/>
          </p15:clr>
        </p15:guide>
        <p15:guide id="11" pos="2658" userDrawn="1">
          <p15:clr>
            <a:srgbClr val="F26B43"/>
          </p15:clr>
        </p15:guide>
        <p15:guide id="12" pos="2953" userDrawn="1">
          <p15:clr>
            <a:srgbClr val="F26B43"/>
          </p15:clr>
        </p15:guide>
        <p15:guide id="13" pos="3249" userDrawn="1">
          <p15:clr>
            <a:srgbClr val="F26B43"/>
          </p15:clr>
        </p15:guide>
        <p15:guide id="14" pos="3544" userDrawn="1">
          <p15:clr>
            <a:srgbClr val="F26B43"/>
          </p15:clr>
        </p15:guide>
        <p15:guide id="15" pos="3840" userDrawn="1">
          <p15:clr>
            <a:srgbClr val="F26B43"/>
          </p15:clr>
        </p15:guide>
        <p15:guide id="16" pos="4135" userDrawn="1">
          <p15:clr>
            <a:srgbClr val="F26B43"/>
          </p15:clr>
        </p15:guide>
        <p15:guide id="17" pos="4430" userDrawn="1">
          <p15:clr>
            <a:srgbClr val="F26B43"/>
          </p15:clr>
        </p15:guide>
        <p15:guide id="18" pos="4726" userDrawn="1">
          <p15:clr>
            <a:srgbClr val="F26B43"/>
          </p15:clr>
        </p15:guide>
        <p15:guide id="19" pos="5021" userDrawn="1">
          <p15:clr>
            <a:srgbClr val="F26B43"/>
          </p15:clr>
        </p15:guide>
        <p15:guide id="20" pos="5316" userDrawn="1">
          <p15:clr>
            <a:srgbClr val="F26B43"/>
          </p15:clr>
        </p15:guide>
        <p15:guide id="21" pos="5612" userDrawn="1">
          <p15:clr>
            <a:srgbClr val="F26B43"/>
          </p15:clr>
        </p15:guide>
        <p15:guide id="22" pos="5907" userDrawn="1">
          <p15:clr>
            <a:srgbClr val="F26B43"/>
          </p15:clr>
        </p15:guide>
        <p15:guide id="23" pos="6203" userDrawn="1">
          <p15:clr>
            <a:srgbClr val="F26B43"/>
          </p15:clr>
        </p15:guide>
        <p15:guide id="24" pos="6498" userDrawn="1">
          <p15:clr>
            <a:srgbClr val="F26B43"/>
          </p15:clr>
        </p15:guide>
        <p15:guide id="25" pos="6793" userDrawn="1">
          <p15:clr>
            <a:srgbClr val="F26B43"/>
          </p15:clr>
        </p15:guide>
        <p15:guide id="26" pos="7089" userDrawn="1">
          <p15:clr>
            <a:srgbClr val="F26B43"/>
          </p15:clr>
        </p15:guide>
        <p15:guide id="27" pos="7384" userDrawn="1">
          <p15:clr>
            <a:srgbClr val="F26B43"/>
          </p15:clr>
        </p15:guide>
        <p15:guide id="28" orient="horz" userDrawn="1">
          <p15:clr>
            <a:srgbClr val="F26B43"/>
          </p15:clr>
        </p15:guide>
        <p15:guide id="29" orient="horz" pos="4320" userDrawn="1">
          <p15:clr>
            <a:srgbClr val="F26B43"/>
          </p15:clr>
        </p15:guide>
        <p15:guide id="30" orient="horz" pos="249" userDrawn="1">
          <p15:clr>
            <a:srgbClr val="F26B43"/>
          </p15:clr>
        </p15:guide>
        <p15:guide id="31" orient="horz" pos="40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steffen.hauf@xfel.eu" TargetMode="External"/><Relationship Id="rId2" Type="http://schemas.openxmlformats.org/officeDocument/2006/relationships/hyperlink" Target="https://visa.xfel.eu/login" TargetMode="Externa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Joao.Figueiredo@euro-fusion.org" TargetMode="External"/><Relationship Id="rId2" Type="http://schemas.openxmlformats.org/officeDocument/2006/relationships/hyperlink" Target="mailto:Stefanie.Schlatt@euro-fusion.org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segner@eso.or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6" Type="http://schemas.openxmlformats.org/officeDocument/2006/relationships/hyperlink" Target="http://www.eiroforum.org/esi2024" TargetMode="External"/><Relationship Id="rId5" Type="http://schemas.openxmlformats.org/officeDocument/2006/relationships/hyperlink" Target="https://indico.euro-fusion.org/event/2559/overview" TargetMode="Externa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8566E0C-FA6E-54A2-225D-2AF65AECB41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76492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8566E0C-FA6E-54A2-225D-2AF65AECB4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099AAC83-6D97-6BEC-F0E9-9B61E26881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EIROForum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School on Instrumentation 2024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7C57B5CD-E0DE-E06E-AA7B-0AFFC18732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Sebastian Egner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8DF2062-2DE8-6125-3A32-7529A00C02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EIROForum School on Instrumentation 2024, Sebastian Egner</a:t>
            </a:r>
            <a:endParaRPr lang="de-CH" i="1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1D97568-A082-0238-0616-D1B047216E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CONFIDENTIAL/INTERNAL/PUBLIC, ESO-XXXXXX v.X (doc nr, version)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3112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593CA-BA58-55D9-4717-5C6933878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Hands-on Session Machine Learning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CD48D-923F-D163-924A-1727D95F47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1296812"/>
            <a:ext cx="10317164" cy="4624563"/>
          </a:xfrm>
        </p:spPr>
        <p:txBody>
          <a:bodyPr/>
          <a:lstStyle/>
          <a:p>
            <a:r>
              <a:rPr lang="en-US" dirty="0"/>
              <a:t>The hands-on session on Thursday / Friday will be via </a:t>
            </a:r>
            <a:r>
              <a:rPr lang="en-US" dirty="0" err="1"/>
              <a:t>JupyterNotebooks</a:t>
            </a:r>
            <a:r>
              <a:rPr lang="en-US" dirty="0"/>
              <a:t> on virtual machines, </a:t>
            </a:r>
            <a:br>
              <a:rPr lang="en-US" dirty="0"/>
            </a:br>
            <a:r>
              <a:rPr lang="en-US" dirty="0"/>
              <a:t>hosted by European XFEL.</a:t>
            </a:r>
          </a:p>
          <a:p>
            <a:r>
              <a:rPr lang="en-US" dirty="0"/>
              <a:t>You will need to sign-in at: </a:t>
            </a:r>
            <a:br>
              <a:rPr lang="en-US" dirty="0"/>
            </a:br>
            <a:r>
              <a:rPr lang="en-US" sz="4800" dirty="0">
                <a:hlinkClick r:id="rId2"/>
              </a:rPr>
              <a:t>https://visa.xfel.eu/login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dirty="0"/>
              <a:t>by using "Helmholtz AAI“ as authentication code.</a:t>
            </a:r>
          </a:p>
          <a:p>
            <a:r>
              <a:rPr lang="en-US" dirty="0"/>
              <a:t>Please do so by Wednesday evening - in case of question please reach out to Steffen Hauf (</a:t>
            </a:r>
            <a:r>
              <a:rPr lang="en-US" dirty="0">
                <a:hlinkClick r:id="rId3"/>
              </a:rPr>
              <a:t>steffen.hauf@xfel.eu</a:t>
            </a:r>
            <a:r>
              <a:rPr lang="en-US" dirty="0"/>
              <a:t>).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C764D3-2323-3865-5186-7C2E1D9C9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44C7264-0910-F923-CDC0-9402D7BDB1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90379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4CA612-3A01-7CEF-109A-DE4FB445A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Problems?  Questions?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B31C1-6F5A-969C-0849-990B5775F1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Contact:</a:t>
            </a:r>
          </a:p>
          <a:p>
            <a:pPr marL="458550" lvl="1" indent="-285750"/>
            <a:r>
              <a:rPr lang="de-DE" dirty="0"/>
              <a:t>Stefanie Schlatt </a:t>
            </a:r>
            <a:r>
              <a:rPr lang="de-DE" dirty="0">
                <a:hlinkClick r:id="rId2"/>
              </a:rPr>
              <a:t>Stefanie.Schlatt@euro-fusion.org</a:t>
            </a:r>
            <a:endParaRPr lang="de-DE" dirty="0"/>
          </a:p>
          <a:p>
            <a:pPr marL="458550" lvl="1" indent="-285750"/>
            <a:r>
              <a:rPr lang="pt-BR" dirty="0"/>
              <a:t>Joao Figueiredo </a:t>
            </a:r>
            <a:r>
              <a:rPr lang="pt-BR" dirty="0">
                <a:hlinkClick r:id="rId3"/>
              </a:rPr>
              <a:t>Joao.Figueiredo@euro-fusion.org</a:t>
            </a:r>
            <a:endParaRPr lang="en-US" dirty="0"/>
          </a:p>
          <a:p>
            <a:pPr marL="458550" lvl="1" indent="-285750"/>
            <a:r>
              <a:rPr lang="en-US" dirty="0"/>
              <a:t>Sebastian Egner </a:t>
            </a:r>
            <a:r>
              <a:rPr lang="en-US" dirty="0">
                <a:hlinkClick r:id="rId4"/>
              </a:rPr>
              <a:t>segner@eso.org</a:t>
            </a:r>
            <a:endParaRPr lang="en-US" dirty="0"/>
          </a:p>
          <a:p>
            <a:pPr marL="458550" lvl="1" indent="-285750"/>
            <a:endParaRPr lang="en-US" dirty="0"/>
          </a:p>
          <a:p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F1DF45-DD9E-F578-BF15-696B3D2F80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69710-9BC3-3E64-9C12-DC12679EF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</p:spTree>
    <p:extLst>
      <p:ext uri="{BB962C8B-B14F-4D97-AF65-F5344CB8AC3E}">
        <p14:creationId xmlns:p14="http://schemas.microsoft.com/office/powerpoint/2010/main" val="1518774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2570BD6-6DB7-9568-6730-5BF7193C56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Enjoy!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DF61D99-7301-E22B-DE5C-0258BA5887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4E885-41C5-D40D-7A67-5DE15B3423B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32563"/>
            <a:ext cx="5146675" cy="174625"/>
          </a:xfrm>
        </p:spPr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</p:spTree>
    <p:extLst>
      <p:ext uri="{BB962C8B-B14F-4D97-AF65-F5344CB8AC3E}">
        <p14:creationId xmlns:p14="http://schemas.microsoft.com/office/powerpoint/2010/main" val="2219989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757F375-482C-9B68-1D5B-084D32A35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EIROForum School on Instrumentation 2024, Sebastian Egner</a:t>
            </a:r>
            <a:endParaRPr lang="de-CH" i="1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8C08F8F-24B3-3F97-FF53-B5221A2CE4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@ESOAstronomy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BB075EF-3155-9A27-9313-5C5E1EF1E3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@esoastronomy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BE6DF5C-7A55-077D-803B-CD0C9ABF36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@ESO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5E1ACA2-0F22-6DAB-2873-00EC8CF3C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 err="1"/>
              <a:t>european</a:t>
            </a:r>
            <a:r>
              <a:rPr lang="en-GB" dirty="0"/>
              <a:t>-southern-observatory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F50D11C-D35F-5B37-2F04-940968A890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@ESOobservatory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7EA70F-5E7A-BC43-B7EC-85091096E6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Here your name</a:t>
            </a:r>
          </a:p>
          <a:p>
            <a:r>
              <a:rPr lang="en-GB" dirty="0"/>
              <a:t>and your </a:t>
            </a:r>
            <a:r>
              <a:rPr lang="en-GB" noProof="1"/>
              <a:t>contact</a:t>
            </a:r>
            <a:r>
              <a:rPr lang="en-GB" dirty="0"/>
              <a:t> details</a:t>
            </a:r>
          </a:p>
          <a:p>
            <a:r>
              <a:rPr lang="en-GB" dirty="0"/>
              <a:t>Final slides include our flag row</a:t>
            </a:r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C17795AD-7C5C-E27D-7FD9-18A807BC39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CONFIDENTIAL/INTERNAL/PUBLIC, ESO-XXXXXX v.X (doc nr, version)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609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4E386B6-BED9-BC4F-136B-F9D2EC9E04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080566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4E386B6-BED9-BC4F-136B-F9D2EC9E04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FC5C6FCB-60B4-40F6-72F3-4B4E923683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Welcome to ESO!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D6314A-EF0D-D32F-B4DD-FB0C43B2BE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CONFIDENTIAL/INTERNAL/PUBLIC, ESO-XXXXXX v.X (doc nr, version)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7893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36837878-7B43-F3E8-7F40-61C6FC435C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09743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36837878-7B43-F3E8-7F40-61C6FC435C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34B98B2F-9E75-88ED-DE3A-39217E4A5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Logistics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CB22DE-4786-7937-6380-93325B7A76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https://indico.euro-fusion.org/event/2559/overview</a:t>
            </a:r>
            <a:br>
              <a:rPr lang="en-US" dirty="0"/>
            </a:br>
            <a:r>
              <a:rPr lang="en-US" dirty="0">
                <a:hlinkClick r:id="rId6"/>
              </a:rPr>
              <a:t>www.eiroforum.org/esi2024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Lectures &amp; Hands-on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Poster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Coffee-Breaks &amp; Lunch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DCE487-26B1-D095-8812-48A05B9738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CONFIDENTIAL/INTERNAL/PUBLIC, ESO-XXXXXX v.X (doc nr, version)</a:t>
            </a:r>
            <a:endParaRPr lang="en-GB" dirty="0"/>
          </a:p>
        </p:txBody>
      </p:sp>
      <p:pic>
        <p:nvPicPr>
          <p:cNvPr id="8" name="Picture 7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093D059E-0F6C-086C-BBE9-EB8EA8B29F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273014-99BE-574E-5EA7-BCE436902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</p:spTree>
    <p:extLst>
      <p:ext uri="{BB962C8B-B14F-4D97-AF65-F5344CB8AC3E}">
        <p14:creationId xmlns:p14="http://schemas.microsoft.com/office/powerpoint/2010/main" val="1737023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101C5-9980-2769-16F6-CD429E809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Auditoriums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F0D29-B34E-4566-44F9-57769021FF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Lectures will take place here in “Eridanus”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85F79-6A75-E4CA-37D7-D2C423141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764391B-53C9-B678-B33D-DD2B907DCA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169D84-5F64-BD0C-4D6A-6BFC1ABEF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001" y="0"/>
            <a:ext cx="4133351" cy="685800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169CC237-E91D-77B1-0CDF-4E2C7C1DF5A4}"/>
              </a:ext>
            </a:extLst>
          </p:cNvPr>
          <p:cNvSpPr/>
          <p:nvPr/>
        </p:nvSpPr>
        <p:spPr>
          <a:xfrm rot="10800000">
            <a:off x="10244426" y="1712363"/>
            <a:ext cx="725936" cy="607274"/>
          </a:xfrm>
          <a:prstGeom prst="right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A2D2332-D66F-EA86-805B-ED0D51440853}"/>
              </a:ext>
            </a:extLst>
          </p:cNvPr>
          <p:cNvSpPr/>
          <p:nvPr/>
        </p:nvSpPr>
        <p:spPr>
          <a:xfrm rot="10800000">
            <a:off x="10244426" y="5747795"/>
            <a:ext cx="725936" cy="607274"/>
          </a:xfrm>
          <a:prstGeom prst="right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ADF6421-C85A-FEE4-262B-508B94FFA1C1}"/>
              </a:ext>
            </a:extLst>
          </p:cNvPr>
          <p:cNvSpPr/>
          <p:nvPr/>
        </p:nvSpPr>
        <p:spPr>
          <a:xfrm rot="10800000">
            <a:off x="10217352" y="632988"/>
            <a:ext cx="725936" cy="607274"/>
          </a:xfrm>
          <a:prstGeom prst="right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19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101C5-9980-2769-16F6-CD429E809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Auditoriums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F0D29-B34E-4566-44F9-57769021FF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Hands-on Sessions will take place in</a:t>
            </a:r>
          </a:p>
          <a:p>
            <a:pPr marL="458550" lvl="1" indent="-285750"/>
            <a:r>
              <a:rPr lang="en-US" dirty="0"/>
              <a:t>“Eridanus” – Group 1</a:t>
            </a:r>
          </a:p>
          <a:p>
            <a:pPr marL="458550" lvl="1" indent="-285750"/>
            <a:r>
              <a:rPr lang="en-US" dirty="0"/>
              <a:t>“Telescopium” – Group 2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Group 1 – First name from A to Kateryna</a:t>
            </a:r>
          </a:p>
          <a:p>
            <a:pPr algn="l"/>
            <a:r>
              <a:rPr lang="en-US" dirty="0"/>
              <a:t>Group 2 – First name from Katrin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85F79-6A75-E4CA-37D7-D2C423141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764391B-53C9-B678-B33D-DD2B907DCA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169D84-5F64-BD0C-4D6A-6BFC1ABEF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001" y="0"/>
            <a:ext cx="4133351" cy="685800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6A2D2332-D66F-EA86-805B-ED0D51440853}"/>
              </a:ext>
            </a:extLst>
          </p:cNvPr>
          <p:cNvSpPr/>
          <p:nvPr/>
        </p:nvSpPr>
        <p:spPr>
          <a:xfrm rot="10800000">
            <a:off x="10217352" y="3918995"/>
            <a:ext cx="725936" cy="607274"/>
          </a:xfrm>
          <a:prstGeom prst="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474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126BB-C4C7-93E7-D7B3-592CEC23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Sessions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6ADEE-4A18-92C2-D8F8-E5F512143F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1696177"/>
            <a:ext cx="10317164" cy="42251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Posters will be on display in front of Eridanus (upper level) from Monday to Friday.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will have dedicated “Poster-Sessions” on Tuesday &amp; Thursday,</a:t>
            </a:r>
            <a:br>
              <a:rPr lang="en-US" dirty="0"/>
            </a:br>
            <a:r>
              <a:rPr lang="en-US" dirty="0"/>
              <a:t>when the poster authors should be at their poster.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will also have a “Flash-Presentation-Session” for your posters on Monday afternoon.</a:t>
            </a:r>
            <a:br>
              <a:rPr lang="en-US" dirty="0"/>
            </a:br>
            <a:r>
              <a:rPr lang="en-US" b="1" dirty="0"/>
              <a:t>	One slide – Two minutes</a:t>
            </a:r>
            <a:br>
              <a:rPr lang="en-US" b="1" dirty="0"/>
            </a:br>
            <a:r>
              <a:rPr lang="en-US" dirty="0"/>
              <a:t>Please send your slide as PDF to Stefanie until today, 11:00 CEST.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will be prizes for the best posters &amp; flash presentations.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E17E1-C77A-2E4F-AED9-02300541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356B8B-82CE-C6CB-4080-24A8D0E905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64997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62F6C-B3AA-AAAC-02F7-A72CF5DB5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A1771-889B-ADFE-86A2-30D0A4EFFD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 will have coffee breaks in front of Eridanus (lower level).</a:t>
            </a:r>
          </a:p>
          <a:p>
            <a:endParaRPr lang="en-GB" dirty="0"/>
          </a:p>
          <a:p>
            <a:r>
              <a:rPr lang="en-GB" dirty="0"/>
              <a:t>Lunch will be at the IPP Canteen on-campus (Mon, Tue, Thu, Fri).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5CE595-7577-EC1D-01B9-C516A87D4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48A3EA-A42C-7FBA-66B1-156321BA8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54161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0DCD8EC-F045-6103-431E-6A0C476128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FF7A24-CCD0-A229-1AEE-2741960935C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32563"/>
            <a:ext cx="5146675" cy="174625"/>
          </a:xfrm>
        </p:spPr>
        <p:txBody>
          <a:bodyPr/>
          <a:lstStyle/>
          <a:p>
            <a:r>
              <a:rPr lang="en-GB" noProof="0"/>
              <a:t>EIROForum School on Instrumentation 2024, Sebastian Egner</a:t>
            </a:r>
            <a:endParaRPr lang="en-GB" i="1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3555F4-534F-C0A0-BB35-3D6024421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37"/>
            <a:ext cx="12192000" cy="6818326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86FCDA6C-BF87-71DB-8E42-537041BEDF48}"/>
              </a:ext>
            </a:extLst>
          </p:cNvPr>
          <p:cNvSpPr/>
          <p:nvPr/>
        </p:nvSpPr>
        <p:spPr>
          <a:xfrm rot="9035185">
            <a:off x="7025748" y="5498758"/>
            <a:ext cx="475735" cy="518984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43C971-A558-F9E3-CE13-0F11870C9A39}"/>
              </a:ext>
            </a:extLst>
          </p:cNvPr>
          <p:cNvSpPr txBox="1"/>
          <p:nvPr/>
        </p:nvSpPr>
        <p:spPr>
          <a:xfrm>
            <a:off x="7310432" y="5944367"/>
            <a:ext cx="157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We are here.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D913E1-7CA1-3456-94FD-21FF293C439C}"/>
              </a:ext>
            </a:extLst>
          </p:cNvPr>
          <p:cNvSpPr txBox="1"/>
          <p:nvPr/>
        </p:nvSpPr>
        <p:spPr>
          <a:xfrm>
            <a:off x="7051002" y="678049"/>
            <a:ext cx="157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Cantine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B985E8-8493-ED34-76F6-BAB3EB2EC2BC}"/>
              </a:ext>
            </a:extLst>
          </p:cNvPr>
          <p:cNvSpPr txBox="1"/>
          <p:nvPr/>
        </p:nvSpPr>
        <p:spPr>
          <a:xfrm>
            <a:off x="445620" y="2214371"/>
            <a:ext cx="2701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Lunch</a:t>
            </a:r>
            <a:endParaRPr lang="en-GB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76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FE1528-5C45-325B-73A1-26A9FEA88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WIFI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A0EC70-76AF-12E4-3BFD-A02CB85C1F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1296812"/>
            <a:ext cx="10317164" cy="4624563"/>
          </a:xfrm>
        </p:spPr>
        <p:txBody>
          <a:bodyPr/>
          <a:lstStyle/>
          <a:p>
            <a:r>
              <a:rPr lang="en-US" dirty="0"/>
              <a:t>WIFI Access during the workshop:</a:t>
            </a:r>
          </a:p>
          <a:p>
            <a:r>
              <a:rPr lang="en-US" sz="4400" dirty="0"/>
              <a:t>	SSID: </a:t>
            </a:r>
            <a:r>
              <a:rPr lang="en-US" sz="4400" b="1" dirty="0"/>
              <a:t>ESO</a:t>
            </a:r>
          </a:p>
          <a:p>
            <a:r>
              <a:rPr lang="en-US" sz="4400" dirty="0"/>
              <a:t>	Username: </a:t>
            </a:r>
            <a:r>
              <a:rPr lang="en-US" sz="4400" b="1" dirty="0" err="1"/>
              <a:t>eris</a:t>
            </a:r>
            <a:endParaRPr lang="en-US" sz="4400" b="1" dirty="0"/>
          </a:p>
          <a:p>
            <a:r>
              <a:rPr lang="en-US" sz="4400" dirty="0"/>
              <a:t>	Password: </a:t>
            </a:r>
            <a:r>
              <a:rPr lang="en-US" sz="4400" b="1" dirty="0"/>
              <a:t>ta8fav</a:t>
            </a:r>
          </a:p>
          <a:p>
            <a:endParaRPr lang="en-US" sz="2000" dirty="0"/>
          </a:p>
          <a:p>
            <a:r>
              <a:rPr lang="en-US" dirty="0"/>
              <a:t>Or </a:t>
            </a:r>
            <a:r>
              <a:rPr lang="en-US" dirty="0" err="1"/>
              <a:t>eduroam</a:t>
            </a:r>
            <a:r>
              <a:rPr lang="en-US" dirty="0"/>
              <a:t>, if offered by your home institute.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5A2F5F-15C3-974E-2BB1-B7C2045E75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/>
              <a:t>Data Classification: ESO CONFIDENTIAL/INTERNAL/PUBLIC, ESO-XXXXXX v.X (doc nr, version)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116705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ysClr val="window" lastClr="FFFFFF"/>
      </a:lt1>
      <a:dk2>
        <a:srgbClr val="0077BE"/>
      </a:dk2>
      <a:lt2>
        <a:srgbClr val="FFA300"/>
      </a:lt2>
      <a:accent1>
        <a:srgbClr val="094168"/>
      </a:accent1>
      <a:accent2>
        <a:srgbClr val="00AAE3"/>
      </a:accent2>
      <a:accent3>
        <a:srgbClr val="C9E7FB"/>
      </a:accent3>
      <a:accent4>
        <a:srgbClr val="825C00"/>
      </a:accent4>
      <a:accent5>
        <a:srgbClr val="AE7800"/>
      </a:accent5>
      <a:accent6>
        <a:srgbClr val="FDDE54"/>
      </a:accent6>
      <a:hlink>
        <a:srgbClr val="000000"/>
      </a:hlink>
      <a:folHlink>
        <a:srgbClr val="000000"/>
      </a:folHlink>
    </a:clrScheme>
    <a:fontScheme name="ES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äsentation1  -  AutoRecovered" id="{188C2C30-848C-4475-B9F1-84BB9D1BF107}" vid="{D60D51B9-B3EF-4751-A039-5A277E354B4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728</Words>
  <Application>Microsoft Office PowerPoint</Application>
  <PresentationFormat>Widescreen</PresentationFormat>
  <Paragraphs>78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Georgia</vt:lpstr>
      <vt:lpstr>Office</vt:lpstr>
      <vt:lpstr>think-cell Folie</vt:lpstr>
      <vt:lpstr>EIROForum  School on Instrumentation 2024</vt:lpstr>
      <vt:lpstr>Welcome to ESO!</vt:lpstr>
      <vt:lpstr>Logistics</vt:lpstr>
      <vt:lpstr>Auditoriums</vt:lpstr>
      <vt:lpstr>Auditoriums</vt:lpstr>
      <vt:lpstr>Poster Sessions</vt:lpstr>
      <vt:lpstr>Food</vt:lpstr>
      <vt:lpstr>PowerPoint Presentation</vt:lpstr>
      <vt:lpstr>WIFI</vt:lpstr>
      <vt:lpstr>Hands-on Session Machine Learning</vt:lpstr>
      <vt:lpstr>Problems?  Questions?</vt:lpstr>
      <vt:lpstr>Enjoy!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EIROForum  School on Instrumentation 2024</dc:title>
  <dc:creator>Sebastian Elias Egner</dc:creator>
  <cp:lastModifiedBy>Sebastian Elias Egner</cp:lastModifiedBy>
  <cp:revision>1</cp:revision>
  <dcterms:created xsi:type="dcterms:W3CDTF">2024-05-10T10:09:59Z</dcterms:created>
  <dcterms:modified xsi:type="dcterms:W3CDTF">2024-05-13T05:36:50Z</dcterms:modified>
</cp:coreProperties>
</file>