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72" r:id="rId3"/>
    <p:sldId id="373" r:id="rId4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9900"/>
    <a:srgbClr val="008000"/>
    <a:srgbClr val="003399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75" autoAdjust="0"/>
  </p:normalViewPr>
  <p:slideViewPr>
    <p:cSldViewPr showGuides="1">
      <p:cViewPr varScale="1">
        <p:scale>
          <a:sx n="127" d="100"/>
          <a:sy n="127" d="100"/>
        </p:scale>
        <p:origin x="672" y="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3144" y="8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02/02/2023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02/02/2023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D.Borodin  |  </a:t>
            </a:r>
            <a:r>
              <a:rPr lang="en-GB" sz="1400" baseline="0" dirty="0" smtClean="0"/>
              <a:t>TSVV-5  </a:t>
            </a:r>
            <a:r>
              <a:rPr lang="en-GB" sz="1400" dirty="0" smtClean="0"/>
              <a:t>|  regular</a:t>
            </a:r>
            <a:r>
              <a:rPr lang="en-GB" sz="1400" baseline="0" dirty="0" smtClean="0"/>
              <a:t> VC #13 </a:t>
            </a:r>
            <a:r>
              <a:rPr lang="en-GB" sz="1400" dirty="0" smtClean="0"/>
              <a:t>|  09.12.2022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02/02/2023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1183/sessions/605/attachments/1606/3124/EIRENE_DCoC_v2.d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irene.de/new_eire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796136" y="987574"/>
            <a:ext cx="3163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 </a:t>
            </a:r>
            <a: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VC#2</a:t>
            </a:r>
            <a: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03.02.2023</a:t>
            </a:r>
            <a:endParaRPr lang="en-GB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1085" y="1779662"/>
            <a:ext cx="8721395" cy="972108"/>
          </a:xfrm>
        </p:spPr>
        <p:txBody>
          <a:bodyPr/>
          <a:lstStyle/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dirty="0" smtClean="0">
                <a:solidFill>
                  <a:srgbClr val="C00000"/>
                </a:solidFill>
              </a:rPr>
              <a:t>EIRENE-NGM </a:t>
            </a:r>
            <a:r>
              <a:rPr lang="en-US" sz="2400" dirty="0" smtClean="0">
                <a:solidFill>
                  <a:srgbClr val="C00000"/>
                </a:solidFill>
              </a:rPr>
              <a:t>license </a:t>
            </a:r>
            <a:r>
              <a:rPr lang="en-US" sz="2400" dirty="0" smtClean="0">
                <a:solidFill>
                  <a:srgbClr val="C00000"/>
                </a:solidFill>
              </a:rPr>
              <a:t>status: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EIRENE public license (EPL), v1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GB" sz="2400" i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0" y="93736"/>
            <a:ext cx="1470513" cy="5242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53" y="124624"/>
            <a:ext cx="1535880" cy="4223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663" y="79423"/>
            <a:ext cx="735289" cy="50451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9732" y="79422"/>
            <a:ext cx="1232367" cy="49059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351" y="86170"/>
            <a:ext cx="1800200" cy="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EIRENE licencing - User Agreement  (UA)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07504" y="555526"/>
            <a:ext cx="799288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Old UA</a:t>
            </a:r>
            <a:r>
              <a:rPr lang="en-GB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acknowledgement of FZJ origin of EIRENE, non-military use, non-commercial use,  no cost/liability for FZJ, etc.</a:t>
            </a:r>
            <a:endParaRPr lang="en-GB" dirty="0"/>
          </a:p>
          <a:p>
            <a:endParaRPr lang="en-GB" sz="800" b="1" u="sng" dirty="0" smtClean="0"/>
          </a:p>
          <a:p>
            <a:r>
              <a:rPr lang="en-GB" b="1" u="sng" dirty="0" smtClean="0"/>
              <a:t>New UA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Based on copyleft licence (however GPL3.0 occurs to be not suitable).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Similar declarative statements as in the old UA.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More clear statement about the EIRENE-based publications.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Developers and users are divided into “basic” and “associated” ones (AD).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solidFill>
                  <a:srgbClr val="C00000"/>
                </a:solidFill>
              </a:rPr>
              <a:t>NEW: commercial use of executable for any AD group.</a:t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sz="800" dirty="0"/>
          </a:p>
          <a:p>
            <a:r>
              <a:rPr lang="en-GB" i="1" dirty="0" smtClean="0">
                <a:solidFill>
                  <a:srgbClr val="003399"/>
                </a:solidFill>
                <a:sym typeface="Wingdings" panose="05000000000000000000" pitchFamily="2" charset="2"/>
              </a:rPr>
              <a:t> </a:t>
            </a:r>
            <a:r>
              <a:rPr lang="en-GB" i="1" dirty="0" smtClean="0">
                <a:solidFill>
                  <a:srgbClr val="003399"/>
                </a:solidFill>
              </a:rPr>
              <a:t>ADs get more rights on decision-making, direct access to the repository, etc.</a:t>
            </a:r>
          </a:p>
          <a:p>
            <a:pPr marL="285750" indent="-285750">
              <a:buFont typeface="Wingdings" panose="05000000000000000000" pitchFamily="2" charset="2"/>
              <a:buChar char="ç"/>
            </a:pPr>
            <a:r>
              <a:rPr lang="en-GB" i="1" dirty="0" smtClean="0">
                <a:solidFill>
                  <a:srgbClr val="003399"/>
                </a:solidFill>
              </a:rPr>
              <a:t>ADs must keep to the “Developer Code of Conduct” (see at </a:t>
            </a:r>
            <a:r>
              <a:rPr lang="en-GB" i="1" dirty="0" smtClean="0">
                <a:solidFill>
                  <a:srgbClr val="003399"/>
                </a:solidFill>
                <a:hlinkClick r:id="rId2"/>
              </a:rPr>
              <a:t>INDICO</a:t>
            </a:r>
            <a:r>
              <a:rPr lang="en-GB" i="1" dirty="0" smtClean="0">
                <a:solidFill>
                  <a:srgbClr val="003399"/>
                </a:solidFill>
              </a:rPr>
              <a:t>).</a:t>
            </a:r>
          </a:p>
          <a:p>
            <a:pPr marL="285750" indent="-285750">
              <a:buFont typeface="Wingdings" panose="05000000000000000000" pitchFamily="2" charset="2"/>
              <a:buChar char="ç"/>
            </a:pPr>
            <a:endParaRPr lang="en-GB" i="1" dirty="0">
              <a:solidFill>
                <a:srgbClr val="003399"/>
              </a:solidFill>
            </a:endParaRPr>
          </a:p>
          <a:p>
            <a:r>
              <a:rPr lang="en-GB" b="1" i="1" u="sng" dirty="0" smtClean="0">
                <a:solidFill>
                  <a:srgbClr val="FF33CC"/>
                </a:solidFill>
              </a:rPr>
              <a:t>Current status: </a:t>
            </a:r>
            <a:r>
              <a:rPr lang="en-GB" i="1" dirty="0" smtClean="0">
                <a:solidFill>
                  <a:srgbClr val="FF33CC"/>
                </a:solidFill>
              </a:rPr>
              <a:t> License is generally ready… </a:t>
            </a:r>
            <a:endParaRPr lang="en-GB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Further work on the </a:t>
            </a:r>
            <a:r>
              <a:rPr lang="en-GB" dirty="0" smtClean="0">
                <a:solidFill>
                  <a:srgbClr val="C00000"/>
                </a:solidFill>
              </a:rPr>
              <a:t>license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0449" y="627534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>
                <a:hlinkClick r:id="rId2"/>
              </a:rPr>
              <a:t>www.eirene.de/new_eirene</a:t>
            </a: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The licence is meant to be the part of the source code, so it will be checked into </a:t>
            </a:r>
            <a:r>
              <a:rPr lang="en-GB" dirty="0" err="1" smtClean="0"/>
              <a:t>JuGit</a:t>
            </a:r>
            <a:r>
              <a:rPr lang="en-GB" dirty="0" smtClean="0"/>
              <a:t> (as “md”-file</a:t>
            </a:r>
            <a:r>
              <a:rPr lang="en-GB" dirty="0" smtClean="0"/>
              <a:t>).</a:t>
            </a:r>
          </a:p>
          <a:p>
            <a:r>
              <a:rPr lang="en-GB" dirty="0"/>
              <a:t> </a:t>
            </a:r>
            <a:r>
              <a:rPr lang="en-GB" dirty="0" smtClean="0"/>
              <a:t>    </a:t>
            </a:r>
            <a:r>
              <a:rPr lang="en-GB" dirty="0" err="1" smtClean="0">
                <a:solidFill>
                  <a:srgbClr val="FF0000"/>
                </a:solidFill>
              </a:rPr>
              <a:t>JuGit</a:t>
            </a:r>
            <a:r>
              <a:rPr lang="en-GB" dirty="0" smtClean="0">
                <a:solidFill>
                  <a:srgbClr val="FF0000"/>
                </a:solidFill>
              </a:rPr>
              <a:t>-&gt;EIRENE/eirene/EPL.md    </a:t>
            </a:r>
            <a:r>
              <a:rPr lang="en-GB" dirty="0" smtClean="0"/>
              <a:t>(branch </a:t>
            </a:r>
            <a:r>
              <a:rPr lang="en-GB" dirty="0" err="1" smtClean="0"/>
              <a:t>WIP_eirene_unified</a:t>
            </a:r>
            <a:r>
              <a:rPr lang="en-GB" dirty="0" smtClean="0"/>
              <a:t>)</a:t>
            </a:r>
            <a:endParaRPr lang="en-GB" dirty="0" smtClean="0"/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Please provide the feedback by mail with </a:t>
            </a:r>
            <a:r>
              <a:rPr lang="en-GB" u="sng" dirty="0" smtClean="0">
                <a:solidFill>
                  <a:srgbClr val="C00000"/>
                </a:solidFill>
              </a:rPr>
              <a:t>marked</a:t>
            </a:r>
            <a:r>
              <a:rPr lang="en-GB" dirty="0" smtClean="0"/>
              <a:t> changes.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We </a:t>
            </a:r>
            <a:r>
              <a:rPr lang="en-GB" dirty="0" smtClean="0"/>
              <a:t>need to approve the </a:t>
            </a:r>
            <a:r>
              <a:rPr lang="en-GB" dirty="0" err="1" smtClean="0"/>
              <a:t>DCoC</a:t>
            </a:r>
            <a:r>
              <a:rPr lang="en-GB" dirty="0" smtClean="0"/>
              <a:t> for our AD </a:t>
            </a:r>
            <a:r>
              <a:rPr lang="en-GB" dirty="0" smtClean="0"/>
              <a:t>community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dirty="0" smtClean="0"/>
              <a:t>PDF is just for the webpage?.. </a:t>
            </a:r>
            <a:r>
              <a:rPr lang="en-GB" smtClean="0"/>
              <a:t>Other formats?</a:t>
            </a:r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endParaRPr lang="en-GB" sz="800" dirty="0"/>
          </a:p>
          <a:p>
            <a:pPr marL="285750" indent="-285750">
              <a:buFont typeface="Wingdings" panose="05000000000000000000" pitchFamily="2" charset="2"/>
              <a:buChar char="ç"/>
            </a:pPr>
            <a:endParaRPr lang="en-GB" i="1" dirty="0">
              <a:solidFill>
                <a:srgbClr val="003399"/>
              </a:solidFill>
            </a:endParaRPr>
          </a:p>
          <a:p>
            <a:r>
              <a:rPr lang="en-GB" b="1" i="1" u="sng" dirty="0" smtClean="0">
                <a:solidFill>
                  <a:srgbClr val="FF33CC"/>
                </a:solidFill>
              </a:rPr>
              <a:t>Any feedback is appreciated!</a:t>
            </a:r>
            <a:endParaRPr lang="en-GB" i="1" dirty="0">
              <a:solidFill>
                <a:srgbClr val="FF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4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232</Words>
  <Application>Microsoft Office PowerPoint</Application>
  <PresentationFormat>Bildschirmpräsentation (16:9)</PresentationFormat>
  <Paragraphs>31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 EIRENE-NGM license status: EIRENE public license (EPL), v1 </vt:lpstr>
      <vt:lpstr>PowerPoint-Präsentation</vt:lpstr>
      <vt:lpstr>Further work on the license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673</cp:revision>
  <cp:lastPrinted>2014-10-16T14:51:28Z</cp:lastPrinted>
  <dcterms:created xsi:type="dcterms:W3CDTF">2019-10-05T18:10:40Z</dcterms:created>
  <dcterms:modified xsi:type="dcterms:W3CDTF">2023-02-02T22:25:38Z</dcterms:modified>
</cp:coreProperties>
</file>