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</p:sldMasterIdLst>
  <p:notesMasterIdLst>
    <p:notesMasterId r:id="rId3"/>
  </p:notesMasterIdLst>
  <p:handoutMasterIdLst>
    <p:handoutMasterId r:id="rId4"/>
  </p:handoutMasterIdLst>
  <p:sldIdLst>
    <p:sldId id="842" r:id="rId2"/>
  </p:sldIdLst>
  <p:sldSz cx="9144000" cy="6858000" type="screen4x3"/>
  <p:notesSz cx="6797675" cy="9872663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E7F6FF"/>
    <a:srgbClr val="9999FF"/>
    <a:srgbClr val="9966FF"/>
    <a:srgbClr val="E1F4FF"/>
    <a:srgbClr val="CCECFF"/>
    <a:srgbClr val="FFE5E5"/>
    <a:srgbClr val="FFEFEF"/>
    <a:srgbClr val="FFDDDD"/>
    <a:srgbClr val="FFCD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B344D84-9AFB-497E-A393-DC336BA19D2E}" styleName="Style moyen 3 - Accentuation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187" autoAdjust="0"/>
    <p:restoredTop sz="94675" autoAdjust="0"/>
  </p:normalViewPr>
  <p:slideViewPr>
    <p:cSldViewPr snapToGrid="0">
      <p:cViewPr varScale="1">
        <p:scale>
          <a:sx n="105" d="100"/>
          <a:sy n="105" d="100"/>
        </p:scale>
        <p:origin x="249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44" d="100"/>
          <a:sy n="44" d="100"/>
        </p:scale>
        <p:origin x="2794" y="42"/>
      </p:cViewPr>
      <p:guideLst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65" tIns="45933" rIns="91865" bIns="45933" numCol="1" anchor="t" anchorCtr="0" compatLnSpc="1">
            <a:prstTxWarp prst="textNoShape">
              <a:avLst/>
            </a:prstTxWarp>
          </a:bodyPr>
          <a:lstStyle>
            <a:lvl1pPr defTabSz="919607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65" tIns="45933" rIns="91865" bIns="45933" numCol="1" anchor="t" anchorCtr="0" compatLnSpc="1">
            <a:prstTxWarp prst="textNoShape">
              <a:avLst/>
            </a:prstTxWarp>
          </a:bodyPr>
          <a:lstStyle>
            <a:lvl1pPr algn="r" defTabSz="919607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65" tIns="45933" rIns="91865" bIns="45933" numCol="1" anchor="b" anchorCtr="0" compatLnSpc="1">
            <a:prstTxWarp prst="textNoShape">
              <a:avLst/>
            </a:prstTxWarp>
          </a:bodyPr>
          <a:lstStyle>
            <a:lvl1pPr defTabSz="919607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65" tIns="45933" rIns="91865" bIns="45933" numCol="1" anchor="b" anchorCtr="0" compatLnSpc="1">
            <a:prstTxWarp prst="textNoShape">
              <a:avLst/>
            </a:prstTxWarp>
          </a:bodyPr>
          <a:lstStyle>
            <a:lvl1pPr algn="r" defTabSz="919607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0F98DB46-E1C4-4139-87C0-D698072A0E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29841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65" tIns="45933" rIns="91865" bIns="45933" numCol="1" anchor="t" anchorCtr="0" compatLnSpc="1">
            <a:prstTxWarp prst="textNoShape">
              <a:avLst/>
            </a:prstTxWarp>
          </a:bodyPr>
          <a:lstStyle>
            <a:lvl1pPr defTabSz="919607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65" tIns="45933" rIns="91865" bIns="45933" numCol="1" anchor="t" anchorCtr="0" compatLnSpc="1">
            <a:prstTxWarp prst="textNoShape">
              <a:avLst/>
            </a:prstTxWarp>
          </a:bodyPr>
          <a:lstStyle>
            <a:lvl1pPr algn="r" defTabSz="919607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7125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689475"/>
            <a:ext cx="4984750" cy="444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65" tIns="45933" rIns="91865" bIns="459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65" tIns="45933" rIns="91865" bIns="45933" numCol="1" anchor="b" anchorCtr="0" compatLnSpc="1">
            <a:prstTxWarp prst="textNoShape">
              <a:avLst/>
            </a:prstTxWarp>
          </a:bodyPr>
          <a:lstStyle>
            <a:lvl1pPr defTabSz="919607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65" tIns="45933" rIns="91865" bIns="45933" numCol="1" anchor="b" anchorCtr="0" compatLnSpc="1">
            <a:prstTxWarp prst="textNoShape">
              <a:avLst/>
            </a:prstTxWarp>
          </a:bodyPr>
          <a:lstStyle>
            <a:lvl1pPr algn="r" defTabSz="919607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A3D4597E-9FA8-4D2B-993C-3FF5595B4CB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84391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030124" y="78903"/>
            <a:ext cx="6326258" cy="541339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Title</a:t>
            </a:r>
            <a:endParaRPr lang="fr-FR"/>
          </a:p>
        </p:txBody>
      </p:sp>
      <p:sp>
        <p:nvSpPr>
          <p:cNvPr id="3" name="ZoneTexte 2"/>
          <p:cNvSpPr txBox="1"/>
          <p:nvPr userDrawn="1"/>
        </p:nvSpPr>
        <p:spPr>
          <a:xfrm>
            <a:off x="0" y="24719"/>
            <a:ext cx="8510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smtClean="0">
                <a:solidFill>
                  <a:srgbClr val="FF0000"/>
                </a:solidFill>
              </a:rPr>
              <a:t>lecturer's</a:t>
            </a:r>
          </a:p>
          <a:p>
            <a:r>
              <a:rPr lang="fr-FR" sz="1200" smtClean="0">
                <a:solidFill>
                  <a:srgbClr val="FF0000"/>
                </a:solidFill>
              </a:rPr>
              <a:t>institute </a:t>
            </a:r>
            <a:r>
              <a:rPr lang="fr-FR" sz="1200" smtClean="0">
                <a:solidFill>
                  <a:srgbClr val="FF0000"/>
                </a:solidFill>
              </a:rPr>
              <a:t>logo</a:t>
            </a:r>
            <a:endParaRPr lang="en-GB" sz="12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0032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76980" y="41274"/>
            <a:ext cx="6331226" cy="541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 Title</a:t>
            </a:r>
          </a:p>
        </p:txBody>
      </p:sp>
      <p:sp>
        <p:nvSpPr>
          <p:cNvPr id="9" name="Espace réservé du pied de page 9"/>
          <p:cNvSpPr txBox="1">
            <a:spLocks noGrp="1"/>
          </p:cNvSpPr>
          <p:nvPr userDrawn="1"/>
        </p:nvSpPr>
        <p:spPr bwMode="auto">
          <a:xfrm>
            <a:off x="362139" y="6456364"/>
            <a:ext cx="7529323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fr-FR" sz="1200" smtClean="0">
                <a:solidFill>
                  <a:srgbClr val="666666"/>
                </a:solidFill>
                <a:latin typeface="Arial" charset="0"/>
              </a:rPr>
              <a:t>JIFS-2023</a:t>
            </a:r>
            <a:r>
              <a:rPr lang="fr-FR" sz="1200" smtClean="0">
                <a:solidFill>
                  <a:srgbClr val="666666"/>
                </a:solidFill>
                <a:latin typeface="Arial" charset="0"/>
              </a:rPr>
              <a:t>	Topic</a:t>
            </a:r>
            <a:r>
              <a:rPr lang="fr-FR" sz="1200" baseline="0" smtClean="0">
                <a:solidFill>
                  <a:srgbClr val="666666"/>
                </a:solidFill>
                <a:latin typeface="Arial" charset="0"/>
              </a:rPr>
              <a:t> (TOK, SCE, DIA, OPS, PWI)	Lecture title		Lecturer</a:t>
            </a:r>
            <a:endParaRPr lang="fr-FR" sz="1200" smtClean="0">
              <a:solidFill>
                <a:srgbClr val="666666"/>
              </a:solidFill>
              <a:latin typeface="Arial" charset="0"/>
            </a:endParaRPr>
          </a:p>
        </p:txBody>
      </p:sp>
      <p:sp>
        <p:nvSpPr>
          <p:cNvPr id="10" name="Espace réservé du numéro de diapositive 8"/>
          <p:cNvSpPr txBox="1">
            <a:spLocks noGrp="1"/>
          </p:cNvSpPr>
          <p:nvPr userDrawn="1"/>
        </p:nvSpPr>
        <p:spPr bwMode="auto">
          <a:xfrm>
            <a:off x="7891465" y="6456364"/>
            <a:ext cx="1201737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fr-FR" sz="1200" smtClean="0">
                <a:solidFill>
                  <a:srgbClr val="666666"/>
                </a:solidFill>
                <a:latin typeface="Arial" charset="0"/>
              </a:rPr>
              <a:t>|  PAGE </a:t>
            </a:r>
            <a:fld id="{3CA59D44-1796-4223-BCE1-B06A40B30F21}" type="slidenum">
              <a:rPr lang="fr-FR" sz="1200" smtClean="0">
                <a:solidFill>
                  <a:srgbClr val="666666"/>
                </a:solidFill>
                <a:latin typeface="Arial" charset="0"/>
              </a:rPr>
              <a:pPr eaLnBrk="1" hangingPunct="1">
                <a:defRPr/>
              </a:pPr>
              <a:t>‹N°›</a:t>
            </a:fld>
            <a:endParaRPr lang="fr-FR" sz="1200" smtClean="0">
              <a:solidFill>
                <a:srgbClr val="666666"/>
              </a:solidFill>
              <a:latin typeface="Arial" charset="0"/>
            </a:endParaRPr>
          </a:p>
        </p:txBody>
      </p:sp>
      <p:grpSp>
        <p:nvGrpSpPr>
          <p:cNvPr id="8" name="図形グループ 10"/>
          <p:cNvGrpSpPr>
            <a:grpSpLocks/>
          </p:cNvGrpSpPr>
          <p:nvPr userDrawn="1"/>
        </p:nvGrpSpPr>
        <p:grpSpPr bwMode="auto">
          <a:xfrm>
            <a:off x="0" y="651013"/>
            <a:ext cx="9016448" cy="163996"/>
            <a:chOff x="0" y="727954"/>
            <a:chExt cx="9829800" cy="139700"/>
          </a:xfrm>
        </p:grpSpPr>
        <p:sp>
          <p:nvSpPr>
            <p:cNvPr id="11" name="Rectangle 5"/>
            <p:cNvSpPr>
              <a:spLocks noChangeArrowheads="1"/>
            </p:cNvSpPr>
            <p:nvPr/>
          </p:nvSpPr>
          <p:spPr bwMode="gray">
            <a:xfrm>
              <a:off x="0" y="777166"/>
              <a:ext cx="9772650" cy="90488"/>
            </a:xfrm>
            <a:prstGeom prst="rect">
              <a:avLst/>
            </a:prstGeom>
            <a:gradFill rotWithShape="0">
              <a:gsLst>
                <a:gs pos="0">
                  <a:srgbClr val="858585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6323" tIns="48161" rIns="96323" bIns="48161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en-US" altLang="ja-JP" sz="2500">
                <a:latin typeface="ＭＳ Ｐゴシック" pitchFamily="-109" charset="-128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3" name="Rectangle 6"/>
            <p:cNvSpPr>
              <a:spLocks noChangeArrowheads="1"/>
            </p:cNvSpPr>
            <p:nvPr/>
          </p:nvSpPr>
          <p:spPr bwMode="gray">
            <a:xfrm>
              <a:off x="0" y="727954"/>
              <a:ext cx="9829800" cy="90487"/>
            </a:xfrm>
            <a:prstGeom prst="rect">
              <a:avLst/>
            </a:prstGeom>
            <a:gradFill rotWithShape="0">
              <a:gsLst>
                <a:gs pos="0">
                  <a:srgbClr val="0705FF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6323" tIns="48161" rIns="96323" bIns="48161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en-US" altLang="ja-JP" sz="2500">
                <a:latin typeface="ＭＳ Ｐゴシック" pitchFamily="-109" charset="-128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</p:grpSp>
      <p:pic>
        <p:nvPicPr>
          <p:cNvPr id="2" name="Image 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235778" y="68742"/>
            <a:ext cx="780670" cy="48640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923925" indent="-923925" algn="l" rtl="0" eaLnBrk="0" fontAlgn="base" hangingPunct="0">
        <a:spcBef>
          <a:spcPct val="0"/>
        </a:spcBef>
        <a:spcAft>
          <a:spcPts val="400"/>
        </a:spcAft>
        <a:buFont typeface="Arial" pitchFamily="34" charset="0"/>
        <a:defRPr sz="2200">
          <a:solidFill>
            <a:schemeClr val="tx2"/>
          </a:solidFill>
          <a:latin typeface="+mn-lt"/>
          <a:ea typeface="+mn-ea"/>
          <a:cs typeface="+mn-cs"/>
        </a:defRPr>
      </a:lvl1pPr>
      <a:lvl2pPr marL="360363" indent="-360363" algn="l" rtl="0" eaLnBrk="0" fontAlgn="base" hangingPunct="0">
        <a:lnSpc>
          <a:spcPts val="2000"/>
        </a:lnSpc>
        <a:spcBef>
          <a:spcPct val="0"/>
        </a:spcBef>
        <a:spcAft>
          <a:spcPct val="0"/>
        </a:spcAft>
        <a:buSzPct val="90000"/>
        <a:buBlip>
          <a:blip r:embed="rId4"/>
        </a:buBlip>
        <a:defRPr sz="1600">
          <a:solidFill>
            <a:srgbClr val="666666"/>
          </a:solidFill>
          <a:latin typeface="+mn-lt"/>
        </a:defRPr>
      </a:lvl2pPr>
      <a:lvl3pPr marL="361950" indent="552450" algn="l" rtl="0" eaLnBrk="0" fontAlgn="base" hangingPunct="0">
        <a:lnSpc>
          <a:spcPts val="2000"/>
        </a:lnSpc>
        <a:spcBef>
          <a:spcPct val="0"/>
        </a:spcBef>
        <a:spcAft>
          <a:spcPct val="0"/>
        </a:spcAft>
        <a:buSzPct val="36000"/>
        <a:buFont typeface="Arial" pitchFamily="34" charset="0"/>
        <a:defRPr sz="1600">
          <a:solidFill>
            <a:srgbClr val="666666"/>
          </a:solidFill>
          <a:latin typeface="+mn-lt"/>
        </a:defRPr>
      </a:lvl3pPr>
      <a:lvl4pPr marL="1009650" indent="-238125" algn="l" rtl="0" eaLnBrk="0" fontAlgn="base" hangingPunct="0">
        <a:lnSpc>
          <a:spcPts val="2000"/>
        </a:lnSpc>
        <a:spcBef>
          <a:spcPct val="0"/>
        </a:spcBef>
        <a:spcAft>
          <a:spcPct val="0"/>
        </a:spcAft>
        <a:buClr>
          <a:srgbClr val="666666"/>
        </a:buClr>
        <a:buSzPct val="36000"/>
        <a:buBlip>
          <a:blip r:embed="rId5"/>
        </a:buBlip>
        <a:defRPr sz="1600">
          <a:solidFill>
            <a:srgbClr val="666666"/>
          </a:solidFill>
          <a:latin typeface="+mn-lt"/>
        </a:defRPr>
      </a:lvl4pPr>
      <a:lvl5pPr marL="1133475" indent="-114300" algn="l" rtl="0" eaLnBrk="0" fontAlgn="base" hangingPunct="0">
        <a:lnSpc>
          <a:spcPts val="2000"/>
        </a:lnSpc>
        <a:spcBef>
          <a:spcPct val="0"/>
        </a:spcBef>
        <a:spcAft>
          <a:spcPct val="0"/>
        </a:spcAft>
        <a:buClr>
          <a:srgbClr val="666666"/>
        </a:buClr>
        <a:buFont typeface="Arial" pitchFamily="34" charset="0"/>
        <a:buChar char="-"/>
        <a:defRPr sz="1600">
          <a:solidFill>
            <a:srgbClr val="666666"/>
          </a:solidFill>
          <a:latin typeface="+mn-lt"/>
        </a:defRPr>
      </a:lvl5pPr>
      <a:lvl6pPr marL="1590675" indent="-114300" algn="l" rtl="0" fontAlgn="base">
        <a:lnSpc>
          <a:spcPts val="2000"/>
        </a:lnSpc>
        <a:spcBef>
          <a:spcPct val="0"/>
        </a:spcBef>
        <a:spcAft>
          <a:spcPct val="0"/>
        </a:spcAft>
        <a:buClr>
          <a:srgbClr val="666666"/>
        </a:buClr>
        <a:buFont typeface="Arial" charset="0"/>
        <a:buChar char="-"/>
        <a:defRPr sz="1600">
          <a:solidFill>
            <a:srgbClr val="666666"/>
          </a:solidFill>
          <a:latin typeface="+mn-lt"/>
        </a:defRPr>
      </a:lvl6pPr>
      <a:lvl7pPr marL="2047875" indent="-114300" algn="l" rtl="0" fontAlgn="base">
        <a:lnSpc>
          <a:spcPts val="2000"/>
        </a:lnSpc>
        <a:spcBef>
          <a:spcPct val="0"/>
        </a:spcBef>
        <a:spcAft>
          <a:spcPct val="0"/>
        </a:spcAft>
        <a:buClr>
          <a:srgbClr val="666666"/>
        </a:buClr>
        <a:buFont typeface="Arial" charset="0"/>
        <a:buChar char="-"/>
        <a:defRPr sz="1600">
          <a:solidFill>
            <a:srgbClr val="666666"/>
          </a:solidFill>
          <a:latin typeface="+mn-lt"/>
        </a:defRPr>
      </a:lvl7pPr>
      <a:lvl8pPr marL="2505075" indent="-114300" algn="l" rtl="0" fontAlgn="base">
        <a:lnSpc>
          <a:spcPts val="2000"/>
        </a:lnSpc>
        <a:spcBef>
          <a:spcPct val="0"/>
        </a:spcBef>
        <a:spcAft>
          <a:spcPct val="0"/>
        </a:spcAft>
        <a:buClr>
          <a:srgbClr val="666666"/>
        </a:buClr>
        <a:buFont typeface="Arial" charset="0"/>
        <a:buChar char="-"/>
        <a:defRPr sz="1600">
          <a:solidFill>
            <a:srgbClr val="666666"/>
          </a:solidFill>
          <a:latin typeface="+mn-lt"/>
        </a:defRPr>
      </a:lvl8pPr>
      <a:lvl9pPr marL="2962275" indent="-114300" algn="l" rtl="0" fontAlgn="base">
        <a:lnSpc>
          <a:spcPts val="2000"/>
        </a:lnSpc>
        <a:spcBef>
          <a:spcPct val="0"/>
        </a:spcBef>
        <a:spcAft>
          <a:spcPct val="0"/>
        </a:spcAft>
        <a:buClr>
          <a:srgbClr val="666666"/>
        </a:buClr>
        <a:buFont typeface="Arial" charset="0"/>
        <a:buChar char="-"/>
        <a:defRPr sz="1600">
          <a:solidFill>
            <a:srgbClr val="666666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/>
          </p:cNvSpPr>
          <p:nvPr>
            <p:ph type="title"/>
          </p:nvPr>
        </p:nvSpPr>
        <p:spPr>
          <a:xfrm>
            <a:off x="954814" y="41275"/>
            <a:ext cx="6410905" cy="541338"/>
          </a:xfrm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36645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asque principal">
  <a:themeElements>
    <a:clrScheme name="1_Masque principal 1">
      <a:dk1>
        <a:srgbClr val="000000"/>
      </a:dk1>
      <a:lt1>
        <a:srgbClr val="FFFFFF"/>
      </a:lt1>
      <a:dk2>
        <a:srgbClr val="DC0528"/>
      </a:dk2>
      <a:lt2>
        <a:srgbClr val="96C31E"/>
      </a:lt2>
      <a:accent1>
        <a:srgbClr val="781469"/>
      </a:accent1>
      <a:accent2>
        <a:srgbClr val="F08728"/>
      </a:accent2>
      <a:accent3>
        <a:srgbClr val="FFFFFF"/>
      </a:accent3>
      <a:accent4>
        <a:srgbClr val="000000"/>
      </a:accent4>
      <a:accent5>
        <a:srgbClr val="BEAAB9"/>
      </a:accent5>
      <a:accent6>
        <a:srgbClr val="D97A23"/>
      </a:accent6>
      <a:hlink>
        <a:srgbClr val="0000FF"/>
      </a:hlink>
      <a:folHlink>
        <a:srgbClr val="800080"/>
      </a:folHlink>
    </a:clrScheme>
    <a:fontScheme name="1_Masque princip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Masque principal 1">
        <a:dk1>
          <a:srgbClr val="000000"/>
        </a:dk1>
        <a:lt1>
          <a:srgbClr val="FFFFFF"/>
        </a:lt1>
        <a:dk2>
          <a:srgbClr val="DC0528"/>
        </a:dk2>
        <a:lt2>
          <a:srgbClr val="96C31E"/>
        </a:lt2>
        <a:accent1>
          <a:srgbClr val="781469"/>
        </a:accent1>
        <a:accent2>
          <a:srgbClr val="F08728"/>
        </a:accent2>
        <a:accent3>
          <a:srgbClr val="FFFFFF"/>
        </a:accent3>
        <a:accent4>
          <a:srgbClr val="000000"/>
        </a:accent4>
        <a:accent5>
          <a:srgbClr val="BEAAB9"/>
        </a:accent5>
        <a:accent6>
          <a:srgbClr val="D97A23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68123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Times New Roman</vt:lpstr>
      <vt:lpstr>1_Masque principal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Giruzzi</dc:creator>
  <cp:lastModifiedBy>GIRUZZI Gerardo 128281</cp:lastModifiedBy>
  <cp:revision>4127</cp:revision>
  <cp:lastPrinted>2014-10-31T08:53:15Z</cp:lastPrinted>
  <dcterms:created xsi:type="dcterms:W3CDTF">2002-11-22T08:29:45Z</dcterms:created>
  <dcterms:modified xsi:type="dcterms:W3CDTF">2023-02-21T16:18:18Z</dcterms:modified>
</cp:coreProperties>
</file>