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842" r:id="rId2"/>
  </p:sldIdLst>
  <p:sldSz cx="12192000" cy="6858000"/>
  <p:notesSz cx="6797675" cy="98726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7F6FF"/>
    <a:srgbClr val="9999FF"/>
    <a:srgbClr val="9966FF"/>
    <a:srgbClr val="E1F4FF"/>
    <a:srgbClr val="CCECFF"/>
    <a:srgbClr val="FFE5E5"/>
    <a:srgbClr val="FFEFEF"/>
    <a:srgbClr val="FFDDDD"/>
    <a:srgbClr val="FF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75" autoAdjust="0"/>
  </p:normalViewPr>
  <p:slideViewPr>
    <p:cSldViewPr snapToGrid="0">
      <p:cViewPr varScale="1">
        <p:scale>
          <a:sx n="105" d="100"/>
          <a:sy n="105" d="100"/>
        </p:scale>
        <p:origin x="141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794" y="4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F98DB46-E1C4-4139-87C0-D698072A0E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984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125" y="741363"/>
            <a:ext cx="65786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3D4597E-9FA8-4D2B-993C-3FF5595B4C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439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17397" y="87959"/>
            <a:ext cx="8435011" cy="541339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Title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003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88646" y="68742"/>
            <a:ext cx="8441635" cy="54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 Title</a:t>
            </a:r>
          </a:p>
        </p:txBody>
      </p:sp>
      <p:sp>
        <p:nvSpPr>
          <p:cNvPr id="9" name="Espace réservé du pied de page 9"/>
          <p:cNvSpPr txBox="1">
            <a:spLocks noGrp="1"/>
          </p:cNvSpPr>
          <p:nvPr userDrawn="1"/>
        </p:nvSpPr>
        <p:spPr bwMode="auto">
          <a:xfrm>
            <a:off x="416459" y="6456365"/>
            <a:ext cx="10105491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fr-FR" sz="1200" smtClean="0">
                <a:solidFill>
                  <a:srgbClr val="666666"/>
                </a:solidFill>
                <a:latin typeface="Arial" charset="0"/>
              </a:rPr>
              <a:t>JIFS-2023</a:t>
            </a:r>
            <a:r>
              <a:rPr lang="fr-FR" sz="1200" smtClean="0">
                <a:solidFill>
                  <a:srgbClr val="666666"/>
                </a:solidFill>
                <a:latin typeface="Arial" charset="0"/>
              </a:rPr>
              <a:t>	Topic</a:t>
            </a:r>
            <a:r>
              <a:rPr lang="fr-FR" sz="1200" baseline="0" smtClean="0">
                <a:solidFill>
                  <a:srgbClr val="666666"/>
                </a:solidFill>
                <a:latin typeface="Arial" charset="0"/>
              </a:rPr>
              <a:t> (TOK, SCE, DIA, OPS, PWI)	</a:t>
            </a:r>
            <a:r>
              <a:rPr lang="fr-FR" sz="1200" baseline="0" smtClean="0">
                <a:solidFill>
                  <a:srgbClr val="666666"/>
                </a:solidFill>
                <a:latin typeface="Arial" charset="0"/>
              </a:rPr>
              <a:t>  Lecture </a:t>
            </a:r>
            <a:r>
              <a:rPr lang="fr-FR" sz="1200" baseline="0" smtClean="0">
                <a:solidFill>
                  <a:srgbClr val="666666"/>
                </a:solidFill>
                <a:latin typeface="Arial" charset="0"/>
              </a:rPr>
              <a:t>title		</a:t>
            </a:r>
            <a:r>
              <a:rPr lang="fr-FR" sz="1200" baseline="0" smtClean="0">
                <a:solidFill>
                  <a:srgbClr val="666666"/>
                </a:solidFill>
                <a:latin typeface="Arial" charset="0"/>
              </a:rPr>
              <a:t>                                        Lecturer</a:t>
            </a:r>
            <a:endParaRPr lang="fr-FR" sz="1200" smtClean="0">
              <a:solidFill>
                <a:srgbClr val="666666"/>
              </a:solidFill>
              <a:latin typeface="Arial" charset="0"/>
            </a:endParaRPr>
          </a:p>
        </p:txBody>
      </p:sp>
      <p:sp>
        <p:nvSpPr>
          <p:cNvPr id="10" name="Espace réservé du numéro de diapositive 8"/>
          <p:cNvSpPr txBox="1">
            <a:spLocks noGrp="1"/>
          </p:cNvSpPr>
          <p:nvPr userDrawn="1"/>
        </p:nvSpPr>
        <p:spPr bwMode="auto">
          <a:xfrm>
            <a:off x="10521954" y="6456365"/>
            <a:ext cx="1602316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fr-FR" sz="1200" smtClean="0">
                <a:solidFill>
                  <a:srgbClr val="666666"/>
                </a:solidFill>
                <a:latin typeface="Arial" charset="0"/>
              </a:rPr>
              <a:t>|  PAGE </a:t>
            </a:r>
            <a:fld id="{3CA59D44-1796-4223-BCE1-B06A40B30F21}" type="slidenum">
              <a:rPr lang="fr-FR" sz="1200" smtClean="0">
                <a:solidFill>
                  <a:srgbClr val="666666"/>
                </a:solidFill>
                <a:latin typeface="Arial" charset="0"/>
              </a:rPr>
              <a:pPr eaLnBrk="1" hangingPunct="1">
                <a:defRPr/>
              </a:pPr>
              <a:t>‹N°›</a:t>
            </a:fld>
            <a:endParaRPr lang="fr-FR" sz="1200" smtClean="0">
              <a:solidFill>
                <a:srgbClr val="666666"/>
              </a:solidFill>
              <a:latin typeface="Arial" charset="0"/>
            </a:endParaRPr>
          </a:p>
        </p:txBody>
      </p:sp>
      <p:grpSp>
        <p:nvGrpSpPr>
          <p:cNvPr id="8" name="図形グループ 10"/>
          <p:cNvGrpSpPr>
            <a:grpSpLocks/>
          </p:cNvGrpSpPr>
          <p:nvPr userDrawn="1"/>
        </p:nvGrpSpPr>
        <p:grpSpPr bwMode="auto">
          <a:xfrm>
            <a:off x="0" y="651013"/>
            <a:ext cx="12021931" cy="163996"/>
            <a:chOff x="0" y="727954"/>
            <a:chExt cx="9829800" cy="139700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0" y="777166"/>
              <a:ext cx="9772650" cy="90488"/>
            </a:xfrm>
            <a:prstGeom prst="rect">
              <a:avLst/>
            </a:prstGeom>
            <a:gradFill rotWithShape="0">
              <a:gsLst>
                <a:gs pos="0">
                  <a:srgbClr val="858585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6323" tIns="48161" rIns="96323" bIns="48161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altLang="ja-JP" sz="2500">
                <a:latin typeface="ＭＳ Ｐゴシック" pitchFamily="-109" charset="-128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gray">
            <a:xfrm>
              <a:off x="0" y="727954"/>
              <a:ext cx="9829800" cy="90487"/>
            </a:xfrm>
            <a:prstGeom prst="rect">
              <a:avLst/>
            </a:prstGeom>
            <a:gradFill rotWithShape="0">
              <a:gsLst>
                <a:gs pos="0">
                  <a:srgbClr val="0705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6323" tIns="48161" rIns="96323" bIns="48161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altLang="ja-JP" sz="2500">
                <a:latin typeface="ＭＳ Ｐゴシック" pitchFamily="-109" charset="-128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90083" y="68742"/>
            <a:ext cx="831848" cy="486404"/>
          </a:xfrm>
          <a:prstGeom prst="rect">
            <a:avLst/>
          </a:prstGeom>
        </p:spPr>
      </p:pic>
      <p:sp>
        <p:nvSpPr>
          <p:cNvPr id="14" name="ZoneTexte 2"/>
          <p:cNvSpPr txBox="1"/>
          <p:nvPr userDrawn="1"/>
        </p:nvSpPr>
        <p:spPr>
          <a:xfrm>
            <a:off x="66392" y="-24204"/>
            <a:ext cx="851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fr-FR" sz="1200" smtClean="0">
                <a:solidFill>
                  <a:srgbClr val="FF0000"/>
                </a:solidFill>
              </a:rPr>
              <a:t>lecturer's</a:t>
            </a:r>
          </a:p>
          <a:p>
            <a:r>
              <a:rPr lang="fr-FR" sz="1200" smtClean="0">
                <a:solidFill>
                  <a:srgbClr val="FF0000"/>
                </a:solidFill>
              </a:rPr>
              <a:t>institute logo</a:t>
            </a:r>
            <a:endParaRPr lang="en-GB" sz="120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923925" indent="-923925" algn="l" rtl="0" eaLnBrk="0" fontAlgn="base" hangingPunct="0">
        <a:spcBef>
          <a:spcPct val="0"/>
        </a:spcBef>
        <a:spcAft>
          <a:spcPts val="400"/>
        </a:spcAft>
        <a:buFont typeface="Arial" pitchFamily="34" charset="0"/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4"/>
        </a:buBlip>
        <a:defRPr sz="1600">
          <a:solidFill>
            <a:srgbClr val="666666"/>
          </a:solidFill>
          <a:latin typeface="+mn-lt"/>
        </a:defRPr>
      </a:lvl2pPr>
      <a:lvl3pPr marL="361950" indent="55245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36000"/>
        <a:buFont typeface="Arial" pitchFamily="34" charset="0"/>
        <a:defRPr sz="1600">
          <a:solidFill>
            <a:srgbClr val="666666"/>
          </a:solidFill>
          <a:latin typeface="+mn-lt"/>
        </a:defRPr>
      </a:lvl3pPr>
      <a:lvl4pPr marL="1009650" indent="-238125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5"/>
        </a:buBlip>
        <a:defRPr sz="1600">
          <a:solidFill>
            <a:srgbClr val="666666"/>
          </a:solidFill>
          <a:latin typeface="+mn-lt"/>
        </a:defRPr>
      </a:lvl4pPr>
      <a:lvl5pPr marL="1133475" indent="-1143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itchFamily="34" charset="0"/>
        <a:buChar char="-"/>
        <a:defRPr sz="1600">
          <a:solidFill>
            <a:srgbClr val="666666"/>
          </a:solidFill>
          <a:latin typeface="+mn-lt"/>
        </a:defRPr>
      </a:lvl5pPr>
      <a:lvl6pPr marL="15906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6pPr>
      <a:lvl7pPr marL="20478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7pPr>
      <a:lvl8pPr marL="25050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8pPr>
      <a:lvl9pPr marL="29622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/>
          </p:cNvSpPr>
          <p:nvPr>
            <p:ph type="title"/>
          </p:nvPr>
        </p:nvSpPr>
        <p:spPr>
          <a:xfrm>
            <a:off x="2478815" y="41275"/>
            <a:ext cx="6410905" cy="541338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664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asque principal">
  <a:themeElements>
    <a:clrScheme name="1_Masque principal 1">
      <a:dk1>
        <a:srgbClr val="000000"/>
      </a:dk1>
      <a:lt1>
        <a:srgbClr val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FFFFF"/>
      </a:accent3>
      <a:accent4>
        <a:srgbClr val="000000"/>
      </a:accent4>
      <a:accent5>
        <a:srgbClr val="BEAAB9"/>
      </a:accent5>
      <a:accent6>
        <a:srgbClr val="D97A23"/>
      </a:accent6>
      <a:hlink>
        <a:srgbClr val="0000FF"/>
      </a:hlink>
      <a:folHlink>
        <a:srgbClr val="800080"/>
      </a:folHlink>
    </a:clrScheme>
    <a:fontScheme name="1_Masque princip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que principal 1">
        <a:dk1>
          <a:srgbClr val="000000"/>
        </a:dk1>
        <a:lt1>
          <a:srgbClr val="FFFFFF"/>
        </a:lt1>
        <a:dk2>
          <a:srgbClr val="DC0528"/>
        </a:dk2>
        <a:lt2>
          <a:srgbClr val="96C31E"/>
        </a:lt2>
        <a:accent1>
          <a:srgbClr val="781469"/>
        </a:accent1>
        <a:accent2>
          <a:srgbClr val="F08728"/>
        </a:accent2>
        <a:accent3>
          <a:srgbClr val="FFFFFF"/>
        </a:accent3>
        <a:accent4>
          <a:srgbClr val="000000"/>
        </a:accent4>
        <a:accent5>
          <a:srgbClr val="BEAAB9"/>
        </a:accent5>
        <a:accent6>
          <a:srgbClr val="D97A2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68120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1_Masque principal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Giruzzi</dc:creator>
  <cp:lastModifiedBy>GIRUZZI Gerardo 128281</cp:lastModifiedBy>
  <cp:revision>4128</cp:revision>
  <cp:lastPrinted>2014-10-31T08:53:15Z</cp:lastPrinted>
  <dcterms:created xsi:type="dcterms:W3CDTF">2002-11-22T08:29:45Z</dcterms:created>
  <dcterms:modified xsi:type="dcterms:W3CDTF">2023-02-21T16:20:12Z</dcterms:modified>
</cp:coreProperties>
</file>