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4"/>
  </p:sldMasterIdLst>
  <p:notesMasterIdLst>
    <p:notesMasterId r:id="rId12"/>
  </p:notesMasterIdLst>
  <p:handoutMasterIdLst>
    <p:handoutMasterId r:id="rId13"/>
  </p:handoutMasterIdLst>
  <p:sldIdLst>
    <p:sldId id="256" r:id="rId5"/>
    <p:sldId id="370" r:id="rId6"/>
    <p:sldId id="371" r:id="rId7"/>
    <p:sldId id="372" r:id="rId8"/>
    <p:sldId id="373" r:id="rId9"/>
    <p:sldId id="374" r:id="rId10"/>
    <p:sldId id="375" r:id="rId11"/>
  </p:sldIdLst>
  <p:sldSz cx="9144000" cy="6858000" type="screen4x3"/>
  <p:notesSz cx="6858000"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6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cDonald Darren" initials="DMcD" lastIdx="3" clrIdx="0"/>
  <p:cmAuthor id="1" name="Donne Tony" initials="DT" lastIdx="8" clrIdx="1"/>
  <p:cmAuthor id="2" name="Litaudon, Xavier" initials="LX"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8000"/>
    <a:srgbClr val="C09200"/>
    <a:srgbClr val="003399"/>
    <a:srgbClr val="0066CC"/>
    <a:srgbClr val="7F7F7F"/>
    <a:srgbClr val="E3E3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1801C3-380F-4C8E-8784-6B2466ADCB24}" v="67" dt="2023-02-27T13:20:40.2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31" autoAdjust="0"/>
    <p:restoredTop sz="96252" autoAdjust="0"/>
  </p:normalViewPr>
  <p:slideViewPr>
    <p:cSldViewPr showGuides="1">
      <p:cViewPr varScale="1">
        <p:scale>
          <a:sx n="123" d="100"/>
          <a:sy n="123" d="100"/>
        </p:scale>
        <p:origin x="192" y="9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howGuides="1">
      <p:cViewPr varScale="1">
        <p:scale>
          <a:sx n="55" d="100"/>
          <a:sy n="55" d="100"/>
        </p:scale>
        <p:origin x="2376" y="58"/>
      </p:cViewPr>
      <p:guideLst>
        <p:guide orient="horz" pos="3127"/>
        <p:guide pos="216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tond Meszaros" userId="5d125e73-0147-4210-b9aa-ece7352d8cd3" providerId="ADAL" clId="{FB1801C3-380F-4C8E-8784-6B2466ADCB24}"/>
    <pc:docChg chg="undo custSel modSld modMainMaster">
      <pc:chgData name="Botond Meszaros" userId="5d125e73-0147-4210-b9aa-ece7352d8cd3" providerId="ADAL" clId="{FB1801C3-380F-4C8E-8784-6B2466ADCB24}" dt="2023-02-28T08:45:13.676" v="514" actId="14100"/>
      <pc:docMkLst>
        <pc:docMk/>
      </pc:docMkLst>
      <pc:sldChg chg="modSp mod">
        <pc:chgData name="Botond Meszaros" userId="5d125e73-0147-4210-b9aa-ece7352d8cd3" providerId="ADAL" clId="{FB1801C3-380F-4C8E-8784-6B2466ADCB24}" dt="2023-02-27T09:28:35.869" v="3" actId="20577"/>
        <pc:sldMkLst>
          <pc:docMk/>
          <pc:sldMk cId="697402911" sldId="256"/>
        </pc:sldMkLst>
        <pc:spChg chg="mod">
          <ac:chgData name="Botond Meszaros" userId="5d125e73-0147-4210-b9aa-ece7352d8cd3" providerId="ADAL" clId="{FB1801C3-380F-4C8E-8784-6B2466ADCB24}" dt="2023-02-27T09:28:35.869" v="3" actId="20577"/>
          <ac:spMkLst>
            <pc:docMk/>
            <pc:sldMk cId="697402911" sldId="256"/>
            <ac:spMk id="5" creationId="{00000000-0000-0000-0000-000000000000}"/>
          </ac:spMkLst>
        </pc:spChg>
      </pc:sldChg>
      <pc:sldChg chg="addSp delSp modSp mod">
        <pc:chgData name="Botond Meszaros" userId="5d125e73-0147-4210-b9aa-ece7352d8cd3" providerId="ADAL" clId="{FB1801C3-380F-4C8E-8784-6B2466ADCB24}" dt="2023-02-27T13:20:40.241" v="487" actId="164"/>
        <pc:sldMkLst>
          <pc:docMk/>
          <pc:sldMk cId="233688153" sldId="370"/>
        </pc:sldMkLst>
        <pc:spChg chg="mod">
          <ac:chgData name="Botond Meszaros" userId="5d125e73-0147-4210-b9aa-ece7352d8cd3" providerId="ADAL" clId="{FB1801C3-380F-4C8E-8784-6B2466ADCB24}" dt="2023-02-27T13:20:40.241" v="487" actId="164"/>
          <ac:spMkLst>
            <pc:docMk/>
            <pc:sldMk cId="233688153" sldId="370"/>
            <ac:spMk id="4" creationId="{95AF1566-1FF9-1D43-01C2-696E38338824}"/>
          </ac:spMkLst>
        </pc:spChg>
        <pc:spChg chg="mod">
          <ac:chgData name="Botond Meszaros" userId="5d125e73-0147-4210-b9aa-ece7352d8cd3" providerId="ADAL" clId="{FB1801C3-380F-4C8E-8784-6B2466ADCB24}" dt="2023-02-27T13:20:40.241" v="487" actId="164"/>
          <ac:spMkLst>
            <pc:docMk/>
            <pc:sldMk cId="233688153" sldId="370"/>
            <ac:spMk id="6" creationId="{8832BC6F-2495-BC54-85F7-A54DE598C416}"/>
          </ac:spMkLst>
        </pc:spChg>
        <pc:spChg chg="mod">
          <ac:chgData name="Botond Meszaros" userId="5d125e73-0147-4210-b9aa-ece7352d8cd3" providerId="ADAL" clId="{FB1801C3-380F-4C8E-8784-6B2466ADCB24}" dt="2023-02-27T13:20:40.241" v="487" actId="164"/>
          <ac:spMkLst>
            <pc:docMk/>
            <pc:sldMk cId="233688153" sldId="370"/>
            <ac:spMk id="7" creationId="{CAFC77E8-BB22-3C75-6EFE-F05783B96651}"/>
          </ac:spMkLst>
        </pc:spChg>
        <pc:spChg chg="mod">
          <ac:chgData name="Botond Meszaros" userId="5d125e73-0147-4210-b9aa-ece7352d8cd3" providerId="ADAL" clId="{FB1801C3-380F-4C8E-8784-6B2466ADCB24}" dt="2023-02-27T13:20:40.241" v="487" actId="164"/>
          <ac:spMkLst>
            <pc:docMk/>
            <pc:sldMk cId="233688153" sldId="370"/>
            <ac:spMk id="8" creationId="{BC5FA351-FC23-9A04-7AE9-AE075F845813}"/>
          </ac:spMkLst>
        </pc:spChg>
        <pc:spChg chg="mod">
          <ac:chgData name="Botond Meszaros" userId="5d125e73-0147-4210-b9aa-ece7352d8cd3" providerId="ADAL" clId="{FB1801C3-380F-4C8E-8784-6B2466ADCB24}" dt="2023-02-27T13:20:40.241" v="487" actId="164"/>
          <ac:spMkLst>
            <pc:docMk/>
            <pc:sldMk cId="233688153" sldId="370"/>
            <ac:spMk id="9" creationId="{F0AB89BE-B7EC-431A-0096-1A1ADDD4F1D3}"/>
          </ac:spMkLst>
        </pc:spChg>
        <pc:spChg chg="mod">
          <ac:chgData name="Botond Meszaros" userId="5d125e73-0147-4210-b9aa-ece7352d8cd3" providerId="ADAL" clId="{FB1801C3-380F-4C8E-8784-6B2466ADCB24}" dt="2023-02-27T13:20:40.241" v="487" actId="164"/>
          <ac:spMkLst>
            <pc:docMk/>
            <pc:sldMk cId="233688153" sldId="370"/>
            <ac:spMk id="10" creationId="{946E43A5-AF7A-4B54-1429-270A68FF80E9}"/>
          </ac:spMkLst>
        </pc:spChg>
        <pc:grpChg chg="add mod">
          <ac:chgData name="Botond Meszaros" userId="5d125e73-0147-4210-b9aa-ece7352d8cd3" providerId="ADAL" clId="{FB1801C3-380F-4C8E-8784-6B2466ADCB24}" dt="2023-02-27T13:20:40.241" v="487" actId="164"/>
          <ac:grpSpMkLst>
            <pc:docMk/>
            <pc:sldMk cId="233688153" sldId="370"/>
            <ac:grpSpMk id="13" creationId="{3D1F0681-6787-4266-F123-553F637222B1}"/>
          </ac:grpSpMkLst>
        </pc:grpChg>
        <pc:picChg chg="del">
          <ac:chgData name="Botond Meszaros" userId="5d125e73-0147-4210-b9aa-ece7352d8cd3" providerId="ADAL" clId="{FB1801C3-380F-4C8E-8784-6B2466ADCB24}" dt="2023-02-27T13:20:06.448" v="400" actId="478"/>
          <ac:picMkLst>
            <pc:docMk/>
            <pc:sldMk cId="233688153" sldId="370"/>
            <ac:picMk id="5" creationId="{D1456A6F-B772-154A-9E4B-CA18D8F2332D}"/>
          </ac:picMkLst>
        </pc:picChg>
        <pc:picChg chg="add mod">
          <ac:chgData name="Botond Meszaros" userId="5d125e73-0147-4210-b9aa-ece7352d8cd3" providerId="ADAL" clId="{FB1801C3-380F-4C8E-8784-6B2466ADCB24}" dt="2023-02-27T13:20:40.241" v="487" actId="164"/>
          <ac:picMkLst>
            <pc:docMk/>
            <pc:sldMk cId="233688153" sldId="370"/>
            <ac:picMk id="12" creationId="{93207391-12FB-B6C8-93BF-F112741CDA0E}"/>
          </ac:picMkLst>
        </pc:picChg>
      </pc:sldChg>
      <pc:sldChg chg="addSp delSp modSp mod modAnim">
        <pc:chgData name="Botond Meszaros" userId="5d125e73-0147-4210-b9aa-ece7352d8cd3" providerId="ADAL" clId="{FB1801C3-380F-4C8E-8784-6B2466ADCB24}" dt="2023-02-27T13:21:30.260" v="498" actId="14100"/>
        <pc:sldMkLst>
          <pc:docMk/>
          <pc:sldMk cId="4268555358" sldId="371"/>
        </pc:sldMkLst>
        <pc:spChg chg="mod">
          <ac:chgData name="Botond Meszaros" userId="5d125e73-0147-4210-b9aa-ece7352d8cd3" providerId="ADAL" clId="{FB1801C3-380F-4C8E-8784-6B2466ADCB24}" dt="2023-02-27T12:59:46.392" v="302" actId="1036"/>
          <ac:spMkLst>
            <pc:docMk/>
            <pc:sldMk cId="4268555358" sldId="371"/>
            <ac:spMk id="7" creationId="{4AE24866-CC26-0C24-EC46-679F0733C0CC}"/>
          </ac:spMkLst>
        </pc:spChg>
        <pc:spChg chg="add del mod">
          <ac:chgData name="Botond Meszaros" userId="5d125e73-0147-4210-b9aa-ece7352d8cd3" providerId="ADAL" clId="{FB1801C3-380F-4C8E-8784-6B2466ADCB24}" dt="2023-02-27T13:01:21.387" v="321" actId="478"/>
          <ac:spMkLst>
            <pc:docMk/>
            <pc:sldMk cId="4268555358" sldId="371"/>
            <ac:spMk id="16" creationId="{215246FA-8223-5CCC-93E2-3E703F5E1535}"/>
          </ac:spMkLst>
        </pc:spChg>
        <pc:picChg chg="mod">
          <ac:chgData name="Botond Meszaros" userId="5d125e73-0147-4210-b9aa-ece7352d8cd3" providerId="ADAL" clId="{FB1801C3-380F-4C8E-8784-6B2466ADCB24}" dt="2023-02-27T13:21:26.381" v="497" actId="1035"/>
          <ac:picMkLst>
            <pc:docMk/>
            <pc:sldMk cId="4268555358" sldId="371"/>
            <ac:picMk id="6" creationId="{639421C9-49EE-8D08-BAA6-1CDF2FB8D1A9}"/>
          </ac:picMkLst>
        </pc:picChg>
        <pc:cxnChg chg="add del mod">
          <ac:chgData name="Botond Meszaros" userId="5d125e73-0147-4210-b9aa-ece7352d8cd3" providerId="ADAL" clId="{FB1801C3-380F-4C8E-8784-6B2466ADCB24}" dt="2023-02-27T13:01:12.532" v="320" actId="478"/>
          <ac:cxnSpMkLst>
            <pc:docMk/>
            <pc:sldMk cId="4268555358" sldId="371"/>
            <ac:cxnSpMk id="5" creationId="{C76575EE-9DEE-A2FF-E0ED-53DFE75480AE}"/>
          </ac:cxnSpMkLst>
        </pc:cxnChg>
        <pc:cxnChg chg="add mod">
          <ac:chgData name="Botond Meszaros" userId="5d125e73-0147-4210-b9aa-ece7352d8cd3" providerId="ADAL" clId="{FB1801C3-380F-4C8E-8784-6B2466ADCB24}" dt="2023-02-27T13:21:30.260" v="498" actId="14100"/>
          <ac:cxnSpMkLst>
            <pc:docMk/>
            <pc:sldMk cId="4268555358" sldId="371"/>
            <ac:cxnSpMk id="18" creationId="{BED79452-323F-54F5-A3CE-B2FD818768FE}"/>
          </ac:cxnSpMkLst>
        </pc:cxnChg>
      </pc:sldChg>
      <pc:sldChg chg="addSp delSp modSp mod modAnim">
        <pc:chgData name="Botond Meszaros" userId="5d125e73-0147-4210-b9aa-ece7352d8cd3" providerId="ADAL" clId="{FB1801C3-380F-4C8E-8784-6B2466ADCB24}" dt="2023-02-27T12:59:00.516" v="289" actId="14100"/>
        <pc:sldMkLst>
          <pc:docMk/>
          <pc:sldMk cId="3993227228" sldId="372"/>
        </pc:sldMkLst>
        <pc:spChg chg="add mod">
          <ac:chgData name="Botond Meszaros" userId="5d125e73-0147-4210-b9aa-ece7352d8cd3" providerId="ADAL" clId="{FB1801C3-380F-4C8E-8784-6B2466ADCB24}" dt="2023-02-27T12:58:51.103" v="287" actId="1037"/>
          <ac:spMkLst>
            <pc:docMk/>
            <pc:sldMk cId="3993227228" sldId="372"/>
            <ac:spMk id="4" creationId="{C493EAC2-18DA-7634-3FCE-539F6C4D0CCE}"/>
          </ac:spMkLst>
        </pc:spChg>
        <pc:spChg chg="add mod">
          <ac:chgData name="Botond Meszaros" userId="5d125e73-0147-4210-b9aa-ece7352d8cd3" providerId="ADAL" clId="{FB1801C3-380F-4C8E-8784-6B2466ADCB24}" dt="2023-02-27T12:59:00.516" v="289" actId="14100"/>
          <ac:spMkLst>
            <pc:docMk/>
            <pc:sldMk cId="3993227228" sldId="372"/>
            <ac:spMk id="23" creationId="{CB2613CE-7AB5-0580-5934-EC32866B1448}"/>
          </ac:spMkLst>
        </pc:spChg>
        <pc:cxnChg chg="add del mod">
          <ac:chgData name="Botond Meszaros" userId="5d125e73-0147-4210-b9aa-ece7352d8cd3" providerId="ADAL" clId="{FB1801C3-380F-4C8E-8784-6B2466ADCB24}" dt="2023-02-27T12:55:12.687" v="266" actId="478"/>
          <ac:cxnSpMkLst>
            <pc:docMk/>
            <pc:sldMk cId="3993227228" sldId="372"/>
            <ac:cxnSpMk id="9" creationId="{056FB3BD-359C-BE41-DDD6-F1697609DBA7}"/>
          </ac:cxnSpMkLst>
        </pc:cxnChg>
        <pc:cxnChg chg="add del mod">
          <ac:chgData name="Botond Meszaros" userId="5d125e73-0147-4210-b9aa-ece7352d8cd3" providerId="ADAL" clId="{FB1801C3-380F-4C8E-8784-6B2466ADCB24}" dt="2023-02-27T12:56:40.626" v="273" actId="478"/>
          <ac:cxnSpMkLst>
            <pc:docMk/>
            <pc:sldMk cId="3993227228" sldId="372"/>
            <ac:cxnSpMk id="13" creationId="{9D150B26-262A-906A-65F9-7248302CFD2E}"/>
          </ac:cxnSpMkLst>
        </pc:cxnChg>
        <pc:cxnChg chg="add del mod">
          <ac:chgData name="Botond Meszaros" userId="5d125e73-0147-4210-b9aa-ece7352d8cd3" providerId="ADAL" clId="{FB1801C3-380F-4C8E-8784-6B2466ADCB24}" dt="2023-02-27T12:57:05.134" v="277" actId="478"/>
          <ac:cxnSpMkLst>
            <pc:docMk/>
            <pc:sldMk cId="3993227228" sldId="372"/>
            <ac:cxnSpMk id="20" creationId="{6ADB6012-0782-37ED-1E63-6206342A33A7}"/>
          </ac:cxnSpMkLst>
        </pc:cxnChg>
      </pc:sldChg>
      <pc:sldChg chg="addSp delSp modSp mod modAnim">
        <pc:chgData name="Botond Meszaros" userId="5d125e73-0147-4210-b9aa-ece7352d8cd3" providerId="ADAL" clId="{FB1801C3-380F-4C8E-8784-6B2466ADCB24}" dt="2023-02-27T13:22:41.163" v="506" actId="1582"/>
        <pc:sldMkLst>
          <pc:docMk/>
          <pc:sldMk cId="629828546" sldId="373"/>
        </pc:sldMkLst>
        <pc:spChg chg="add mod">
          <ac:chgData name="Botond Meszaros" userId="5d125e73-0147-4210-b9aa-ece7352d8cd3" providerId="ADAL" clId="{FB1801C3-380F-4C8E-8784-6B2466ADCB24}" dt="2023-02-27T13:22:09.129" v="505" actId="14100"/>
          <ac:spMkLst>
            <pc:docMk/>
            <pc:sldMk cId="629828546" sldId="373"/>
            <ac:spMk id="2" creationId="{D0720E4E-59F9-838F-3CB3-B782011114D4}"/>
          </ac:spMkLst>
        </pc:spChg>
        <pc:spChg chg="add del mod">
          <ac:chgData name="Botond Meszaros" userId="5d125e73-0147-4210-b9aa-ece7352d8cd3" providerId="ADAL" clId="{FB1801C3-380F-4C8E-8784-6B2466ADCB24}" dt="2023-02-27T12:50:45.489" v="214" actId="478"/>
          <ac:spMkLst>
            <pc:docMk/>
            <pc:sldMk cId="629828546" sldId="373"/>
            <ac:spMk id="4" creationId="{C96023BE-2E27-C34C-7F3B-CC6D52A6929F}"/>
          </ac:spMkLst>
        </pc:spChg>
        <pc:spChg chg="add del mod">
          <ac:chgData name="Botond Meszaros" userId="5d125e73-0147-4210-b9aa-ece7352d8cd3" providerId="ADAL" clId="{FB1801C3-380F-4C8E-8784-6B2466ADCB24}" dt="2023-02-27T12:51:16.412" v="219" actId="478"/>
          <ac:spMkLst>
            <pc:docMk/>
            <pc:sldMk cId="629828546" sldId="373"/>
            <ac:spMk id="5" creationId="{8E7146AD-C0DE-491D-7C16-8F833155BC19}"/>
          </ac:spMkLst>
        </pc:spChg>
        <pc:spChg chg="add del mod">
          <ac:chgData name="Botond Meszaros" userId="5d125e73-0147-4210-b9aa-ece7352d8cd3" providerId="ADAL" clId="{FB1801C3-380F-4C8E-8784-6B2466ADCB24}" dt="2023-02-27T12:51:50.811" v="233" actId="11529"/>
          <ac:spMkLst>
            <pc:docMk/>
            <pc:sldMk cId="629828546" sldId="373"/>
            <ac:spMk id="7" creationId="{07C8A995-FF36-3388-9369-33A529B680BB}"/>
          </ac:spMkLst>
        </pc:spChg>
        <pc:spChg chg="add del mod">
          <ac:chgData name="Botond Meszaros" userId="5d125e73-0147-4210-b9aa-ece7352d8cd3" providerId="ADAL" clId="{FB1801C3-380F-4C8E-8784-6B2466ADCB24}" dt="2023-02-27T12:52:36.659" v="237" actId="478"/>
          <ac:spMkLst>
            <pc:docMk/>
            <pc:sldMk cId="629828546" sldId="373"/>
            <ac:spMk id="8" creationId="{408C5F93-85C5-76F2-0F1E-C0F32F7C7C41}"/>
          </ac:spMkLst>
        </pc:spChg>
        <pc:picChg chg="del mod">
          <ac:chgData name="Botond Meszaros" userId="5d125e73-0147-4210-b9aa-ece7352d8cd3" providerId="ADAL" clId="{FB1801C3-380F-4C8E-8784-6B2466ADCB24}" dt="2023-02-27T13:21:03.466" v="489" actId="478"/>
          <ac:picMkLst>
            <pc:docMk/>
            <pc:sldMk cId="629828546" sldId="373"/>
            <ac:picMk id="6" creationId="{17F2C6AA-18F4-CD2A-DFFA-1B790B21265D}"/>
          </ac:picMkLst>
        </pc:picChg>
        <pc:picChg chg="add mod ord">
          <ac:chgData name="Botond Meszaros" userId="5d125e73-0147-4210-b9aa-ece7352d8cd3" providerId="ADAL" clId="{FB1801C3-380F-4C8E-8784-6B2466ADCB24}" dt="2023-02-27T13:21:55.533" v="503" actId="167"/>
          <ac:picMkLst>
            <pc:docMk/>
            <pc:sldMk cId="629828546" sldId="373"/>
            <ac:picMk id="17" creationId="{B72ADDD1-7521-F8B0-4A2F-4645BE6AD16C}"/>
          </ac:picMkLst>
        </pc:picChg>
        <pc:cxnChg chg="add mod">
          <ac:chgData name="Botond Meszaros" userId="5d125e73-0147-4210-b9aa-ece7352d8cd3" providerId="ADAL" clId="{FB1801C3-380F-4C8E-8784-6B2466ADCB24}" dt="2023-02-27T13:22:41.163" v="506" actId="1582"/>
          <ac:cxnSpMkLst>
            <pc:docMk/>
            <pc:sldMk cId="629828546" sldId="373"/>
            <ac:cxnSpMk id="10" creationId="{732F481F-28D5-4ACB-7C83-519000E853E1}"/>
          </ac:cxnSpMkLst>
        </pc:cxnChg>
      </pc:sldChg>
      <pc:sldChg chg="modSp mod">
        <pc:chgData name="Botond Meszaros" userId="5d125e73-0147-4210-b9aa-ece7352d8cd3" providerId="ADAL" clId="{FB1801C3-380F-4C8E-8784-6B2466ADCB24}" dt="2023-02-28T08:45:13.676" v="514" actId="14100"/>
        <pc:sldMkLst>
          <pc:docMk/>
          <pc:sldMk cId="4122837775" sldId="375"/>
        </pc:sldMkLst>
        <pc:spChg chg="mod">
          <ac:chgData name="Botond Meszaros" userId="5d125e73-0147-4210-b9aa-ece7352d8cd3" providerId="ADAL" clId="{FB1801C3-380F-4C8E-8784-6B2466ADCB24}" dt="2023-02-28T08:45:13.676" v="514" actId="14100"/>
          <ac:spMkLst>
            <pc:docMk/>
            <pc:sldMk cId="4122837775" sldId="375"/>
            <ac:spMk id="3" creationId="{00000000-0000-0000-0000-000000000000}"/>
          </ac:spMkLst>
        </pc:spChg>
      </pc:sldChg>
      <pc:sldMasterChg chg="modSldLayout">
        <pc:chgData name="Botond Meszaros" userId="5d125e73-0147-4210-b9aa-ece7352d8cd3" providerId="ADAL" clId="{FB1801C3-380F-4C8E-8784-6B2466ADCB24}" dt="2023-02-27T09:29:10.789" v="43" actId="6549"/>
        <pc:sldMasterMkLst>
          <pc:docMk/>
          <pc:sldMasterMk cId="886642047" sldId="2147483648"/>
        </pc:sldMasterMkLst>
        <pc:sldLayoutChg chg="modSp mod">
          <pc:chgData name="Botond Meszaros" userId="5d125e73-0147-4210-b9aa-ece7352d8cd3" providerId="ADAL" clId="{FB1801C3-380F-4C8E-8784-6B2466ADCB24}" dt="2023-02-27T09:29:10.789" v="43" actId="6549"/>
          <pc:sldLayoutMkLst>
            <pc:docMk/>
            <pc:sldMasterMk cId="886642047" sldId="2147483648"/>
            <pc:sldLayoutMk cId="1996975160" sldId="2147483650"/>
          </pc:sldLayoutMkLst>
          <pc:spChg chg="mod">
            <ac:chgData name="Botond Meszaros" userId="5d125e73-0147-4210-b9aa-ece7352d8cd3" providerId="ADAL" clId="{FB1801C3-380F-4C8E-8784-6B2466ADCB24}" dt="2023-02-27T09:29:10.789" v="43" actId="6549"/>
            <ac:spMkLst>
              <pc:docMk/>
              <pc:sldMasterMk cId="886642047" sldId="2147483648"/>
              <pc:sldLayoutMk cId="1996975160" sldId="2147483650"/>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96332"/>
          </a:xfrm>
          <a:prstGeom prst="rect">
            <a:avLst/>
          </a:prstGeom>
        </p:spPr>
        <p:txBody>
          <a:bodyPr vert="horz" lIns="95474" tIns="47736" rIns="95474" bIns="47736" rtlCol="0"/>
          <a:lstStyle>
            <a:lvl1pPr algn="l">
              <a:defRPr sz="1200"/>
            </a:lvl1pPr>
          </a:lstStyle>
          <a:p>
            <a:endParaRPr lang="en-GB" dirty="0">
              <a:latin typeface="Arial" panose="020B0604020202020204" pitchFamily="34" charset="0"/>
            </a:endParaRPr>
          </a:p>
        </p:txBody>
      </p:sp>
      <p:sp>
        <p:nvSpPr>
          <p:cNvPr id="3" name="Date Placeholder 2"/>
          <p:cNvSpPr>
            <a:spLocks noGrp="1"/>
          </p:cNvSpPr>
          <p:nvPr>
            <p:ph type="dt" sz="quarter" idx="1"/>
          </p:nvPr>
        </p:nvSpPr>
        <p:spPr>
          <a:xfrm>
            <a:off x="3884614" y="1"/>
            <a:ext cx="2971800" cy="496332"/>
          </a:xfrm>
          <a:prstGeom prst="rect">
            <a:avLst/>
          </a:prstGeom>
        </p:spPr>
        <p:txBody>
          <a:bodyPr vert="horz" lIns="95474" tIns="47736" rIns="95474" bIns="47736" rtlCol="0"/>
          <a:lstStyle>
            <a:lvl1pPr algn="r">
              <a:defRPr sz="1200"/>
            </a:lvl1pPr>
          </a:lstStyle>
          <a:p>
            <a:fld id="{15B2C45A-E869-45FE-B529-AF49C0F3C669}" type="datetimeFigureOut">
              <a:rPr lang="en-GB" smtClean="0">
                <a:latin typeface="Arial" panose="020B0604020202020204" pitchFamily="34" charset="0"/>
              </a:rPr>
              <a:pPr/>
              <a:t>28.2.23</a:t>
            </a:fld>
            <a:endParaRPr lang="en-GB" dirty="0">
              <a:latin typeface="Arial" panose="020B0604020202020204" pitchFamily="34" charset="0"/>
            </a:endParaRPr>
          </a:p>
        </p:txBody>
      </p:sp>
      <p:sp>
        <p:nvSpPr>
          <p:cNvPr id="4" name="Footer Placeholder 3"/>
          <p:cNvSpPr>
            <a:spLocks noGrp="1"/>
          </p:cNvSpPr>
          <p:nvPr>
            <p:ph type="ftr" sz="quarter" idx="2"/>
          </p:nvPr>
        </p:nvSpPr>
        <p:spPr>
          <a:xfrm>
            <a:off x="0" y="9428584"/>
            <a:ext cx="2971800" cy="496332"/>
          </a:xfrm>
          <a:prstGeom prst="rect">
            <a:avLst/>
          </a:prstGeom>
        </p:spPr>
        <p:txBody>
          <a:bodyPr vert="horz" lIns="95474" tIns="47736" rIns="95474" bIns="47736" rtlCol="0" anchor="b"/>
          <a:lstStyle>
            <a:lvl1pPr algn="l">
              <a:defRPr sz="1200"/>
            </a:lvl1pPr>
          </a:lstStyle>
          <a:p>
            <a:endParaRPr lang="en-GB" dirty="0">
              <a:latin typeface="Arial" panose="020B0604020202020204" pitchFamily="34" charset="0"/>
            </a:endParaRPr>
          </a:p>
        </p:txBody>
      </p:sp>
      <p:sp>
        <p:nvSpPr>
          <p:cNvPr id="5" name="Slide Number Placeholder 4"/>
          <p:cNvSpPr>
            <a:spLocks noGrp="1"/>
          </p:cNvSpPr>
          <p:nvPr>
            <p:ph type="sldNum" sz="quarter" idx="3"/>
          </p:nvPr>
        </p:nvSpPr>
        <p:spPr>
          <a:xfrm>
            <a:off x="3884614" y="9428584"/>
            <a:ext cx="2971800" cy="496332"/>
          </a:xfrm>
          <a:prstGeom prst="rect">
            <a:avLst/>
          </a:prstGeom>
        </p:spPr>
        <p:txBody>
          <a:bodyPr vert="horz" lIns="95474" tIns="47736" rIns="95474" bIns="47736" rtlCol="0" anchor="b"/>
          <a:lstStyle>
            <a:lvl1pPr algn="r">
              <a:defRPr sz="1200"/>
            </a:lvl1pPr>
          </a:lstStyle>
          <a:p>
            <a:fld id="{A1166760-0E69-430F-A97F-08802152DB5E}" type="slidenum">
              <a:rPr lang="en-GB" smtClean="0">
                <a:latin typeface="Arial" panose="020B0604020202020204" pitchFamily="34" charset="0"/>
              </a:rPr>
              <a:pPr/>
              <a:t>‹#›</a:t>
            </a:fld>
            <a:endParaRPr lang="en-GB" dirty="0">
              <a:latin typeface="Arial" panose="020B0604020202020204" pitchFamily="34" charset="0"/>
            </a:endParaRPr>
          </a:p>
        </p:txBody>
      </p:sp>
    </p:spTree>
    <p:extLst>
      <p:ext uri="{BB962C8B-B14F-4D97-AF65-F5344CB8AC3E}">
        <p14:creationId xmlns:p14="http://schemas.microsoft.com/office/powerpoint/2010/main" val="2943649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96332"/>
          </a:xfrm>
          <a:prstGeom prst="rect">
            <a:avLst/>
          </a:prstGeom>
        </p:spPr>
        <p:txBody>
          <a:bodyPr vert="horz" lIns="95474" tIns="47736" rIns="95474" bIns="47736"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84614" y="1"/>
            <a:ext cx="2971800" cy="496332"/>
          </a:xfrm>
          <a:prstGeom prst="rect">
            <a:avLst/>
          </a:prstGeom>
        </p:spPr>
        <p:txBody>
          <a:bodyPr vert="horz" lIns="95474" tIns="47736" rIns="95474" bIns="47736" rtlCol="0"/>
          <a:lstStyle>
            <a:lvl1pPr algn="r">
              <a:defRPr sz="1200">
                <a:latin typeface="Arial" panose="020B0604020202020204" pitchFamily="34" charset="0"/>
              </a:defRPr>
            </a:lvl1pPr>
          </a:lstStyle>
          <a:p>
            <a:fld id="{F93E6C17-F35F-4654-8DE9-B693AC206066}" type="datetimeFigureOut">
              <a:rPr lang="en-GB" smtClean="0"/>
              <a:pPr/>
              <a:t>28.2.23</a:t>
            </a:fld>
            <a:endParaRPr lang="en-GB" dirty="0"/>
          </a:p>
        </p:txBody>
      </p:sp>
      <p:sp>
        <p:nvSpPr>
          <p:cNvPr id="4" name="Slide Image Placeholder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5474" tIns="47736" rIns="95474" bIns="47736" rtlCol="0" anchor="ctr"/>
          <a:lstStyle/>
          <a:p>
            <a:endParaRPr lang="en-GB" dirty="0"/>
          </a:p>
        </p:txBody>
      </p:sp>
      <p:sp>
        <p:nvSpPr>
          <p:cNvPr id="5" name="Notes Placeholder 4"/>
          <p:cNvSpPr>
            <a:spLocks noGrp="1"/>
          </p:cNvSpPr>
          <p:nvPr>
            <p:ph type="body" sz="quarter" idx="3"/>
          </p:nvPr>
        </p:nvSpPr>
        <p:spPr>
          <a:xfrm>
            <a:off x="685801" y="4715153"/>
            <a:ext cx="5486400" cy="4466987"/>
          </a:xfrm>
          <a:prstGeom prst="rect">
            <a:avLst/>
          </a:prstGeom>
        </p:spPr>
        <p:txBody>
          <a:bodyPr vert="horz" lIns="95474" tIns="47736" rIns="95474" bIns="47736"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428584"/>
            <a:ext cx="2971800" cy="496332"/>
          </a:xfrm>
          <a:prstGeom prst="rect">
            <a:avLst/>
          </a:prstGeom>
        </p:spPr>
        <p:txBody>
          <a:bodyPr vert="horz" lIns="95474" tIns="47736" rIns="95474" bIns="47736"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84614" y="9428584"/>
            <a:ext cx="2971800" cy="496332"/>
          </a:xfrm>
          <a:prstGeom prst="rect">
            <a:avLst/>
          </a:prstGeom>
        </p:spPr>
        <p:txBody>
          <a:bodyPr vert="horz" lIns="95474" tIns="47736" rIns="95474" bIns="47736" rtlCol="0" anchor="b"/>
          <a:lstStyle>
            <a:lvl1pPr algn="r">
              <a:defRPr sz="1200">
                <a:latin typeface="Arial" panose="020B0604020202020204" pitchFamily="34" charset="0"/>
              </a:defRPr>
            </a:lvl1pPr>
          </a:lstStyle>
          <a:p>
            <a:fld id="{49027E0A-1465-4A40-B1D5-9126D49509FC}" type="slidenum">
              <a:rPr lang="en-GB" smtClean="0"/>
              <a:pPr/>
              <a:t>‹#›</a:t>
            </a:fld>
            <a:endParaRPr lang="en-GB" dirty="0"/>
          </a:p>
        </p:txBody>
      </p:sp>
    </p:spTree>
    <p:extLst>
      <p:ext uri="{BB962C8B-B14F-4D97-AF65-F5344CB8AC3E}">
        <p14:creationId xmlns:p14="http://schemas.microsoft.com/office/powerpoint/2010/main" val="2513348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027E0A-1465-4A40-B1D5-9126D49509FC}" type="slidenum">
              <a:rPr lang="en-GB" smtClean="0"/>
              <a:pPr/>
              <a:t>2</a:t>
            </a:fld>
            <a:endParaRPr lang="en-GB" dirty="0"/>
          </a:p>
        </p:txBody>
      </p:sp>
    </p:spTree>
    <p:extLst>
      <p:ext uri="{BB962C8B-B14F-4D97-AF65-F5344CB8AC3E}">
        <p14:creationId xmlns:p14="http://schemas.microsoft.com/office/powerpoint/2010/main" val="1664679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027E0A-1465-4A40-B1D5-9126D49509FC}" type="slidenum">
              <a:rPr lang="en-GB" smtClean="0"/>
              <a:pPr/>
              <a:t>3</a:t>
            </a:fld>
            <a:endParaRPr lang="en-GB" dirty="0"/>
          </a:p>
        </p:txBody>
      </p:sp>
    </p:spTree>
    <p:extLst>
      <p:ext uri="{BB962C8B-B14F-4D97-AF65-F5344CB8AC3E}">
        <p14:creationId xmlns:p14="http://schemas.microsoft.com/office/powerpoint/2010/main" val="3686715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027E0A-1465-4A40-B1D5-9126D49509FC}" type="slidenum">
              <a:rPr lang="en-GB" smtClean="0"/>
              <a:pPr/>
              <a:t>4</a:t>
            </a:fld>
            <a:endParaRPr lang="en-GB" dirty="0"/>
          </a:p>
        </p:txBody>
      </p:sp>
    </p:spTree>
    <p:extLst>
      <p:ext uri="{BB962C8B-B14F-4D97-AF65-F5344CB8AC3E}">
        <p14:creationId xmlns:p14="http://schemas.microsoft.com/office/powerpoint/2010/main" val="2406596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027E0A-1465-4A40-B1D5-9126D49509FC}" type="slidenum">
              <a:rPr lang="en-GB" smtClean="0"/>
              <a:pPr/>
              <a:t>5</a:t>
            </a:fld>
            <a:endParaRPr lang="en-GB" dirty="0"/>
          </a:p>
        </p:txBody>
      </p:sp>
    </p:spTree>
    <p:extLst>
      <p:ext uri="{BB962C8B-B14F-4D97-AF65-F5344CB8AC3E}">
        <p14:creationId xmlns:p14="http://schemas.microsoft.com/office/powerpoint/2010/main" val="2341351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027E0A-1465-4A40-B1D5-9126D49509FC}" type="slidenum">
              <a:rPr lang="en-GB" smtClean="0"/>
              <a:pPr/>
              <a:t>6</a:t>
            </a:fld>
            <a:endParaRPr lang="en-GB" dirty="0"/>
          </a:p>
        </p:txBody>
      </p:sp>
    </p:spTree>
    <p:extLst>
      <p:ext uri="{BB962C8B-B14F-4D97-AF65-F5344CB8AC3E}">
        <p14:creationId xmlns:p14="http://schemas.microsoft.com/office/powerpoint/2010/main" val="1439998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027E0A-1465-4A40-B1D5-9126D49509FC}" type="slidenum">
              <a:rPr lang="en-GB" smtClean="0"/>
              <a:pPr/>
              <a:t>7</a:t>
            </a:fld>
            <a:endParaRPr lang="en-GB" dirty="0"/>
          </a:p>
        </p:txBody>
      </p:sp>
    </p:spTree>
    <p:extLst>
      <p:ext uri="{BB962C8B-B14F-4D97-AF65-F5344CB8AC3E}">
        <p14:creationId xmlns:p14="http://schemas.microsoft.com/office/powerpoint/2010/main" val="42845959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image1.png" descr="EUROFUSION PowerPoint MASTER DECKBLATT.png"/>
          <p:cNvPicPr/>
          <p:nvPr userDrawn="1"/>
        </p:nvPicPr>
        <p:blipFill>
          <a:blip r:embed="rId2" cstate="email">
            <a:extLst>
              <a:ext uri="{28A0092B-C50C-407E-A947-70E740481C1C}">
                <a14:useLocalDpi xmlns:a14="http://schemas.microsoft.com/office/drawing/2010/main"/>
              </a:ext>
            </a:extLst>
          </a:blip>
          <a:stretch>
            <a:fillRect/>
          </a:stretch>
        </p:blipFill>
        <p:spPr>
          <a:xfrm>
            <a:off x="0" y="-6350"/>
            <a:ext cx="9144000" cy="6531694"/>
          </a:xfrm>
          <a:prstGeom prst="rect">
            <a:avLst/>
          </a:prstGeom>
          <a:ln w="12700">
            <a:miter lim="400000"/>
          </a:ln>
        </p:spPr>
      </p:pic>
      <p:sp>
        <p:nvSpPr>
          <p:cNvPr id="2" name="Title 1"/>
          <p:cNvSpPr>
            <a:spLocks noGrp="1"/>
          </p:cNvSpPr>
          <p:nvPr>
            <p:ph type="ctrTitle" hasCustomPrompt="1"/>
          </p:nvPr>
        </p:nvSpPr>
        <p:spPr>
          <a:xfrm>
            <a:off x="395536" y="2348880"/>
            <a:ext cx="8496944" cy="1296144"/>
          </a:xfrm>
        </p:spPr>
        <p:txBody>
          <a:bodyPr>
            <a:noAutofit/>
          </a:bodyPr>
          <a:lstStyle>
            <a:lvl1pPr algn="l">
              <a:defRPr sz="3500" b="1" baseline="0">
                <a:latin typeface="Arial" panose="020B0604020202020204" pitchFamily="34" charset="0"/>
                <a:cs typeface="Arial" panose="020B0604020202020204" pitchFamily="34" charset="0"/>
              </a:defRPr>
            </a:lvl1pPr>
          </a:lstStyle>
          <a:p>
            <a:r>
              <a:rPr lang="en-GB" dirty="0"/>
              <a:t>Presentation title</a:t>
            </a:r>
          </a:p>
        </p:txBody>
      </p:sp>
      <p:sp>
        <p:nvSpPr>
          <p:cNvPr id="3" name="Subtitle 2"/>
          <p:cNvSpPr>
            <a:spLocks noGrp="1"/>
          </p:cNvSpPr>
          <p:nvPr>
            <p:ph type="subTitle" idx="1" hasCustomPrompt="1"/>
          </p:nvPr>
        </p:nvSpPr>
        <p:spPr>
          <a:xfrm>
            <a:off x="395536" y="4293096"/>
            <a:ext cx="4392488" cy="432048"/>
          </a:xfrm>
        </p:spPr>
        <p:txBody>
          <a:bodyPr>
            <a:normAutofit/>
          </a:bodyPr>
          <a:lstStyle>
            <a:lvl1pPr marL="0" indent="0" algn="l">
              <a:buNone/>
              <a:defRPr sz="2200" b="1" baseline="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a:t>
            </a:r>
            <a:r>
              <a:rPr lang="en-US"/>
              <a:t>of presenter</a:t>
            </a:r>
            <a:endParaRPr lang="en-US" dirty="0"/>
          </a:p>
        </p:txBody>
      </p:sp>
      <p:sp>
        <p:nvSpPr>
          <p:cNvPr id="5" name="AutoShape 2" descr="https://idw-online.de/pages/de/institutionlogo921"/>
          <p:cNvSpPr>
            <a:spLocks noChangeAspect="1" noChangeArrowheads="1"/>
          </p:cNvSpPr>
          <p:nvPr userDrawn="1"/>
        </p:nvSpPr>
        <p:spPr bwMode="auto">
          <a:xfrm>
            <a:off x="155575" y="-457200"/>
            <a:ext cx="1076325" cy="95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Picture Placeholder 10"/>
          <p:cNvSpPr>
            <a:spLocks noGrp="1"/>
          </p:cNvSpPr>
          <p:nvPr>
            <p:ph type="pic" sz="quarter" idx="10" hasCustomPrompt="1"/>
          </p:nvPr>
        </p:nvSpPr>
        <p:spPr>
          <a:xfrm>
            <a:off x="395536" y="5691683"/>
            <a:ext cx="1295375" cy="905669"/>
          </a:xfrm>
        </p:spPr>
        <p:txBody>
          <a:bodyPr>
            <a:normAutofit/>
          </a:bodyPr>
          <a:lstStyle>
            <a:lvl1pPr marL="0" indent="0" algn="ctr">
              <a:buFontTx/>
              <a:buNone/>
              <a:defRPr sz="1800">
                <a:latin typeface="Arial" panose="020B0604020202020204" pitchFamily="34" charset="0"/>
                <a:cs typeface="Arial" panose="020B0604020202020204" pitchFamily="34" charset="0"/>
              </a:defRPr>
            </a:lvl1pPr>
          </a:lstStyle>
          <a:p>
            <a:r>
              <a:rPr lang="en-US" dirty="0"/>
              <a:t>Logo of presenter</a:t>
            </a:r>
            <a:endParaRPr lang="en-GB" dirty="0"/>
          </a:p>
        </p:txBody>
      </p:sp>
      <p:sp>
        <p:nvSpPr>
          <p:cNvPr id="11" name="Rectangle 10"/>
          <p:cNvSpPr/>
          <p:nvPr userDrawn="1"/>
        </p:nvSpPr>
        <p:spPr>
          <a:xfrm>
            <a:off x="5724129" y="5661248"/>
            <a:ext cx="3168352" cy="93610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9" name="Rectangle 8">
            <a:extLst>
              <a:ext uri="{FF2B5EF4-FFF2-40B4-BE49-F238E27FC236}">
                <a16:creationId xmlns:a16="http://schemas.microsoft.com/office/drawing/2014/main" id="{785885B3-AFE2-E4CE-90BF-344CA0577632}"/>
              </a:ext>
            </a:extLst>
          </p:cNvPr>
          <p:cNvSpPr/>
          <p:nvPr userDrawn="1"/>
        </p:nvSpPr>
        <p:spPr>
          <a:xfrm>
            <a:off x="4788024" y="5661248"/>
            <a:ext cx="4246536" cy="830997"/>
          </a:xfrm>
          <a:prstGeom prst="rect">
            <a:avLst/>
          </a:prstGeom>
        </p:spPr>
        <p:txBody>
          <a:bodyPr wrap="square">
            <a:spAutoFit/>
          </a:bodyPr>
          <a:lstStyle/>
          <a:p>
            <a:pPr algn="just"/>
            <a:r>
              <a:rPr lang="en-GB" sz="800" b="0" i="0" dirty="0">
                <a:solidFill>
                  <a:srgbClr val="3F4348"/>
                </a:solidFill>
                <a:effectLst/>
                <a:latin typeface="Open Sans"/>
              </a:rPr>
              <a:t>This work has been carried out within the framework of the EUROfusion Consortium, funded by the European Union via the </a:t>
            </a:r>
            <a:r>
              <a:rPr lang="en-GB" sz="800" b="0" i="0" dirty="0" err="1">
                <a:solidFill>
                  <a:srgbClr val="3F4348"/>
                </a:solidFill>
                <a:effectLst/>
                <a:latin typeface="Open Sans"/>
              </a:rPr>
              <a:t>Euratom</a:t>
            </a:r>
            <a:r>
              <a:rPr lang="en-GB" sz="800" b="0" i="0" dirty="0">
                <a:solidFill>
                  <a:srgbClr val="3F4348"/>
                </a:solidFill>
                <a:effectLst/>
                <a:latin typeface="Open Sans"/>
              </a:rPr>
              <a:t>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lang="en-GB" sz="800" dirty="0"/>
          </a:p>
        </p:txBody>
      </p:sp>
      <p:pic>
        <p:nvPicPr>
          <p:cNvPr id="10" name="Picture 9">
            <a:extLst>
              <a:ext uri="{FF2B5EF4-FFF2-40B4-BE49-F238E27FC236}">
                <a16:creationId xmlns:a16="http://schemas.microsoft.com/office/drawing/2014/main" id="{1E83200A-BCC0-8407-D8CD-4CFBB993078F}"/>
              </a:ext>
            </a:extLst>
          </p:cNvPr>
          <p:cNvPicPr>
            <a:picLocks noChangeAspect="1"/>
          </p:cNvPicPr>
          <p:nvPr userDrawn="1"/>
        </p:nvPicPr>
        <p:blipFill>
          <a:blip r:embed="rId3"/>
          <a:stretch>
            <a:fillRect/>
          </a:stretch>
        </p:blipFill>
        <p:spPr>
          <a:xfrm>
            <a:off x="3681837" y="5661248"/>
            <a:ext cx="1106187" cy="737602"/>
          </a:xfrm>
          <a:prstGeom prst="rect">
            <a:avLst/>
          </a:prstGeom>
        </p:spPr>
      </p:pic>
    </p:spTree>
    <p:extLst>
      <p:ext uri="{BB962C8B-B14F-4D97-AF65-F5344CB8AC3E}">
        <p14:creationId xmlns:p14="http://schemas.microsoft.com/office/powerpoint/2010/main" val="1694295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571038"/>
          </a:xfrm>
        </p:spPr>
        <p:txBody>
          <a:bodyPr/>
          <a:lstStyle>
            <a:lvl1pPr marL="342900" indent="-342900">
              <a:spcAft>
                <a:spcPts val="600"/>
              </a:spcAft>
              <a:buFont typeface="Arial" panose="020B0604020202020204" pitchFamily="34" charset="0"/>
              <a:buChar char="•"/>
              <a:defRPr sz="2400" b="1">
                <a:latin typeface="+mj-lt"/>
                <a:cs typeface="Arial" panose="020B0604020202020204" pitchFamily="34" charset="0"/>
              </a:defRPr>
            </a:lvl1pPr>
            <a:lvl2pPr marL="742950" indent="-285750">
              <a:buFont typeface="Arial" panose="020B0604020202020204" pitchFamily="34" charset="0"/>
              <a:buChar char="−"/>
              <a:defRPr sz="2000">
                <a:solidFill>
                  <a:srgbClr val="002060"/>
                </a:solidFill>
                <a:latin typeface="+mj-lt"/>
                <a:cs typeface="Arial" panose="020B0604020202020204" pitchFamily="34" charset="0"/>
              </a:defRPr>
            </a:lvl2pPr>
            <a:lvl3pPr marL="1143000" indent="-228600">
              <a:buFont typeface="Courier New" panose="02070309020205020404" pitchFamily="49" charset="0"/>
              <a:buChar char="o"/>
              <a:defRPr sz="2000">
                <a:latin typeface="+mj-lt"/>
                <a:cs typeface="Arial" panose="020B0604020202020204" pitchFamily="34" charset="0"/>
              </a:defRPr>
            </a:lvl3pPr>
            <a:lvl4pPr marL="1714500" indent="-342900">
              <a:buFont typeface="Arial" panose="020B0604020202020204" pitchFamily="34" charset="0"/>
              <a:buChar char="•"/>
              <a:defRPr sz="2000" baseline="0">
                <a:solidFill>
                  <a:srgbClr val="002060"/>
                </a:solidFill>
                <a:latin typeface="+mj-lt"/>
              </a:defRPr>
            </a:lvl4pPr>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Rectangle 6"/>
          <p:cNvSpPr/>
          <p:nvPr userDrawn="1"/>
        </p:nvSpPr>
        <p:spPr>
          <a:xfrm>
            <a:off x="0" y="0"/>
            <a:ext cx="9144000" cy="9144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ffectLst/>
            </a:endParaRPr>
          </a:p>
        </p:txBody>
      </p:sp>
      <p:pic>
        <p:nvPicPr>
          <p:cNvPr id="9" name="Picture 8" descr="EurofusionDisc.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244408" y="220092"/>
            <a:ext cx="458197" cy="465708"/>
          </a:xfrm>
          <a:prstGeom prst="rect">
            <a:avLst/>
          </a:prstGeom>
        </p:spPr>
      </p:pic>
      <p:sp>
        <p:nvSpPr>
          <p:cNvPr id="10" name="Title 1"/>
          <p:cNvSpPr>
            <a:spLocks noGrp="1"/>
          </p:cNvSpPr>
          <p:nvPr>
            <p:ph type="title" hasCustomPrompt="1"/>
          </p:nvPr>
        </p:nvSpPr>
        <p:spPr>
          <a:xfrm>
            <a:off x="457200" y="0"/>
            <a:ext cx="7543800" cy="914400"/>
          </a:xfrm>
        </p:spPr>
        <p:txBody>
          <a:bodyPr>
            <a:normAutofit/>
          </a:bodyPr>
          <a:lstStyle>
            <a:lvl1pPr algn="l">
              <a:lnSpc>
                <a:spcPts val="3200"/>
              </a:lnSpc>
              <a:defRPr sz="3000" b="1">
                <a:latin typeface="+mj-lt"/>
                <a:cs typeface="Arial" panose="020B0604020202020204" pitchFamily="34" charset="0"/>
              </a:defRPr>
            </a:lvl1pPr>
          </a:lstStyle>
          <a:p>
            <a:r>
              <a:rPr lang="en-US" dirty="0"/>
              <a:t>Click to edit Master title style</a:t>
            </a:r>
            <a:br>
              <a:rPr lang="en-US" dirty="0"/>
            </a:br>
            <a:r>
              <a:rPr lang="en-US" dirty="0"/>
              <a:t>Second line of title</a:t>
            </a:r>
            <a:endParaRPr lang="en-GB" dirty="0"/>
          </a:p>
        </p:txBody>
      </p:sp>
      <p:sp>
        <p:nvSpPr>
          <p:cNvPr id="2" name="TextBox 1"/>
          <p:cNvSpPr txBox="1"/>
          <p:nvPr userDrawn="1"/>
        </p:nvSpPr>
        <p:spPr>
          <a:xfrm>
            <a:off x="827584" y="6597352"/>
            <a:ext cx="8235061" cy="261610"/>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100" b="0" dirty="0">
                <a:latin typeface="+mn-lt"/>
                <a:cs typeface="Arial" panose="020B0604020202020204" pitchFamily="34" charset="0"/>
              </a:rPr>
              <a:t>  FSD PB#02 Preparation meeting| 28 Feb 2023 | Page </a:t>
            </a:r>
            <a:fld id="{6A6D9FA1-99C7-4910-8E32-B85D378B0060}" type="slidenum">
              <a:rPr lang="en-GB" sz="1100" b="1" smtClean="0">
                <a:latin typeface="+mn-lt"/>
                <a:cs typeface="Arial" panose="020B0604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GB" sz="1100" b="1" dirty="0">
              <a:latin typeface="+mn-lt"/>
              <a:cs typeface="Arial" panose="020B0604020202020204" pitchFamily="34" charset="0"/>
            </a:endParaRPr>
          </a:p>
        </p:txBody>
      </p:sp>
    </p:spTree>
    <p:extLst>
      <p:ext uri="{BB962C8B-B14F-4D97-AF65-F5344CB8AC3E}">
        <p14:creationId xmlns:p14="http://schemas.microsoft.com/office/powerpoint/2010/main" val="1996975160"/>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fld id="{AEB1851A-CFBC-47C7-80F8-04FF84B1759D}" type="datetimeFigureOut">
              <a:rPr lang="en-GB" smtClean="0"/>
              <a:pPr/>
              <a:t>28.2.23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6A6D9FA1-99C7-4910-8E32-B85D378B0060}" type="slidenum">
              <a:rPr lang="en-GB" smtClean="0"/>
              <a:pPr/>
              <a:t>‹#›</a:t>
            </a:fld>
            <a:endParaRPr lang="en-GB" dirty="0"/>
          </a:p>
        </p:txBody>
      </p:sp>
    </p:spTree>
    <p:extLst>
      <p:ext uri="{BB962C8B-B14F-4D97-AF65-F5344CB8AC3E}">
        <p14:creationId xmlns:p14="http://schemas.microsoft.com/office/powerpoint/2010/main" val="886642047"/>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378" y="2132856"/>
            <a:ext cx="8941466" cy="1512168"/>
          </a:xfrm>
        </p:spPr>
        <p:txBody>
          <a:bodyPr/>
          <a:lstStyle/>
          <a:p>
            <a:r>
              <a:rPr lang="en-GB" sz="3600" dirty="0">
                <a:latin typeface="+mj-lt"/>
              </a:rPr>
              <a:t>FSD Change Management process</a:t>
            </a:r>
            <a:endParaRPr lang="en-US" sz="3600" dirty="0">
              <a:latin typeface="+mj-lt"/>
            </a:endParaRPr>
          </a:p>
        </p:txBody>
      </p:sp>
      <p:sp>
        <p:nvSpPr>
          <p:cNvPr id="3" name="Subtitle 2"/>
          <p:cNvSpPr>
            <a:spLocks noGrp="1"/>
          </p:cNvSpPr>
          <p:nvPr>
            <p:ph type="subTitle" idx="1"/>
          </p:nvPr>
        </p:nvSpPr>
        <p:spPr>
          <a:xfrm>
            <a:off x="251520" y="4293096"/>
            <a:ext cx="8496944" cy="648072"/>
          </a:xfrm>
        </p:spPr>
        <p:txBody>
          <a:bodyPr>
            <a:normAutofit/>
          </a:bodyPr>
          <a:lstStyle/>
          <a:p>
            <a:r>
              <a:rPr lang="en-US" sz="2400" dirty="0">
                <a:latin typeface="+mn-lt"/>
              </a:rPr>
              <a:t>B. Meszaros </a:t>
            </a:r>
            <a:r>
              <a:rPr lang="en-US" sz="2400">
                <a:latin typeface="+mn-lt"/>
              </a:rPr>
              <a:t>et al</a:t>
            </a:r>
            <a:endParaRPr lang="en-US" sz="2400" dirty="0">
              <a:latin typeface="+mn-lt"/>
            </a:endParaRPr>
          </a:p>
        </p:txBody>
      </p:sp>
      <p:sp>
        <p:nvSpPr>
          <p:cNvPr id="5" name="TextBox 4"/>
          <p:cNvSpPr txBox="1"/>
          <p:nvPr/>
        </p:nvSpPr>
        <p:spPr>
          <a:xfrm>
            <a:off x="323528" y="5949280"/>
            <a:ext cx="3960440" cy="369332"/>
          </a:xfrm>
          <a:prstGeom prst="rect">
            <a:avLst/>
          </a:prstGeom>
          <a:noFill/>
        </p:spPr>
        <p:txBody>
          <a:bodyPr wrap="square" rtlCol="0">
            <a:spAutoFit/>
          </a:bodyPr>
          <a:lstStyle/>
          <a:p>
            <a:r>
              <a:rPr lang="en-GB" dirty="0"/>
              <a:t>28 Feb 2023</a:t>
            </a:r>
          </a:p>
        </p:txBody>
      </p:sp>
    </p:spTree>
    <p:extLst>
      <p:ext uri="{BB962C8B-B14F-4D97-AF65-F5344CB8AC3E}">
        <p14:creationId xmlns:p14="http://schemas.microsoft.com/office/powerpoint/2010/main" val="697402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33838"/>
            <a:ext cx="7992888" cy="914400"/>
          </a:xfrm>
        </p:spPr>
        <p:txBody>
          <a:bodyPr/>
          <a:lstStyle/>
          <a:p>
            <a:r>
              <a:rPr lang="en-US" dirty="0"/>
              <a:t>Overall process</a:t>
            </a:r>
          </a:p>
        </p:txBody>
      </p:sp>
      <p:sp>
        <p:nvSpPr>
          <p:cNvPr id="2" name="Rectangle 2">
            <a:extLst>
              <a:ext uri="{FF2B5EF4-FFF2-40B4-BE49-F238E27FC236}">
                <a16:creationId xmlns:a16="http://schemas.microsoft.com/office/drawing/2014/main" id="{3A46FA9A-E6BA-3028-0B07-5F7880524D03}"/>
              </a:ext>
            </a:extLst>
          </p:cNvPr>
          <p:cNvSpPr>
            <a:spLocks noChangeArrowheads="1"/>
          </p:cNvSpPr>
          <p:nvPr/>
        </p:nvSpPr>
        <p:spPr bwMode="auto">
          <a:xfrm flipV="1">
            <a:off x="1187623" y="3938488"/>
            <a:ext cx="12401643" cy="53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pSp>
        <p:nvGrpSpPr>
          <p:cNvPr id="13" name="Group 12">
            <a:extLst>
              <a:ext uri="{FF2B5EF4-FFF2-40B4-BE49-F238E27FC236}">
                <a16:creationId xmlns:a16="http://schemas.microsoft.com/office/drawing/2014/main" id="{3D1F0681-6787-4266-F123-553F637222B1}"/>
              </a:ext>
            </a:extLst>
          </p:cNvPr>
          <p:cNvGrpSpPr/>
          <p:nvPr/>
        </p:nvGrpSpPr>
        <p:grpSpPr>
          <a:xfrm>
            <a:off x="1115616" y="785364"/>
            <a:ext cx="5755770" cy="6079864"/>
            <a:chOff x="1115616" y="785364"/>
            <a:chExt cx="5755770" cy="6079864"/>
          </a:xfrm>
        </p:grpSpPr>
        <p:sp>
          <p:nvSpPr>
            <p:cNvPr id="4" name="TextBox 3">
              <a:extLst>
                <a:ext uri="{FF2B5EF4-FFF2-40B4-BE49-F238E27FC236}">
                  <a16:creationId xmlns:a16="http://schemas.microsoft.com/office/drawing/2014/main" id="{95AF1566-1FF9-1D43-01C2-696E38338824}"/>
                </a:ext>
              </a:extLst>
            </p:cNvPr>
            <p:cNvSpPr txBox="1"/>
            <p:nvPr/>
          </p:nvSpPr>
          <p:spPr>
            <a:xfrm>
              <a:off x="1248122" y="785364"/>
              <a:ext cx="3096344" cy="2374116"/>
            </a:xfrm>
            <a:prstGeom prst="rect">
              <a:avLst/>
            </a:prstGeom>
            <a:noFill/>
            <a:ln w="19050">
              <a:solidFill>
                <a:schemeClr val="bg1">
                  <a:lumMod val="50000"/>
                </a:schemeClr>
              </a:solidFill>
              <a:prstDash val="dash"/>
            </a:ln>
          </p:spPr>
          <p:txBody>
            <a:bodyPr wrap="square" rtlCol="0">
              <a:spAutoFit/>
            </a:bodyPr>
            <a:lstStyle/>
            <a:p>
              <a:endParaRPr lang="en-GB" dirty="0"/>
            </a:p>
          </p:txBody>
        </p:sp>
        <p:sp>
          <p:nvSpPr>
            <p:cNvPr id="6" name="TextBox 5">
              <a:extLst>
                <a:ext uri="{FF2B5EF4-FFF2-40B4-BE49-F238E27FC236}">
                  <a16:creationId xmlns:a16="http://schemas.microsoft.com/office/drawing/2014/main" id="{8832BC6F-2495-BC54-85F7-A54DE598C416}"/>
                </a:ext>
              </a:extLst>
            </p:cNvPr>
            <p:cNvSpPr txBox="1"/>
            <p:nvPr/>
          </p:nvSpPr>
          <p:spPr>
            <a:xfrm>
              <a:off x="1115616" y="2511462"/>
              <a:ext cx="4813026" cy="2573721"/>
            </a:xfrm>
            <a:prstGeom prst="rect">
              <a:avLst/>
            </a:prstGeom>
            <a:noFill/>
            <a:ln w="19050">
              <a:solidFill>
                <a:schemeClr val="bg1">
                  <a:lumMod val="50000"/>
                </a:schemeClr>
              </a:solidFill>
              <a:prstDash val="dash"/>
            </a:ln>
          </p:spPr>
          <p:txBody>
            <a:bodyPr wrap="square" rtlCol="0">
              <a:spAutoFit/>
            </a:bodyPr>
            <a:lstStyle/>
            <a:p>
              <a:endParaRPr lang="en-GB" dirty="0"/>
            </a:p>
          </p:txBody>
        </p:sp>
        <p:sp>
          <p:nvSpPr>
            <p:cNvPr id="7" name="TextBox 6">
              <a:extLst>
                <a:ext uri="{FF2B5EF4-FFF2-40B4-BE49-F238E27FC236}">
                  <a16:creationId xmlns:a16="http://schemas.microsoft.com/office/drawing/2014/main" id="{CAFC77E8-BB22-3C75-6EFE-F05783B96651}"/>
                </a:ext>
              </a:extLst>
            </p:cNvPr>
            <p:cNvSpPr txBox="1"/>
            <p:nvPr/>
          </p:nvSpPr>
          <p:spPr>
            <a:xfrm>
              <a:off x="1248122" y="4544104"/>
              <a:ext cx="4608512" cy="2321124"/>
            </a:xfrm>
            <a:prstGeom prst="rect">
              <a:avLst/>
            </a:prstGeom>
            <a:noFill/>
            <a:ln w="19050">
              <a:solidFill>
                <a:schemeClr val="bg1">
                  <a:lumMod val="50000"/>
                </a:schemeClr>
              </a:solidFill>
              <a:prstDash val="dash"/>
            </a:ln>
          </p:spPr>
          <p:txBody>
            <a:bodyPr wrap="square" rtlCol="0">
              <a:spAutoFit/>
            </a:bodyPr>
            <a:lstStyle/>
            <a:p>
              <a:endParaRPr lang="en-GB" dirty="0"/>
            </a:p>
          </p:txBody>
        </p:sp>
        <p:sp>
          <p:nvSpPr>
            <p:cNvPr id="8" name="TextBox 7">
              <a:extLst>
                <a:ext uri="{FF2B5EF4-FFF2-40B4-BE49-F238E27FC236}">
                  <a16:creationId xmlns:a16="http://schemas.microsoft.com/office/drawing/2014/main" id="{BC5FA351-FC23-9A04-7AE9-AE075F845813}"/>
                </a:ext>
              </a:extLst>
            </p:cNvPr>
            <p:cNvSpPr txBox="1"/>
            <p:nvPr/>
          </p:nvSpPr>
          <p:spPr>
            <a:xfrm>
              <a:off x="4365112" y="1556864"/>
              <a:ext cx="936104" cy="369332"/>
            </a:xfrm>
            <a:prstGeom prst="rect">
              <a:avLst/>
            </a:prstGeom>
            <a:noFill/>
          </p:spPr>
          <p:txBody>
            <a:bodyPr wrap="square" rtlCol="0">
              <a:spAutoFit/>
            </a:bodyPr>
            <a:lstStyle/>
            <a:p>
              <a:r>
                <a:rPr lang="en-US" dirty="0">
                  <a:solidFill>
                    <a:schemeClr val="bg1">
                      <a:lumMod val="50000"/>
                    </a:schemeClr>
                  </a:solidFill>
                </a:rPr>
                <a:t>Part1</a:t>
              </a:r>
              <a:endParaRPr lang="en-GB" dirty="0">
                <a:solidFill>
                  <a:schemeClr val="bg1">
                    <a:lumMod val="50000"/>
                  </a:schemeClr>
                </a:solidFill>
              </a:endParaRPr>
            </a:p>
          </p:txBody>
        </p:sp>
        <p:sp>
          <p:nvSpPr>
            <p:cNvPr id="9" name="TextBox 8">
              <a:extLst>
                <a:ext uri="{FF2B5EF4-FFF2-40B4-BE49-F238E27FC236}">
                  <a16:creationId xmlns:a16="http://schemas.microsoft.com/office/drawing/2014/main" id="{F0AB89BE-B7EC-431A-0096-1A1ADDD4F1D3}"/>
                </a:ext>
              </a:extLst>
            </p:cNvPr>
            <p:cNvSpPr txBox="1"/>
            <p:nvPr/>
          </p:nvSpPr>
          <p:spPr>
            <a:xfrm>
              <a:off x="5935282" y="3622652"/>
              <a:ext cx="936104" cy="369332"/>
            </a:xfrm>
            <a:prstGeom prst="rect">
              <a:avLst/>
            </a:prstGeom>
            <a:noFill/>
          </p:spPr>
          <p:txBody>
            <a:bodyPr wrap="square" rtlCol="0">
              <a:spAutoFit/>
            </a:bodyPr>
            <a:lstStyle/>
            <a:p>
              <a:r>
                <a:rPr lang="en-US" dirty="0">
                  <a:solidFill>
                    <a:schemeClr val="bg1">
                      <a:lumMod val="50000"/>
                    </a:schemeClr>
                  </a:solidFill>
                </a:rPr>
                <a:t>Part2</a:t>
              </a:r>
              <a:endParaRPr lang="en-GB" dirty="0">
                <a:solidFill>
                  <a:schemeClr val="bg1">
                    <a:lumMod val="50000"/>
                  </a:schemeClr>
                </a:solidFill>
              </a:endParaRPr>
            </a:p>
          </p:txBody>
        </p:sp>
        <p:sp>
          <p:nvSpPr>
            <p:cNvPr id="10" name="TextBox 9">
              <a:extLst>
                <a:ext uri="{FF2B5EF4-FFF2-40B4-BE49-F238E27FC236}">
                  <a16:creationId xmlns:a16="http://schemas.microsoft.com/office/drawing/2014/main" id="{946E43A5-AF7A-4B54-1429-270A68FF80E9}"/>
                </a:ext>
              </a:extLst>
            </p:cNvPr>
            <p:cNvSpPr txBox="1"/>
            <p:nvPr/>
          </p:nvSpPr>
          <p:spPr>
            <a:xfrm>
              <a:off x="5820630" y="5589240"/>
              <a:ext cx="936104" cy="369332"/>
            </a:xfrm>
            <a:prstGeom prst="rect">
              <a:avLst/>
            </a:prstGeom>
            <a:noFill/>
          </p:spPr>
          <p:txBody>
            <a:bodyPr wrap="square" rtlCol="0">
              <a:spAutoFit/>
            </a:bodyPr>
            <a:lstStyle/>
            <a:p>
              <a:r>
                <a:rPr lang="en-US" dirty="0">
                  <a:solidFill>
                    <a:schemeClr val="bg1">
                      <a:lumMod val="50000"/>
                    </a:schemeClr>
                  </a:solidFill>
                </a:rPr>
                <a:t>Part3</a:t>
              </a:r>
              <a:endParaRPr lang="en-GB" dirty="0">
                <a:solidFill>
                  <a:schemeClr val="bg1">
                    <a:lumMod val="50000"/>
                  </a:schemeClr>
                </a:solidFill>
              </a:endParaRPr>
            </a:p>
          </p:txBody>
        </p:sp>
        <p:pic>
          <p:nvPicPr>
            <p:cNvPr id="12" name="Picture 11">
              <a:extLst>
                <a:ext uri="{FF2B5EF4-FFF2-40B4-BE49-F238E27FC236}">
                  <a16:creationId xmlns:a16="http://schemas.microsoft.com/office/drawing/2014/main" id="{93207391-12FB-B6C8-93BF-F112741CDA0E}"/>
                </a:ext>
              </a:extLst>
            </p:cNvPr>
            <p:cNvPicPr>
              <a:picLocks noChangeAspect="1"/>
            </p:cNvPicPr>
            <p:nvPr/>
          </p:nvPicPr>
          <p:blipFill>
            <a:blip r:embed="rId3"/>
            <a:stretch>
              <a:fillRect/>
            </a:stretch>
          </p:blipFill>
          <p:spPr>
            <a:xfrm>
              <a:off x="1187624" y="891696"/>
              <a:ext cx="4741018" cy="5966303"/>
            </a:xfrm>
            <a:prstGeom prst="rect">
              <a:avLst/>
            </a:prstGeom>
          </p:spPr>
        </p:pic>
      </p:grpSp>
    </p:spTree>
    <p:extLst>
      <p:ext uri="{BB962C8B-B14F-4D97-AF65-F5344CB8AC3E}">
        <p14:creationId xmlns:p14="http://schemas.microsoft.com/office/powerpoint/2010/main" val="233688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33838"/>
            <a:ext cx="7992888" cy="914400"/>
          </a:xfrm>
        </p:spPr>
        <p:txBody>
          <a:bodyPr/>
          <a:lstStyle/>
          <a:p>
            <a:r>
              <a:rPr lang="en-US" dirty="0"/>
              <a:t>Process – Part1</a:t>
            </a:r>
          </a:p>
        </p:txBody>
      </p:sp>
      <p:sp>
        <p:nvSpPr>
          <p:cNvPr id="2" name="Rectangle 2">
            <a:extLst>
              <a:ext uri="{FF2B5EF4-FFF2-40B4-BE49-F238E27FC236}">
                <a16:creationId xmlns:a16="http://schemas.microsoft.com/office/drawing/2014/main" id="{3A46FA9A-E6BA-3028-0B07-5F7880524D03}"/>
              </a:ext>
            </a:extLst>
          </p:cNvPr>
          <p:cNvSpPr>
            <a:spLocks noChangeArrowheads="1"/>
          </p:cNvSpPr>
          <p:nvPr/>
        </p:nvSpPr>
        <p:spPr bwMode="auto">
          <a:xfrm flipV="1">
            <a:off x="1187623" y="3938488"/>
            <a:ext cx="12401643" cy="53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7" name="TextBox 6">
            <a:extLst>
              <a:ext uri="{FF2B5EF4-FFF2-40B4-BE49-F238E27FC236}">
                <a16:creationId xmlns:a16="http://schemas.microsoft.com/office/drawing/2014/main" id="{4AE24866-CC26-0C24-EC46-679F0733C0CC}"/>
              </a:ext>
            </a:extLst>
          </p:cNvPr>
          <p:cNvSpPr txBox="1"/>
          <p:nvPr/>
        </p:nvSpPr>
        <p:spPr>
          <a:xfrm>
            <a:off x="5285324" y="3935085"/>
            <a:ext cx="3816424" cy="2662267"/>
          </a:xfrm>
          <a:prstGeom prst="rect">
            <a:avLst/>
          </a:prstGeom>
          <a:noFill/>
          <a:ln w="38100">
            <a:solidFill>
              <a:schemeClr val="tx1"/>
            </a:solidFill>
          </a:ln>
        </p:spPr>
        <p:txBody>
          <a:bodyPr wrap="square" rtlCol="0">
            <a:spAutoFit/>
          </a:bodyPr>
          <a:lstStyle/>
          <a:p>
            <a:pPr algn="just">
              <a:spcAft>
                <a:spcPts val="300"/>
              </a:spcAft>
            </a:pPr>
            <a:r>
              <a:rPr lang="en-GB" b="1" dirty="0">
                <a:latin typeface="Calibri" panose="020F0502020204030204" pitchFamily="34" charset="0"/>
                <a:ea typeface="Calibri" panose="020F0502020204030204" pitchFamily="34" charset="0"/>
                <a:cs typeface="Times New Roman" panose="02020603050405020304" pitchFamily="18" charset="0"/>
              </a:rPr>
              <a:t>Guiding Criteria for </a:t>
            </a:r>
            <a:r>
              <a:rPr lang="en-GB" b="1" dirty="0">
                <a:effectLst/>
                <a:latin typeface="Calibri" panose="020F0502020204030204" pitchFamily="34" charset="0"/>
                <a:ea typeface="Calibri" panose="020F0502020204030204" pitchFamily="34" charset="0"/>
                <a:cs typeface="Times New Roman" panose="02020603050405020304" pitchFamily="18" charset="0"/>
              </a:rPr>
              <a:t>significant:</a:t>
            </a:r>
          </a:p>
          <a:p>
            <a:pPr marL="342900" lvl="0" indent="-342900" algn="just">
              <a:spcAft>
                <a:spcPts val="300"/>
              </a:spcAft>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if anticipated change impacts on Grant Deliverable or Milestone (due date delay more than 6 months, scope change, cancellation, addition of new, etc.) </a:t>
            </a:r>
          </a:p>
          <a:p>
            <a:pPr marL="342900" lvl="0" indent="-342900" algn="just">
              <a:spcAft>
                <a:spcPts val="300"/>
              </a:spcAft>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if anticipated change impacts a Grant risk in the unfavourable direction</a:t>
            </a:r>
          </a:p>
        </p:txBody>
      </p:sp>
      <p:pic>
        <p:nvPicPr>
          <p:cNvPr id="6" name="Picture 5">
            <a:extLst>
              <a:ext uri="{FF2B5EF4-FFF2-40B4-BE49-F238E27FC236}">
                <a16:creationId xmlns:a16="http://schemas.microsoft.com/office/drawing/2014/main" id="{639421C9-49EE-8D08-BAA6-1CDF2FB8D1A9}"/>
              </a:ext>
            </a:extLst>
          </p:cNvPr>
          <p:cNvPicPr>
            <a:picLocks noChangeAspect="1"/>
          </p:cNvPicPr>
          <p:nvPr/>
        </p:nvPicPr>
        <p:blipFill>
          <a:blip r:embed="rId3"/>
          <a:stretch>
            <a:fillRect/>
          </a:stretch>
        </p:blipFill>
        <p:spPr>
          <a:xfrm>
            <a:off x="179512" y="1268760"/>
            <a:ext cx="4889788" cy="4935416"/>
          </a:xfrm>
          <a:prstGeom prst="rect">
            <a:avLst/>
          </a:prstGeom>
        </p:spPr>
      </p:pic>
      <p:cxnSp>
        <p:nvCxnSpPr>
          <p:cNvPr id="18" name="Straight Arrow Connector 17">
            <a:extLst>
              <a:ext uri="{FF2B5EF4-FFF2-40B4-BE49-F238E27FC236}">
                <a16:creationId xmlns:a16="http://schemas.microsoft.com/office/drawing/2014/main" id="{BED79452-323F-54F5-A3CE-B2FD818768FE}"/>
              </a:ext>
            </a:extLst>
          </p:cNvPr>
          <p:cNvCxnSpPr>
            <a:cxnSpLocks/>
          </p:cNvCxnSpPr>
          <p:nvPr/>
        </p:nvCxnSpPr>
        <p:spPr>
          <a:xfrm flipH="1">
            <a:off x="4211960" y="4653136"/>
            <a:ext cx="1073364" cy="57606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68555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33838"/>
            <a:ext cx="7992888" cy="914400"/>
          </a:xfrm>
        </p:spPr>
        <p:txBody>
          <a:bodyPr/>
          <a:lstStyle/>
          <a:p>
            <a:r>
              <a:rPr lang="en-US" dirty="0"/>
              <a:t>Process – Part2</a:t>
            </a:r>
          </a:p>
        </p:txBody>
      </p:sp>
      <p:sp>
        <p:nvSpPr>
          <p:cNvPr id="2" name="Rectangle 2">
            <a:extLst>
              <a:ext uri="{FF2B5EF4-FFF2-40B4-BE49-F238E27FC236}">
                <a16:creationId xmlns:a16="http://schemas.microsoft.com/office/drawing/2014/main" id="{3A46FA9A-E6BA-3028-0B07-5F7880524D03}"/>
              </a:ext>
            </a:extLst>
          </p:cNvPr>
          <p:cNvSpPr>
            <a:spLocks noChangeArrowheads="1"/>
          </p:cNvSpPr>
          <p:nvPr/>
        </p:nvSpPr>
        <p:spPr bwMode="auto">
          <a:xfrm flipV="1">
            <a:off x="1187623" y="3938488"/>
            <a:ext cx="12401643" cy="53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7" name="TextBox 6">
            <a:extLst>
              <a:ext uri="{FF2B5EF4-FFF2-40B4-BE49-F238E27FC236}">
                <a16:creationId xmlns:a16="http://schemas.microsoft.com/office/drawing/2014/main" id="{E097078F-43FE-45D3-575A-15D1BFFBF32D}"/>
              </a:ext>
            </a:extLst>
          </p:cNvPr>
          <p:cNvSpPr txBox="1"/>
          <p:nvPr/>
        </p:nvSpPr>
        <p:spPr>
          <a:xfrm>
            <a:off x="1187623" y="5013176"/>
            <a:ext cx="1440161" cy="1026624"/>
          </a:xfrm>
          <a:prstGeom prst="rect">
            <a:avLst/>
          </a:prstGeom>
          <a:solidFill>
            <a:srgbClr val="FFFFFF"/>
          </a:solidFill>
        </p:spPr>
        <p:txBody>
          <a:bodyPr wrap="square" rtlCol="0">
            <a:spAutoFit/>
          </a:bodyPr>
          <a:lstStyle/>
          <a:p>
            <a:endParaRPr lang="en-GB" dirty="0"/>
          </a:p>
        </p:txBody>
      </p:sp>
      <p:sp>
        <p:nvSpPr>
          <p:cNvPr id="8" name="TextBox 7">
            <a:extLst>
              <a:ext uri="{FF2B5EF4-FFF2-40B4-BE49-F238E27FC236}">
                <a16:creationId xmlns:a16="http://schemas.microsoft.com/office/drawing/2014/main" id="{5558C6E5-08A5-F9C6-81EC-5B2F52B7AB24}"/>
              </a:ext>
            </a:extLst>
          </p:cNvPr>
          <p:cNvSpPr txBox="1"/>
          <p:nvPr/>
        </p:nvSpPr>
        <p:spPr>
          <a:xfrm>
            <a:off x="2051720" y="5563080"/>
            <a:ext cx="1440161" cy="1026624"/>
          </a:xfrm>
          <a:prstGeom prst="rect">
            <a:avLst/>
          </a:prstGeom>
          <a:solidFill>
            <a:srgbClr val="FFFFFF"/>
          </a:solidFill>
        </p:spPr>
        <p:txBody>
          <a:bodyPr wrap="square" rtlCol="0">
            <a:spAutoFit/>
          </a:bodyPr>
          <a:lstStyle/>
          <a:p>
            <a:endParaRPr lang="en-GB" dirty="0"/>
          </a:p>
        </p:txBody>
      </p:sp>
      <p:pic>
        <p:nvPicPr>
          <p:cNvPr id="5" name="Picture 4">
            <a:extLst>
              <a:ext uri="{FF2B5EF4-FFF2-40B4-BE49-F238E27FC236}">
                <a16:creationId xmlns:a16="http://schemas.microsoft.com/office/drawing/2014/main" id="{9DAAB972-B015-1C64-92CF-4EFC7AEE4790}"/>
              </a:ext>
            </a:extLst>
          </p:cNvPr>
          <p:cNvPicPr>
            <a:picLocks noChangeAspect="1"/>
          </p:cNvPicPr>
          <p:nvPr/>
        </p:nvPicPr>
        <p:blipFill>
          <a:blip r:embed="rId3"/>
          <a:stretch>
            <a:fillRect/>
          </a:stretch>
        </p:blipFill>
        <p:spPr>
          <a:xfrm>
            <a:off x="152292" y="1032102"/>
            <a:ext cx="8740188" cy="5504106"/>
          </a:xfrm>
          <a:prstGeom prst="rect">
            <a:avLst/>
          </a:prstGeom>
        </p:spPr>
      </p:pic>
      <p:sp>
        <p:nvSpPr>
          <p:cNvPr id="4" name="TextBox 3">
            <a:extLst>
              <a:ext uri="{FF2B5EF4-FFF2-40B4-BE49-F238E27FC236}">
                <a16:creationId xmlns:a16="http://schemas.microsoft.com/office/drawing/2014/main" id="{C493EAC2-18DA-7634-3FCE-539F6C4D0CCE}"/>
              </a:ext>
            </a:extLst>
          </p:cNvPr>
          <p:cNvSpPr txBox="1"/>
          <p:nvPr/>
        </p:nvSpPr>
        <p:spPr>
          <a:xfrm>
            <a:off x="5724128" y="876886"/>
            <a:ext cx="3384376" cy="2346796"/>
          </a:xfrm>
          <a:prstGeom prst="rect">
            <a:avLst/>
          </a:prstGeom>
          <a:noFill/>
          <a:ln w="38100">
            <a:solidFill>
              <a:schemeClr val="tx1"/>
            </a:solidFill>
          </a:ln>
        </p:spPr>
        <p:txBody>
          <a:bodyPr wrap="square" rtlCol="0">
            <a:spAutoFit/>
          </a:bodyPr>
          <a:lstStyle/>
          <a:p>
            <a:pPr algn="just">
              <a:spcAft>
                <a:spcPts val="300"/>
              </a:spcAft>
            </a:pPr>
            <a:r>
              <a:rPr lang="en-GB" b="1" dirty="0">
                <a:latin typeface="Calibri" panose="020F0502020204030204" pitchFamily="34" charset="0"/>
                <a:ea typeface="Calibri" panose="020F0502020204030204" pitchFamily="34" charset="0"/>
                <a:cs typeface="Times New Roman" panose="02020603050405020304" pitchFamily="18" charset="0"/>
              </a:rPr>
              <a:t>“PCR package” includes:</a:t>
            </a:r>
            <a:endParaRPr lang="en-GB" b="1"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sz="1800" dirty="0">
                <a:effectLst/>
                <a:latin typeface="Calibri" panose="020F0502020204030204" pitchFamily="34" charset="0"/>
                <a:ea typeface="Calibri" panose="020F0502020204030204" pitchFamily="34" charset="0"/>
              </a:rPr>
              <a:t>WP change proposal  </a:t>
            </a:r>
          </a:p>
          <a:p>
            <a:pPr marL="285750" indent="-285750">
              <a:buFont typeface="Arial" panose="020B0604020202020204" pitchFamily="34" charset="0"/>
              <a:buChar char="•"/>
            </a:pPr>
            <a:r>
              <a:rPr lang="en-GB" sz="1800" dirty="0">
                <a:effectLst/>
                <a:latin typeface="Calibri" panose="020F0502020204030204" pitchFamily="34" charset="0"/>
                <a:ea typeface="Calibri" panose="020F0502020204030204" pitchFamily="34" charset="0"/>
              </a:rPr>
              <a:t>WP justification</a:t>
            </a:r>
          </a:p>
          <a:p>
            <a:pPr marL="285750" indent="-285750">
              <a:buFont typeface="Arial" panose="020B0604020202020204" pitchFamily="34" charset="0"/>
              <a:buChar char="•"/>
            </a:pPr>
            <a:r>
              <a:rPr lang="en-GB" sz="1800" dirty="0">
                <a:effectLst/>
                <a:latin typeface="Calibri" panose="020F0502020204030204" pitchFamily="34" charset="0"/>
                <a:ea typeface="Calibri" panose="020F0502020204030204" pitchFamily="34" charset="0"/>
              </a:rPr>
              <a:t>PL/ TFL evaluation of the impact on the WP level</a:t>
            </a:r>
          </a:p>
          <a:p>
            <a:pPr marL="285750" indent="-285750">
              <a:buFont typeface="Arial" panose="020B0604020202020204" pitchFamily="34" charset="0"/>
              <a:buChar char="•"/>
            </a:pPr>
            <a:r>
              <a:rPr lang="en-GB" sz="1800" dirty="0">
                <a:effectLst/>
                <a:latin typeface="Calibri" panose="020F0502020204030204" pitchFamily="34" charset="0"/>
                <a:ea typeface="Calibri" panose="020F0502020204030204" pitchFamily="34" charset="0"/>
              </a:rPr>
              <a:t>FSD evaluation of the impact on the programmatic level</a:t>
            </a:r>
          </a:p>
          <a:p>
            <a:pPr marL="285750" indent="-285750">
              <a:buFont typeface="Arial" panose="020B0604020202020204" pitchFamily="34" charset="0"/>
              <a:buChar char="•"/>
            </a:pPr>
            <a:r>
              <a:rPr lang="en-GB" sz="1800" dirty="0">
                <a:effectLst/>
                <a:latin typeface="Calibri" panose="020F0502020204030204" pitchFamily="34" charset="0"/>
                <a:ea typeface="Calibri" panose="020F0502020204030204" pitchFamily="34" charset="0"/>
              </a:rPr>
              <a:t>FSD HoD proposal for decision</a:t>
            </a:r>
          </a:p>
        </p:txBody>
      </p:sp>
      <p:sp>
        <p:nvSpPr>
          <p:cNvPr id="23" name="Arrow: Curved Left 22">
            <a:extLst>
              <a:ext uri="{FF2B5EF4-FFF2-40B4-BE49-F238E27FC236}">
                <a16:creationId xmlns:a16="http://schemas.microsoft.com/office/drawing/2014/main" id="{CB2613CE-7AB5-0580-5934-EC32866B1448}"/>
              </a:ext>
            </a:extLst>
          </p:cNvPr>
          <p:cNvSpPr/>
          <p:nvPr/>
        </p:nvSpPr>
        <p:spPr>
          <a:xfrm rot="1755834">
            <a:off x="7812361" y="3228571"/>
            <a:ext cx="288032" cy="1026624"/>
          </a:xfrm>
          <a:prstGeom prst="curvedLeftArrow">
            <a:avLst>
              <a:gd name="adj1" fmla="val 25000"/>
              <a:gd name="adj2" fmla="val 139285"/>
              <a:gd name="adj3" fmla="val 25000"/>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399322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B72ADDD1-7521-F8B0-4A2F-4645BE6AD16C}"/>
              </a:ext>
            </a:extLst>
          </p:cNvPr>
          <p:cNvPicPr>
            <a:picLocks noChangeAspect="1"/>
          </p:cNvPicPr>
          <p:nvPr/>
        </p:nvPicPr>
        <p:blipFill>
          <a:blip r:embed="rId3"/>
          <a:stretch>
            <a:fillRect/>
          </a:stretch>
        </p:blipFill>
        <p:spPr>
          <a:xfrm>
            <a:off x="107503" y="1026112"/>
            <a:ext cx="8981509" cy="4995176"/>
          </a:xfrm>
          <a:prstGeom prst="rect">
            <a:avLst/>
          </a:prstGeom>
        </p:spPr>
      </p:pic>
      <p:sp>
        <p:nvSpPr>
          <p:cNvPr id="3" name="Title 2"/>
          <p:cNvSpPr>
            <a:spLocks noGrp="1"/>
          </p:cNvSpPr>
          <p:nvPr>
            <p:ph type="title"/>
          </p:nvPr>
        </p:nvSpPr>
        <p:spPr>
          <a:xfrm>
            <a:off x="395536" y="33838"/>
            <a:ext cx="7992888" cy="914400"/>
          </a:xfrm>
        </p:spPr>
        <p:txBody>
          <a:bodyPr/>
          <a:lstStyle/>
          <a:p>
            <a:r>
              <a:rPr lang="en-US" dirty="0"/>
              <a:t>Process – Part3</a:t>
            </a:r>
          </a:p>
        </p:txBody>
      </p:sp>
      <p:sp>
        <p:nvSpPr>
          <p:cNvPr id="2" name="TextBox 1">
            <a:extLst>
              <a:ext uri="{FF2B5EF4-FFF2-40B4-BE49-F238E27FC236}">
                <a16:creationId xmlns:a16="http://schemas.microsoft.com/office/drawing/2014/main" id="{D0720E4E-59F9-838F-3CB3-B782011114D4}"/>
              </a:ext>
            </a:extLst>
          </p:cNvPr>
          <p:cNvSpPr txBox="1"/>
          <p:nvPr/>
        </p:nvSpPr>
        <p:spPr>
          <a:xfrm>
            <a:off x="35497" y="4500488"/>
            <a:ext cx="2520280" cy="2346796"/>
          </a:xfrm>
          <a:prstGeom prst="rect">
            <a:avLst/>
          </a:prstGeom>
          <a:noFill/>
          <a:ln w="38100">
            <a:solidFill>
              <a:schemeClr val="tx1"/>
            </a:solidFill>
          </a:ln>
        </p:spPr>
        <p:txBody>
          <a:bodyPr wrap="square" rtlCol="0">
            <a:spAutoFit/>
          </a:bodyPr>
          <a:lstStyle/>
          <a:p>
            <a:pPr algn="just">
              <a:spcAft>
                <a:spcPts val="300"/>
              </a:spcAft>
            </a:pPr>
            <a:r>
              <a:rPr lang="en-GB" b="1" dirty="0">
                <a:latin typeface="Calibri" panose="020F0502020204030204" pitchFamily="34" charset="0"/>
                <a:ea typeface="Calibri" panose="020F0502020204030204" pitchFamily="34" charset="0"/>
                <a:cs typeface="Times New Roman" panose="02020603050405020304" pitchFamily="18" charset="0"/>
              </a:rPr>
              <a:t>“Revision requested” if:</a:t>
            </a:r>
            <a:endParaRPr lang="en-GB" b="1"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dirty="0"/>
              <a:t>the PB requests revision of the PCR by the PL/ TFL</a:t>
            </a:r>
            <a:endParaRPr lang="en-GB" dirty="0">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GB" dirty="0"/>
              <a:t>the PB endorses the change but does not agree to the decision proposed by the HoD</a:t>
            </a:r>
          </a:p>
        </p:txBody>
      </p:sp>
      <p:cxnSp>
        <p:nvCxnSpPr>
          <p:cNvPr id="10" name="Connector: Curved 9">
            <a:extLst>
              <a:ext uri="{FF2B5EF4-FFF2-40B4-BE49-F238E27FC236}">
                <a16:creationId xmlns:a16="http://schemas.microsoft.com/office/drawing/2014/main" id="{732F481F-28D5-4ACB-7C83-519000E853E1}"/>
              </a:ext>
            </a:extLst>
          </p:cNvPr>
          <p:cNvCxnSpPr>
            <a:cxnSpLocks/>
            <a:stCxn id="2" idx="0"/>
          </p:cNvCxnSpPr>
          <p:nvPr/>
        </p:nvCxnSpPr>
        <p:spPr>
          <a:xfrm rot="5400000" flipH="1" flipV="1">
            <a:off x="993918" y="3010639"/>
            <a:ext cx="1791568" cy="1188130"/>
          </a:xfrm>
          <a:prstGeom prst="curvedConnector3">
            <a:avLst>
              <a:gd name="adj1" fmla="val 50000"/>
            </a:avLst>
          </a:prstGeom>
          <a:ln w="381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29828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496" y="33838"/>
            <a:ext cx="8352928" cy="914400"/>
          </a:xfrm>
        </p:spPr>
        <p:txBody>
          <a:bodyPr/>
          <a:lstStyle/>
          <a:p>
            <a:r>
              <a:rPr lang="en-US" dirty="0">
                <a:solidFill>
                  <a:srgbClr val="FF0000"/>
                </a:solidFill>
              </a:rPr>
              <a:t>Significant</a:t>
            </a:r>
            <a:r>
              <a:rPr lang="en-US" dirty="0"/>
              <a:t> PCR summary template (for PB decision)</a:t>
            </a:r>
          </a:p>
        </p:txBody>
      </p:sp>
      <p:sp>
        <p:nvSpPr>
          <p:cNvPr id="2" name="Rectangle 2">
            <a:extLst>
              <a:ext uri="{FF2B5EF4-FFF2-40B4-BE49-F238E27FC236}">
                <a16:creationId xmlns:a16="http://schemas.microsoft.com/office/drawing/2014/main" id="{3A46FA9A-E6BA-3028-0B07-5F7880524D03}"/>
              </a:ext>
            </a:extLst>
          </p:cNvPr>
          <p:cNvSpPr>
            <a:spLocks noChangeArrowheads="1"/>
          </p:cNvSpPr>
          <p:nvPr/>
        </p:nvSpPr>
        <p:spPr bwMode="auto">
          <a:xfrm flipV="1">
            <a:off x="1187623" y="3938488"/>
            <a:ext cx="12401643" cy="53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pic>
        <p:nvPicPr>
          <p:cNvPr id="8" name="Picture 7">
            <a:extLst>
              <a:ext uri="{FF2B5EF4-FFF2-40B4-BE49-F238E27FC236}">
                <a16:creationId xmlns:a16="http://schemas.microsoft.com/office/drawing/2014/main" id="{A1C76FA3-873C-3047-93AD-166BF9123AC8}"/>
              </a:ext>
            </a:extLst>
          </p:cNvPr>
          <p:cNvPicPr>
            <a:picLocks noChangeAspect="1"/>
          </p:cNvPicPr>
          <p:nvPr/>
        </p:nvPicPr>
        <p:blipFill>
          <a:blip r:embed="rId3"/>
          <a:stretch>
            <a:fillRect/>
          </a:stretch>
        </p:blipFill>
        <p:spPr>
          <a:xfrm>
            <a:off x="0" y="2651042"/>
            <a:ext cx="9144000" cy="1732574"/>
          </a:xfrm>
          <a:prstGeom prst="rect">
            <a:avLst/>
          </a:prstGeom>
        </p:spPr>
      </p:pic>
    </p:spTree>
    <p:extLst>
      <p:ext uri="{BB962C8B-B14F-4D97-AF65-F5344CB8AC3E}">
        <p14:creationId xmlns:p14="http://schemas.microsoft.com/office/powerpoint/2010/main" val="1317624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496" y="33838"/>
            <a:ext cx="8856984" cy="914400"/>
          </a:xfrm>
        </p:spPr>
        <p:txBody>
          <a:bodyPr/>
          <a:lstStyle/>
          <a:p>
            <a:r>
              <a:rPr lang="en-US" dirty="0">
                <a:solidFill>
                  <a:srgbClr val="FF0000"/>
                </a:solidFill>
              </a:rPr>
              <a:t>Not significant</a:t>
            </a:r>
            <a:r>
              <a:rPr lang="en-US" dirty="0"/>
              <a:t> PCR summary template (HoD decision)</a:t>
            </a:r>
          </a:p>
        </p:txBody>
      </p:sp>
      <p:sp>
        <p:nvSpPr>
          <p:cNvPr id="2" name="Rectangle 2">
            <a:extLst>
              <a:ext uri="{FF2B5EF4-FFF2-40B4-BE49-F238E27FC236}">
                <a16:creationId xmlns:a16="http://schemas.microsoft.com/office/drawing/2014/main" id="{3A46FA9A-E6BA-3028-0B07-5F7880524D03}"/>
              </a:ext>
            </a:extLst>
          </p:cNvPr>
          <p:cNvSpPr>
            <a:spLocks noChangeArrowheads="1"/>
          </p:cNvSpPr>
          <p:nvPr/>
        </p:nvSpPr>
        <p:spPr bwMode="auto">
          <a:xfrm flipV="1">
            <a:off x="1187623" y="3938488"/>
            <a:ext cx="12401643" cy="53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4" name="Object 3">
            <a:extLst>
              <a:ext uri="{FF2B5EF4-FFF2-40B4-BE49-F238E27FC236}">
                <a16:creationId xmlns:a16="http://schemas.microsoft.com/office/drawing/2014/main" id="{9EA5C017-9640-AF60-883F-12FF3A3FA1F5}"/>
              </a:ext>
            </a:extLst>
          </p:cNvPr>
          <p:cNvGraphicFramePr>
            <a:graphicFrameLocks noChangeAspect="1"/>
          </p:cNvGraphicFramePr>
          <p:nvPr>
            <p:extLst>
              <p:ext uri="{D42A27DB-BD31-4B8C-83A1-F6EECF244321}">
                <p14:modId xmlns:p14="http://schemas.microsoft.com/office/powerpoint/2010/main" val="648814499"/>
              </p:ext>
            </p:extLst>
          </p:nvPr>
        </p:nvGraphicFramePr>
        <p:xfrm>
          <a:off x="1" y="2852936"/>
          <a:ext cx="9160680" cy="1626975"/>
        </p:xfrm>
        <a:graphic>
          <a:graphicData uri="http://schemas.openxmlformats.org/presentationml/2006/ole">
            <mc:AlternateContent xmlns:mc="http://schemas.openxmlformats.org/markup-compatibility/2006">
              <mc:Choice xmlns:v="urn:schemas-microsoft-com:vml" Requires="v">
                <p:oleObj name="Worksheet" r:id="rId3" imgW="12007739" imgH="2133512" progId="Excel.Sheet.12">
                  <p:embed/>
                </p:oleObj>
              </mc:Choice>
              <mc:Fallback>
                <p:oleObj name="Worksheet" r:id="rId3" imgW="12007739" imgH="2133512" progId="Excel.Sheet.12">
                  <p:embed/>
                  <p:pic>
                    <p:nvPicPr>
                      <p:cNvPr id="4" name="Object 3">
                        <a:extLst>
                          <a:ext uri="{FF2B5EF4-FFF2-40B4-BE49-F238E27FC236}">
                            <a16:creationId xmlns:a16="http://schemas.microsoft.com/office/drawing/2014/main" id="{9EA5C017-9640-AF60-883F-12FF3A3FA1F5}"/>
                          </a:ext>
                        </a:extLst>
                      </p:cNvPr>
                      <p:cNvPicPr/>
                      <p:nvPr/>
                    </p:nvPicPr>
                    <p:blipFill>
                      <a:blip r:embed="rId4"/>
                      <a:stretch>
                        <a:fillRect/>
                      </a:stretch>
                    </p:blipFill>
                    <p:spPr>
                      <a:xfrm>
                        <a:off x="1" y="2852936"/>
                        <a:ext cx="9160680" cy="1626975"/>
                      </a:xfrm>
                      <a:prstGeom prst="rect">
                        <a:avLst/>
                      </a:prstGeom>
                    </p:spPr>
                  </p:pic>
                </p:oleObj>
              </mc:Fallback>
            </mc:AlternateContent>
          </a:graphicData>
        </a:graphic>
      </p:graphicFrame>
    </p:spTree>
    <p:extLst>
      <p:ext uri="{BB962C8B-B14F-4D97-AF65-F5344CB8AC3E}">
        <p14:creationId xmlns:p14="http://schemas.microsoft.com/office/powerpoint/2010/main" val="41228377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2">
          <a:schemeClr val="accent6"/>
        </a:lnRef>
        <a:fillRef idx="1">
          <a:schemeClr val="lt1"/>
        </a:fillRef>
        <a:effectRef idx="0">
          <a:schemeClr val="accent6"/>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cd15d025-301c-4597-a270-3bad90881f4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43E813977F2F34495255108C192FC0C" ma:contentTypeVersion="13" ma:contentTypeDescription="Create a new document." ma:contentTypeScope="" ma:versionID="6e1c9b32ecf13357b2bea4192b1e3187">
  <xsd:schema xmlns:xsd="http://www.w3.org/2001/XMLSchema" xmlns:xs="http://www.w3.org/2001/XMLSchema" xmlns:p="http://schemas.microsoft.com/office/2006/metadata/properties" xmlns:ns3="cd15d025-301c-4597-a270-3bad90881f44" xmlns:ns4="b53d22ac-c5f4-4fd4-87cb-ecc4cbf8be81" targetNamespace="http://schemas.microsoft.com/office/2006/metadata/properties" ma:root="true" ma:fieldsID="7f7f1451bcb45852b7d7f37c03117bc6" ns3:_="" ns4:_="">
    <xsd:import namespace="cd15d025-301c-4597-a270-3bad90881f44"/>
    <xsd:import namespace="b53d22ac-c5f4-4fd4-87cb-ecc4cbf8be8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LengthInSeconds" minOccurs="0"/>
                <xsd:element ref="ns3:MediaServiceLocation"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15d025-301c-4597-a270-3bad90881f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Location" ma:index="19" nillable="true" ma:displayName="Location" ma:description="" ma:indexed="true" ma:internalName="MediaServiceLocation" ma:readOnly="true">
      <xsd:simpleType>
        <xsd:restriction base="dms:Text"/>
      </xsd:simpleType>
    </xsd:element>
    <xsd:element name="_activity" ma:index="20"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53d22ac-c5f4-4fd4-87cb-ecc4cbf8be8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16A589-451B-4828-BF5C-745458BEAA12}">
  <ds:schemaRefs>
    <ds:schemaRef ds:uri="http://purl.org/dc/dcmitype/"/>
    <ds:schemaRef ds:uri="http://schemas.openxmlformats.org/package/2006/metadata/core-properties"/>
    <ds:schemaRef ds:uri="http://schemas.microsoft.com/office/2006/documentManagement/types"/>
    <ds:schemaRef ds:uri="http://schemas.microsoft.com/office/2006/metadata/properties"/>
    <ds:schemaRef ds:uri="http://purl.org/dc/elements/1.1/"/>
    <ds:schemaRef ds:uri="cd15d025-301c-4597-a270-3bad90881f44"/>
    <ds:schemaRef ds:uri="http://www.w3.org/XML/1998/namespace"/>
    <ds:schemaRef ds:uri="http://purl.org/dc/terms/"/>
    <ds:schemaRef ds:uri="http://schemas.microsoft.com/office/infopath/2007/PartnerControls"/>
    <ds:schemaRef ds:uri="b53d22ac-c5f4-4fd4-87cb-ecc4cbf8be81"/>
  </ds:schemaRefs>
</ds:datastoreItem>
</file>

<file path=customXml/itemProps2.xml><?xml version="1.0" encoding="utf-8"?>
<ds:datastoreItem xmlns:ds="http://schemas.openxmlformats.org/officeDocument/2006/customXml" ds:itemID="{CDBCEE77-1AB7-4150-976C-F520479E37B4}">
  <ds:schemaRefs>
    <ds:schemaRef ds:uri="http://schemas.microsoft.com/sharepoint/v3/contenttype/forms"/>
  </ds:schemaRefs>
</ds:datastoreItem>
</file>

<file path=customXml/itemProps3.xml><?xml version="1.0" encoding="utf-8"?>
<ds:datastoreItem xmlns:ds="http://schemas.openxmlformats.org/officeDocument/2006/customXml" ds:itemID="{0C2073C1-F000-4474-A668-346556AD7D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15d025-301c-4597-a270-3bad90881f44"/>
    <ds:schemaRef ds:uri="b53d22ac-c5f4-4fd4-87cb-ecc4cbf8be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69008</TotalTime>
  <Words>165</Words>
  <Application>Microsoft Office PowerPoint</Application>
  <PresentationFormat>On-screen Show (4:3)</PresentationFormat>
  <Paragraphs>30</Paragraphs>
  <Slides>7</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4" baseType="lpstr">
      <vt:lpstr>Arial</vt:lpstr>
      <vt:lpstr>Calibri</vt:lpstr>
      <vt:lpstr>Courier New</vt:lpstr>
      <vt:lpstr>Open Sans</vt:lpstr>
      <vt:lpstr>Symbol</vt:lpstr>
      <vt:lpstr>Office Theme</vt:lpstr>
      <vt:lpstr>Worksheet</vt:lpstr>
      <vt:lpstr>FSD Change Management process</vt:lpstr>
      <vt:lpstr>Overall process</vt:lpstr>
      <vt:lpstr>Process – Part1</vt:lpstr>
      <vt:lpstr>Process – Part2</vt:lpstr>
      <vt:lpstr>Process – Part3</vt:lpstr>
      <vt:lpstr>Significant PCR summary template (for PB decision)</vt:lpstr>
      <vt:lpstr>Not significant PCR summary template (HoD decision)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Darren.McDonald@euro-fusion.org;Xavier.Litaudon@euro-fusion.org</dc:creator>
  <cp:lastModifiedBy>Meszaros Botond</cp:lastModifiedBy>
  <cp:revision>1692</cp:revision>
  <cp:lastPrinted>2023-01-12T10:09:53Z</cp:lastPrinted>
  <dcterms:created xsi:type="dcterms:W3CDTF">2014-10-27T16:40:37Z</dcterms:created>
  <dcterms:modified xsi:type="dcterms:W3CDTF">2023-02-28T08:45:15Z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dcb255a-fd3f-4c0f-857e-201fa46304da_Enabled">
    <vt:lpwstr>True</vt:lpwstr>
  </property>
  <property fmtid="{D5CDD505-2E9C-101B-9397-08002B2CF9AE}" pid="3" name="MSIP_Label_0dcb255a-fd3f-4c0f-857e-201fa46304da_SiteId">
    <vt:lpwstr>c6ac664b-ae27-4d5d-b4e6-bb5717196fc7</vt:lpwstr>
  </property>
  <property fmtid="{D5CDD505-2E9C-101B-9397-08002B2CF9AE}" pid="4" name="MSIP_Label_0dcb255a-fd3f-4c0f-857e-201fa46304da_Owner">
    <vt:lpwstr>xavier.litaudon@jet.euro-fusion.org</vt:lpwstr>
  </property>
  <property fmtid="{D5CDD505-2E9C-101B-9397-08002B2CF9AE}" pid="5" name="MSIP_Label_0dcb255a-fd3f-4c0f-857e-201fa46304da_SetDate">
    <vt:lpwstr>2019-09-24T10:34:15.7860221Z</vt:lpwstr>
  </property>
  <property fmtid="{D5CDD505-2E9C-101B-9397-08002B2CF9AE}" pid="6" name="MSIP_Label_0dcb255a-fd3f-4c0f-857e-201fa46304da_Name">
    <vt:lpwstr>Official</vt:lpwstr>
  </property>
  <property fmtid="{D5CDD505-2E9C-101B-9397-08002B2CF9AE}" pid="7" name="MSIP_Label_0dcb255a-fd3f-4c0f-857e-201fa46304da_Application">
    <vt:lpwstr>Microsoft Azure Information Protection</vt:lpwstr>
  </property>
  <property fmtid="{D5CDD505-2E9C-101B-9397-08002B2CF9AE}" pid="8" name="MSIP_Label_0dcb255a-fd3f-4c0f-857e-201fa46304da_ActionId">
    <vt:lpwstr>01dc46bf-f72e-4eaa-b372-df92e7c3fc97</vt:lpwstr>
  </property>
  <property fmtid="{D5CDD505-2E9C-101B-9397-08002B2CF9AE}" pid="9" name="MSIP_Label_0dcb255a-fd3f-4c0f-857e-201fa46304da_Extended_MSFT_Method">
    <vt:lpwstr>Automatic</vt:lpwstr>
  </property>
  <property fmtid="{D5CDD505-2E9C-101B-9397-08002B2CF9AE}" pid="10" name="MSIP_Label_22759de7-3255-46b5-8dfe-736652f9c6c1_Enabled">
    <vt:lpwstr>True</vt:lpwstr>
  </property>
  <property fmtid="{D5CDD505-2E9C-101B-9397-08002B2CF9AE}" pid="11" name="MSIP_Label_22759de7-3255-46b5-8dfe-736652f9c6c1_SiteId">
    <vt:lpwstr>c6ac664b-ae27-4d5d-b4e6-bb5717196fc7</vt:lpwstr>
  </property>
  <property fmtid="{D5CDD505-2E9C-101B-9397-08002B2CF9AE}" pid="12" name="MSIP_Label_22759de7-3255-46b5-8dfe-736652f9c6c1_Owner">
    <vt:lpwstr>xavier.litaudon@jet.euro-fusion.org</vt:lpwstr>
  </property>
  <property fmtid="{D5CDD505-2E9C-101B-9397-08002B2CF9AE}" pid="13" name="MSIP_Label_22759de7-3255-46b5-8dfe-736652f9c6c1_SetDate">
    <vt:lpwstr>2019-09-24T10:34:15.7860221Z</vt:lpwstr>
  </property>
  <property fmtid="{D5CDD505-2E9C-101B-9397-08002B2CF9AE}" pid="14" name="MSIP_Label_22759de7-3255-46b5-8dfe-736652f9c6c1_Name">
    <vt:lpwstr>Public</vt:lpwstr>
  </property>
  <property fmtid="{D5CDD505-2E9C-101B-9397-08002B2CF9AE}" pid="15" name="MSIP_Label_22759de7-3255-46b5-8dfe-736652f9c6c1_Application">
    <vt:lpwstr>Microsoft Azure Information Protection</vt:lpwstr>
  </property>
  <property fmtid="{D5CDD505-2E9C-101B-9397-08002B2CF9AE}" pid="16" name="MSIP_Label_22759de7-3255-46b5-8dfe-736652f9c6c1_ActionId">
    <vt:lpwstr>01dc46bf-f72e-4eaa-b372-df92e7c3fc97</vt:lpwstr>
  </property>
  <property fmtid="{D5CDD505-2E9C-101B-9397-08002B2CF9AE}" pid="17" name="MSIP_Label_22759de7-3255-46b5-8dfe-736652f9c6c1_Parent">
    <vt:lpwstr>0dcb255a-fd3f-4c0f-857e-201fa46304da</vt:lpwstr>
  </property>
  <property fmtid="{D5CDD505-2E9C-101B-9397-08002B2CF9AE}" pid="18" name="MSIP_Label_22759de7-3255-46b5-8dfe-736652f9c6c1_Extended_MSFT_Method">
    <vt:lpwstr>Automatic</vt:lpwstr>
  </property>
  <property fmtid="{D5CDD505-2E9C-101B-9397-08002B2CF9AE}" pid="19" name="Sensitivity">
    <vt:lpwstr>Official Public</vt:lpwstr>
  </property>
  <property fmtid="{D5CDD505-2E9C-101B-9397-08002B2CF9AE}" pid="20" name="ContentTypeId">
    <vt:lpwstr>0x010100F43E813977F2F34495255108C192FC0C</vt:lpwstr>
  </property>
</Properties>
</file>