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73" r:id="rId6"/>
    <p:sldId id="372" r:id="rId7"/>
    <p:sldId id="374" r:id="rId8"/>
    <p:sldId id="375" r:id="rId9"/>
    <p:sldId id="376" r:id="rId10"/>
    <p:sldId id="377" r:id="rId11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kola Antti" initials="HA" lastIdx="1" clrIdx="0">
    <p:extLst>
      <p:ext uri="{19B8F6BF-5375-455C-9EA6-DF929625EA0E}">
        <p15:presenceInfo xmlns:p15="http://schemas.microsoft.com/office/powerpoint/2012/main" userId="S::antti.hakola@vtt.fi::65992f85-13c6-4cb4-8e3e-57db52c3c0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1D1B60-80BA-45D8-99B8-3FA9048515E7}" v="19" dt="2023-03-01T05:40:25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howGuides="1">
      <p:cViewPr varScale="1">
        <p:scale>
          <a:sx n="78" d="100"/>
          <a:sy n="78" d="100"/>
        </p:scale>
        <p:origin x="15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kola Antti" userId="65992f85-13c6-4cb4-8e3e-57db52c3c016" providerId="ADAL" clId="{A21D1B60-80BA-45D8-99B8-3FA9048515E7}"/>
    <pc:docChg chg="undo custSel addSld delSld modSld sldOrd modMainMaster">
      <pc:chgData name="Hakola Antti" userId="65992f85-13c6-4cb4-8e3e-57db52c3c016" providerId="ADAL" clId="{A21D1B60-80BA-45D8-99B8-3FA9048515E7}" dt="2023-03-01T05:42:13.723" v="1142" actId="47"/>
      <pc:docMkLst>
        <pc:docMk/>
      </pc:docMkLst>
      <pc:sldChg chg="modSp mod">
        <pc:chgData name="Hakola Antti" userId="65992f85-13c6-4cb4-8e3e-57db52c3c016" providerId="ADAL" clId="{A21D1B60-80BA-45D8-99B8-3FA9048515E7}" dt="2023-03-01T05:21:58.006" v="12" actId="20577"/>
        <pc:sldMkLst>
          <pc:docMk/>
          <pc:sldMk cId="697402911" sldId="256"/>
        </pc:sldMkLst>
        <pc:spChg chg="mod">
          <ac:chgData name="Hakola Antti" userId="65992f85-13c6-4cb4-8e3e-57db52c3c016" providerId="ADAL" clId="{A21D1B60-80BA-45D8-99B8-3FA9048515E7}" dt="2023-03-01T05:21:58.006" v="12" actId="20577"/>
          <ac:spMkLst>
            <pc:docMk/>
            <pc:sldMk cId="697402911" sldId="256"/>
            <ac:spMk id="2" creationId="{00000000-0000-0000-0000-000000000000}"/>
          </ac:spMkLst>
        </pc:spChg>
      </pc:sldChg>
      <pc:sldChg chg="add del">
        <pc:chgData name="Hakola Antti" userId="65992f85-13c6-4cb4-8e3e-57db52c3c016" providerId="ADAL" clId="{A21D1B60-80BA-45D8-99B8-3FA9048515E7}" dt="2023-03-01T05:29:37.182" v="751" actId="47"/>
        <pc:sldMkLst>
          <pc:docMk/>
          <pc:sldMk cId="3655136271" sldId="360"/>
        </pc:sldMkLst>
      </pc:sldChg>
      <pc:sldChg chg="del">
        <pc:chgData name="Hakola Antti" userId="65992f85-13c6-4cb4-8e3e-57db52c3c016" providerId="ADAL" clId="{A21D1B60-80BA-45D8-99B8-3FA9048515E7}" dt="2023-03-01T05:30:17.852" v="756" actId="47"/>
        <pc:sldMkLst>
          <pc:docMk/>
          <pc:sldMk cId="3993683940" sldId="361"/>
        </pc:sldMkLst>
      </pc:sldChg>
      <pc:sldChg chg="del">
        <pc:chgData name="Hakola Antti" userId="65992f85-13c6-4cb4-8e3e-57db52c3c016" providerId="ADAL" clId="{A21D1B60-80BA-45D8-99B8-3FA9048515E7}" dt="2023-03-01T05:35:05.884" v="817" actId="47"/>
        <pc:sldMkLst>
          <pc:docMk/>
          <pc:sldMk cId="3538877503" sldId="362"/>
        </pc:sldMkLst>
      </pc:sldChg>
      <pc:sldChg chg="del">
        <pc:chgData name="Hakola Antti" userId="65992f85-13c6-4cb4-8e3e-57db52c3c016" providerId="ADAL" clId="{A21D1B60-80BA-45D8-99B8-3FA9048515E7}" dt="2023-03-01T05:37:08.474" v="850" actId="47"/>
        <pc:sldMkLst>
          <pc:docMk/>
          <pc:sldMk cId="3475244525" sldId="363"/>
        </pc:sldMkLst>
      </pc:sldChg>
      <pc:sldChg chg="del">
        <pc:chgData name="Hakola Antti" userId="65992f85-13c6-4cb4-8e3e-57db52c3c016" providerId="ADAL" clId="{A21D1B60-80BA-45D8-99B8-3FA9048515E7}" dt="2023-03-01T05:37:32.156" v="852" actId="47"/>
        <pc:sldMkLst>
          <pc:docMk/>
          <pc:sldMk cId="902722296" sldId="364"/>
        </pc:sldMkLst>
      </pc:sldChg>
      <pc:sldChg chg="del">
        <pc:chgData name="Hakola Antti" userId="65992f85-13c6-4cb4-8e3e-57db52c3c016" providerId="ADAL" clId="{A21D1B60-80BA-45D8-99B8-3FA9048515E7}" dt="2023-03-01T05:37:32.156" v="852" actId="47"/>
        <pc:sldMkLst>
          <pc:docMk/>
          <pc:sldMk cId="2055898647" sldId="365"/>
        </pc:sldMkLst>
      </pc:sldChg>
      <pc:sldChg chg="del">
        <pc:chgData name="Hakola Antti" userId="65992f85-13c6-4cb4-8e3e-57db52c3c016" providerId="ADAL" clId="{A21D1B60-80BA-45D8-99B8-3FA9048515E7}" dt="2023-03-01T05:37:32.156" v="852" actId="47"/>
        <pc:sldMkLst>
          <pc:docMk/>
          <pc:sldMk cId="3931418801" sldId="366"/>
        </pc:sldMkLst>
      </pc:sldChg>
      <pc:sldChg chg="del">
        <pc:chgData name="Hakola Antti" userId="65992f85-13c6-4cb4-8e3e-57db52c3c016" providerId="ADAL" clId="{A21D1B60-80BA-45D8-99B8-3FA9048515E7}" dt="2023-03-01T05:40:07.442" v="984" actId="47"/>
        <pc:sldMkLst>
          <pc:docMk/>
          <pc:sldMk cId="2685267663" sldId="367"/>
        </pc:sldMkLst>
      </pc:sldChg>
      <pc:sldChg chg="del">
        <pc:chgData name="Hakola Antti" userId="65992f85-13c6-4cb4-8e3e-57db52c3c016" providerId="ADAL" clId="{A21D1B60-80BA-45D8-99B8-3FA9048515E7}" dt="2023-03-01T05:37:30.187" v="851" actId="47"/>
        <pc:sldMkLst>
          <pc:docMk/>
          <pc:sldMk cId="1890776482" sldId="369"/>
        </pc:sldMkLst>
      </pc:sldChg>
      <pc:sldChg chg="del">
        <pc:chgData name="Hakola Antti" userId="65992f85-13c6-4cb4-8e3e-57db52c3c016" providerId="ADAL" clId="{A21D1B60-80BA-45D8-99B8-3FA9048515E7}" dt="2023-03-01T05:42:13.723" v="1142" actId="47"/>
        <pc:sldMkLst>
          <pc:docMk/>
          <pc:sldMk cId="3629251632" sldId="370"/>
        </pc:sldMkLst>
      </pc:sldChg>
      <pc:sldChg chg="addSp delSp modSp new del mod">
        <pc:chgData name="Hakola Antti" userId="65992f85-13c6-4cb4-8e3e-57db52c3c016" providerId="ADAL" clId="{A21D1B60-80BA-45D8-99B8-3FA9048515E7}" dt="2023-03-01T05:29:35.249" v="750" actId="47"/>
        <pc:sldMkLst>
          <pc:docMk/>
          <pc:sldMk cId="719357243" sldId="371"/>
        </pc:sldMkLst>
        <pc:spChg chg="del">
          <ac:chgData name="Hakola Antti" userId="65992f85-13c6-4cb4-8e3e-57db52c3c016" providerId="ADAL" clId="{A21D1B60-80BA-45D8-99B8-3FA9048515E7}" dt="2023-03-01T05:22:07.721" v="15" actId="478"/>
          <ac:spMkLst>
            <pc:docMk/>
            <pc:sldMk cId="719357243" sldId="371"/>
            <ac:spMk id="2" creationId="{D37919D8-12D4-C03C-58D8-49126E494509}"/>
          </ac:spMkLst>
        </pc:spChg>
        <pc:spChg chg="del">
          <ac:chgData name="Hakola Antti" userId="65992f85-13c6-4cb4-8e3e-57db52c3c016" providerId="ADAL" clId="{A21D1B60-80BA-45D8-99B8-3FA9048515E7}" dt="2023-03-01T05:22:06.642" v="14" actId="478"/>
          <ac:spMkLst>
            <pc:docMk/>
            <pc:sldMk cId="719357243" sldId="371"/>
            <ac:spMk id="3" creationId="{84645F59-1732-7AAE-B724-F5EF9F690263}"/>
          </ac:spMkLst>
        </pc:spChg>
        <pc:spChg chg="add mod">
          <ac:chgData name="Hakola Antti" userId="65992f85-13c6-4cb4-8e3e-57db52c3c016" providerId="ADAL" clId="{A21D1B60-80BA-45D8-99B8-3FA9048515E7}" dt="2023-03-01T05:22:14.395" v="16"/>
          <ac:spMkLst>
            <pc:docMk/>
            <pc:sldMk cId="719357243" sldId="371"/>
            <ac:spMk id="5" creationId="{41D41A2A-A8E4-4133-041D-1BA748BD192C}"/>
          </ac:spMkLst>
        </pc:spChg>
        <pc:spChg chg="add mod">
          <ac:chgData name="Hakola Antti" userId="65992f85-13c6-4cb4-8e3e-57db52c3c016" providerId="ADAL" clId="{A21D1B60-80BA-45D8-99B8-3FA9048515E7}" dt="2023-03-01T05:29:15.809" v="745" actId="207"/>
          <ac:spMkLst>
            <pc:docMk/>
            <pc:sldMk cId="719357243" sldId="371"/>
            <ac:spMk id="6" creationId="{37FE3489-DC77-9A95-1DB6-5EE735935EC3}"/>
          </ac:spMkLst>
        </pc:spChg>
        <pc:spChg chg="add mod">
          <ac:chgData name="Hakola Antti" userId="65992f85-13c6-4cb4-8e3e-57db52c3c016" providerId="ADAL" clId="{A21D1B60-80BA-45D8-99B8-3FA9048515E7}" dt="2023-03-01T05:22:57.299" v="108" actId="20577"/>
          <ac:spMkLst>
            <pc:docMk/>
            <pc:sldMk cId="719357243" sldId="371"/>
            <ac:spMk id="7" creationId="{6B8B3205-82AD-6A8F-5D55-E97652D72914}"/>
          </ac:spMkLst>
        </pc:spChg>
        <pc:spChg chg="add mod">
          <ac:chgData name="Hakola Antti" userId="65992f85-13c6-4cb4-8e3e-57db52c3c016" providerId="ADAL" clId="{A21D1B60-80BA-45D8-99B8-3FA9048515E7}" dt="2023-03-01T05:26:36.660" v="336"/>
          <ac:spMkLst>
            <pc:docMk/>
            <pc:sldMk cId="719357243" sldId="371"/>
            <ac:spMk id="8" creationId="{066E6BAC-4F92-1102-A047-550937EAC2B7}"/>
          </ac:spMkLst>
        </pc:spChg>
      </pc:sldChg>
      <pc:sldChg chg="addSp delSp modSp new mod">
        <pc:chgData name="Hakola Antti" userId="65992f85-13c6-4cb4-8e3e-57db52c3c016" providerId="ADAL" clId="{A21D1B60-80BA-45D8-99B8-3FA9048515E7}" dt="2023-03-01T05:30:06.286" v="752"/>
        <pc:sldMkLst>
          <pc:docMk/>
          <pc:sldMk cId="3716888886" sldId="372"/>
        </pc:sldMkLst>
        <pc:spChg chg="del">
          <ac:chgData name="Hakola Antti" userId="65992f85-13c6-4cb4-8e3e-57db52c3c016" providerId="ADAL" clId="{A21D1B60-80BA-45D8-99B8-3FA9048515E7}" dt="2023-03-01T05:29:26.960" v="748" actId="478"/>
          <ac:spMkLst>
            <pc:docMk/>
            <pc:sldMk cId="3716888886" sldId="372"/>
            <ac:spMk id="2" creationId="{0A581BF7-334B-7CFA-AF87-D50C591EA2DC}"/>
          </ac:spMkLst>
        </pc:spChg>
        <pc:spChg chg="del">
          <ac:chgData name="Hakola Antti" userId="65992f85-13c6-4cb4-8e3e-57db52c3c016" providerId="ADAL" clId="{A21D1B60-80BA-45D8-99B8-3FA9048515E7}" dt="2023-03-01T05:29:25.462" v="747" actId="478"/>
          <ac:spMkLst>
            <pc:docMk/>
            <pc:sldMk cId="3716888886" sldId="372"/>
            <ac:spMk id="3" creationId="{FC3F17FD-26B0-FD2A-8EBA-AA4A2E97E946}"/>
          </ac:spMkLst>
        </pc:spChg>
        <pc:spChg chg="add mod">
          <ac:chgData name="Hakola Antti" userId="65992f85-13c6-4cb4-8e3e-57db52c3c016" providerId="ADAL" clId="{A21D1B60-80BA-45D8-99B8-3FA9048515E7}" dt="2023-03-01T05:29:33.292" v="749"/>
          <ac:spMkLst>
            <pc:docMk/>
            <pc:sldMk cId="3716888886" sldId="372"/>
            <ac:spMk id="5" creationId="{CD4933F1-3096-294A-9C5F-EC25647E7145}"/>
          </ac:spMkLst>
        </pc:spChg>
        <pc:spChg chg="add mod">
          <ac:chgData name="Hakola Antti" userId="65992f85-13c6-4cb4-8e3e-57db52c3c016" providerId="ADAL" clId="{A21D1B60-80BA-45D8-99B8-3FA9048515E7}" dt="2023-03-01T05:29:33.292" v="749"/>
          <ac:spMkLst>
            <pc:docMk/>
            <pc:sldMk cId="3716888886" sldId="372"/>
            <ac:spMk id="6" creationId="{76747B3A-B48A-010A-3EF8-5E46CFDC8322}"/>
          </ac:spMkLst>
        </pc:spChg>
        <pc:spChg chg="add mod">
          <ac:chgData name="Hakola Antti" userId="65992f85-13c6-4cb4-8e3e-57db52c3c016" providerId="ADAL" clId="{A21D1B60-80BA-45D8-99B8-3FA9048515E7}" dt="2023-03-01T05:29:33.292" v="749"/>
          <ac:spMkLst>
            <pc:docMk/>
            <pc:sldMk cId="3716888886" sldId="372"/>
            <ac:spMk id="7" creationId="{C52302C0-9A9B-2443-35E9-D04AF0FE9440}"/>
          </ac:spMkLst>
        </pc:spChg>
        <pc:spChg chg="add mod">
          <ac:chgData name="Hakola Antti" userId="65992f85-13c6-4cb4-8e3e-57db52c3c016" providerId="ADAL" clId="{A21D1B60-80BA-45D8-99B8-3FA9048515E7}" dt="2023-03-01T05:30:06.286" v="752"/>
          <ac:spMkLst>
            <pc:docMk/>
            <pc:sldMk cId="3716888886" sldId="372"/>
            <ac:spMk id="8" creationId="{31700DAA-451B-DF08-7173-54DCDD4F9163}"/>
          </ac:spMkLst>
        </pc:spChg>
      </pc:sldChg>
      <pc:sldChg chg="addSp delSp modSp new mod ord modAnim">
        <pc:chgData name="Hakola Antti" userId="65992f85-13c6-4cb4-8e3e-57db52c3c016" providerId="ADAL" clId="{A21D1B60-80BA-45D8-99B8-3FA9048515E7}" dt="2023-03-01T05:33:33.158" v="792" actId="1076"/>
        <pc:sldMkLst>
          <pc:docMk/>
          <pc:sldMk cId="145232580" sldId="373"/>
        </pc:sldMkLst>
        <pc:spChg chg="del">
          <ac:chgData name="Hakola Antti" userId="65992f85-13c6-4cb4-8e3e-57db52c3c016" providerId="ADAL" clId="{A21D1B60-80BA-45D8-99B8-3FA9048515E7}" dt="2023-03-01T05:30:14.917" v="755" actId="478"/>
          <ac:spMkLst>
            <pc:docMk/>
            <pc:sldMk cId="145232580" sldId="373"/>
            <ac:spMk id="2" creationId="{C461AB1D-5A7A-7E05-4743-F699954EF03C}"/>
          </ac:spMkLst>
        </pc:spChg>
        <pc:spChg chg="del">
          <ac:chgData name="Hakola Antti" userId="65992f85-13c6-4cb4-8e3e-57db52c3c016" providerId="ADAL" clId="{A21D1B60-80BA-45D8-99B8-3FA9048515E7}" dt="2023-03-01T05:30:13.600" v="754" actId="478"/>
          <ac:spMkLst>
            <pc:docMk/>
            <pc:sldMk cId="145232580" sldId="373"/>
            <ac:spMk id="3" creationId="{C4126EC0-C537-9D62-6991-84765D23C668}"/>
          </ac:spMkLst>
        </pc:spChg>
        <pc:spChg chg="add mod">
          <ac:chgData name="Hakola Antti" userId="65992f85-13c6-4cb4-8e3e-57db52c3c016" providerId="ADAL" clId="{A21D1B60-80BA-45D8-99B8-3FA9048515E7}" dt="2023-03-01T05:33:33.158" v="792" actId="1076"/>
          <ac:spMkLst>
            <pc:docMk/>
            <pc:sldMk cId="145232580" sldId="373"/>
            <ac:spMk id="5" creationId="{71E28AB7-2BB9-A1EB-61A9-24146F51DDB8}"/>
          </ac:spMkLst>
        </pc:spChg>
        <pc:spChg chg="add mod">
          <ac:chgData name="Hakola Antti" userId="65992f85-13c6-4cb4-8e3e-57db52c3c016" providerId="ADAL" clId="{A21D1B60-80BA-45D8-99B8-3FA9048515E7}" dt="2023-03-01T05:32:40.398" v="785" actId="20577"/>
          <ac:spMkLst>
            <pc:docMk/>
            <pc:sldMk cId="145232580" sldId="373"/>
            <ac:spMk id="6" creationId="{6265F291-94FB-0ED4-0677-BC6087FC2C7D}"/>
          </ac:spMkLst>
        </pc:spChg>
      </pc:sldChg>
      <pc:sldChg chg="addSp delSp modSp new mod">
        <pc:chgData name="Hakola Antti" userId="65992f85-13c6-4cb4-8e3e-57db52c3c016" providerId="ADAL" clId="{A21D1B60-80BA-45D8-99B8-3FA9048515E7}" dt="2023-03-01T05:34:51.277" v="816" actId="6549"/>
        <pc:sldMkLst>
          <pc:docMk/>
          <pc:sldMk cId="2221587740" sldId="374"/>
        </pc:sldMkLst>
        <pc:spChg chg="del">
          <ac:chgData name="Hakola Antti" userId="65992f85-13c6-4cb4-8e3e-57db52c3c016" providerId="ADAL" clId="{A21D1B60-80BA-45D8-99B8-3FA9048515E7}" dt="2023-03-01T05:33:43.182" v="795" actId="478"/>
          <ac:spMkLst>
            <pc:docMk/>
            <pc:sldMk cId="2221587740" sldId="374"/>
            <ac:spMk id="2" creationId="{DC28DEF3-C29D-F953-E1A9-A93991770966}"/>
          </ac:spMkLst>
        </pc:spChg>
        <pc:spChg chg="del">
          <ac:chgData name="Hakola Antti" userId="65992f85-13c6-4cb4-8e3e-57db52c3c016" providerId="ADAL" clId="{A21D1B60-80BA-45D8-99B8-3FA9048515E7}" dt="2023-03-01T05:33:42.001" v="794" actId="478"/>
          <ac:spMkLst>
            <pc:docMk/>
            <pc:sldMk cId="2221587740" sldId="374"/>
            <ac:spMk id="3" creationId="{25AB99F7-94CF-DDCD-C85E-D3F36CD86B08}"/>
          </ac:spMkLst>
        </pc:spChg>
        <pc:spChg chg="add mod">
          <ac:chgData name="Hakola Antti" userId="65992f85-13c6-4cb4-8e3e-57db52c3c016" providerId="ADAL" clId="{A21D1B60-80BA-45D8-99B8-3FA9048515E7}" dt="2023-03-01T05:34:51.277" v="816" actId="6549"/>
          <ac:spMkLst>
            <pc:docMk/>
            <pc:sldMk cId="2221587740" sldId="374"/>
            <ac:spMk id="6" creationId="{5D03E0AC-5ACD-E22B-FA57-AA734DEE2D04}"/>
          </ac:spMkLst>
        </pc:spChg>
        <pc:graphicFrameChg chg="add mod modGraphic">
          <ac:chgData name="Hakola Antti" userId="65992f85-13c6-4cb4-8e3e-57db52c3c016" providerId="ADAL" clId="{A21D1B60-80BA-45D8-99B8-3FA9048515E7}" dt="2023-03-01T05:34:29.957" v="801" actId="1076"/>
          <ac:graphicFrameMkLst>
            <pc:docMk/>
            <pc:sldMk cId="2221587740" sldId="374"/>
            <ac:graphicFrameMk id="5" creationId="{2AC57C12-48D5-C1DC-2254-0F2E60548D98}"/>
          </ac:graphicFrameMkLst>
        </pc:graphicFrameChg>
      </pc:sldChg>
      <pc:sldChg chg="addSp delSp modSp new mod">
        <pc:chgData name="Hakola Antti" userId="65992f85-13c6-4cb4-8e3e-57db52c3c016" providerId="ADAL" clId="{A21D1B60-80BA-45D8-99B8-3FA9048515E7}" dt="2023-03-01T05:37:03.207" v="849" actId="20577"/>
        <pc:sldMkLst>
          <pc:docMk/>
          <pc:sldMk cId="2241869327" sldId="375"/>
        </pc:sldMkLst>
        <pc:spChg chg="del">
          <ac:chgData name="Hakola Antti" userId="65992f85-13c6-4cb4-8e3e-57db52c3c016" providerId="ADAL" clId="{A21D1B60-80BA-45D8-99B8-3FA9048515E7}" dt="2023-03-01T05:35:13.941" v="820" actId="478"/>
          <ac:spMkLst>
            <pc:docMk/>
            <pc:sldMk cId="2241869327" sldId="375"/>
            <ac:spMk id="2" creationId="{1B3FB2C2-858A-00DC-2F1A-62D62878CB7E}"/>
          </ac:spMkLst>
        </pc:spChg>
        <pc:spChg chg="del">
          <ac:chgData name="Hakola Antti" userId="65992f85-13c6-4cb4-8e3e-57db52c3c016" providerId="ADAL" clId="{A21D1B60-80BA-45D8-99B8-3FA9048515E7}" dt="2023-03-01T05:35:12.790" v="819" actId="478"/>
          <ac:spMkLst>
            <pc:docMk/>
            <pc:sldMk cId="2241869327" sldId="375"/>
            <ac:spMk id="3" creationId="{522060C4-7538-11F9-3F10-EC34B019D12F}"/>
          </ac:spMkLst>
        </pc:spChg>
        <pc:spChg chg="add mod">
          <ac:chgData name="Hakola Antti" userId="65992f85-13c6-4cb4-8e3e-57db52c3c016" providerId="ADAL" clId="{A21D1B60-80BA-45D8-99B8-3FA9048515E7}" dt="2023-03-01T05:37:03.207" v="849" actId="20577"/>
          <ac:spMkLst>
            <pc:docMk/>
            <pc:sldMk cId="2241869327" sldId="375"/>
            <ac:spMk id="6" creationId="{F9F75EFB-DC32-4701-C460-75F7509B1B92}"/>
          </ac:spMkLst>
        </pc:spChg>
        <pc:spChg chg="add del mod">
          <ac:chgData name="Hakola Antti" userId="65992f85-13c6-4cb4-8e3e-57db52c3c016" providerId="ADAL" clId="{A21D1B60-80BA-45D8-99B8-3FA9048515E7}" dt="2023-03-01T05:36:26.799" v="841"/>
          <ac:spMkLst>
            <pc:docMk/>
            <pc:sldMk cId="2241869327" sldId="375"/>
            <ac:spMk id="7" creationId="{DCB3ADE3-F791-51B6-DC1B-4C433EFA99F8}"/>
          </ac:spMkLst>
        </pc:spChg>
        <pc:graphicFrameChg chg="add del mod modGraphic">
          <ac:chgData name="Hakola Antti" userId="65992f85-13c6-4cb4-8e3e-57db52c3c016" providerId="ADAL" clId="{A21D1B60-80BA-45D8-99B8-3FA9048515E7}" dt="2023-03-01T05:36:14.265" v="839" actId="478"/>
          <ac:graphicFrameMkLst>
            <pc:docMk/>
            <pc:sldMk cId="2241869327" sldId="375"/>
            <ac:graphicFrameMk id="5" creationId="{B52ABDCA-399D-84F2-C526-03D8FA7825F5}"/>
          </ac:graphicFrameMkLst>
        </pc:graphicFrameChg>
        <pc:graphicFrameChg chg="add mod modGraphic">
          <ac:chgData name="Hakola Antti" userId="65992f85-13c6-4cb4-8e3e-57db52c3c016" providerId="ADAL" clId="{A21D1B60-80BA-45D8-99B8-3FA9048515E7}" dt="2023-03-01T05:36:58.417" v="847" actId="255"/>
          <ac:graphicFrameMkLst>
            <pc:docMk/>
            <pc:sldMk cId="2241869327" sldId="375"/>
            <ac:graphicFrameMk id="8" creationId="{590B0AC9-EFA0-E115-7EC3-C41355528D47}"/>
          </ac:graphicFrameMkLst>
        </pc:graphicFrameChg>
      </pc:sldChg>
      <pc:sldChg chg="addSp delSp modSp new mod">
        <pc:chgData name="Hakola Antti" userId="65992f85-13c6-4cb4-8e3e-57db52c3c016" providerId="ADAL" clId="{A21D1B60-80BA-45D8-99B8-3FA9048515E7}" dt="2023-03-01T05:40:02.070" v="983" actId="20577"/>
        <pc:sldMkLst>
          <pc:docMk/>
          <pc:sldMk cId="2844219013" sldId="376"/>
        </pc:sldMkLst>
        <pc:spChg chg="del">
          <ac:chgData name="Hakola Antti" userId="65992f85-13c6-4cb4-8e3e-57db52c3c016" providerId="ADAL" clId="{A21D1B60-80BA-45D8-99B8-3FA9048515E7}" dt="2023-03-01T05:38:21.181" v="854" actId="478"/>
          <ac:spMkLst>
            <pc:docMk/>
            <pc:sldMk cId="2844219013" sldId="376"/>
            <ac:spMk id="2" creationId="{3A93BB38-BD74-B185-4519-43CCC093A9DF}"/>
          </ac:spMkLst>
        </pc:spChg>
        <pc:spChg chg="del">
          <ac:chgData name="Hakola Antti" userId="65992f85-13c6-4cb4-8e3e-57db52c3c016" providerId="ADAL" clId="{A21D1B60-80BA-45D8-99B8-3FA9048515E7}" dt="2023-03-01T05:38:22.741" v="855" actId="478"/>
          <ac:spMkLst>
            <pc:docMk/>
            <pc:sldMk cId="2844219013" sldId="376"/>
            <ac:spMk id="3" creationId="{D98C7A72-2B33-CB66-EF09-19E6E42A5FCE}"/>
          </ac:spMkLst>
        </pc:spChg>
        <pc:spChg chg="add mod">
          <ac:chgData name="Hakola Antti" userId="65992f85-13c6-4cb4-8e3e-57db52c3c016" providerId="ADAL" clId="{A21D1B60-80BA-45D8-99B8-3FA9048515E7}" dt="2023-03-01T05:38:45.559" v="883" actId="6549"/>
          <ac:spMkLst>
            <pc:docMk/>
            <pc:sldMk cId="2844219013" sldId="376"/>
            <ac:spMk id="5" creationId="{96E03A8A-9672-7FC7-D0C3-8D8CCF8F4A50}"/>
          </ac:spMkLst>
        </pc:spChg>
        <pc:graphicFrameChg chg="add mod modGraphic">
          <ac:chgData name="Hakola Antti" userId="65992f85-13c6-4cb4-8e3e-57db52c3c016" providerId="ADAL" clId="{A21D1B60-80BA-45D8-99B8-3FA9048515E7}" dt="2023-03-01T05:40:02.070" v="983" actId="20577"/>
          <ac:graphicFrameMkLst>
            <pc:docMk/>
            <pc:sldMk cId="2844219013" sldId="376"/>
            <ac:graphicFrameMk id="6" creationId="{F97B7399-FA83-AFC0-D315-60F4DD5D2EE2}"/>
          </ac:graphicFrameMkLst>
        </pc:graphicFrameChg>
      </pc:sldChg>
      <pc:sldChg chg="addSp delSp modSp new mod">
        <pc:chgData name="Hakola Antti" userId="65992f85-13c6-4cb4-8e3e-57db52c3c016" providerId="ADAL" clId="{A21D1B60-80BA-45D8-99B8-3FA9048515E7}" dt="2023-03-01T05:42:07.290" v="1141"/>
        <pc:sldMkLst>
          <pc:docMk/>
          <pc:sldMk cId="1355667274" sldId="377"/>
        </pc:sldMkLst>
        <pc:spChg chg="del">
          <ac:chgData name="Hakola Antti" userId="65992f85-13c6-4cb4-8e3e-57db52c3c016" providerId="ADAL" clId="{A21D1B60-80BA-45D8-99B8-3FA9048515E7}" dt="2023-03-01T05:40:15.470" v="987" actId="478"/>
          <ac:spMkLst>
            <pc:docMk/>
            <pc:sldMk cId="1355667274" sldId="377"/>
            <ac:spMk id="2" creationId="{9AE8482B-3E81-8E0E-C66A-3ADC8959CF83}"/>
          </ac:spMkLst>
        </pc:spChg>
        <pc:spChg chg="del">
          <ac:chgData name="Hakola Antti" userId="65992f85-13c6-4cb4-8e3e-57db52c3c016" providerId="ADAL" clId="{A21D1B60-80BA-45D8-99B8-3FA9048515E7}" dt="2023-03-01T05:40:14.116" v="986" actId="478"/>
          <ac:spMkLst>
            <pc:docMk/>
            <pc:sldMk cId="1355667274" sldId="377"/>
            <ac:spMk id="3" creationId="{2E25BE82-31F5-896C-A7B4-86D4C127F3BF}"/>
          </ac:spMkLst>
        </pc:spChg>
        <pc:spChg chg="add mod">
          <ac:chgData name="Hakola Antti" userId="65992f85-13c6-4cb4-8e3e-57db52c3c016" providerId="ADAL" clId="{A21D1B60-80BA-45D8-99B8-3FA9048515E7}" dt="2023-03-01T05:40:25.972" v="988"/>
          <ac:spMkLst>
            <pc:docMk/>
            <pc:sldMk cId="1355667274" sldId="377"/>
            <ac:spMk id="5" creationId="{49582377-736E-5710-1888-EA3F9FE487B0}"/>
          </ac:spMkLst>
        </pc:spChg>
        <pc:spChg chg="add mod">
          <ac:chgData name="Hakola Antti" userId="65992f85-13c6-4cb4-8e3e-57db52c3c016" providerId="ADAL" clId="{A21D1B60-80BA-45D8-99B8-3FA9048515E7}" dt="2023-03-01T05:41:52.733" v="1140" actId="20577"/>
          <ac:spMkLst>
            <pc:docMk/>
            <pc:sldMk cId="1355667274" sldId="377"/>
            <ac:spMk id="6" creationId="{87592AFD-5A6F-462C-207F-0C56C666052C}"/>
          </ac:spMkLst>
        </pc:spChg>
        <pc:spChg chg="add mod">
          <ac:chgData name="Hakola Antti" userId="65992f85-13c6-4cb4-8e3e-57db52c3c016" providerId="ADAL" clId="{A21D1B60-80BA-45D8-99B8-3FA9048515E7}" dt="2023-03-01T05:42:07.290" v="1141"/>
          <ac:spMkLst>
            <pc:docMk/>
            <pc:sldMk cId="1355667274" sldId="377"/>
            <ac:spMk id="7" creationId="{FC0CECAA-2FAA-198C-072D-F2A1F0AE4D86}"/>
          </ac:spMkLst>
        </pc:spChg>
        <pc:spChg chg="add mod">
          <ac:chgData name="Hakola Antti" userId="65992f85-13c6-4cb4-8e3e-57db52c3c016" providerId="ADAL" clId="{A21D1B60-80BA-45D8-99B8-3FA9048515E7}" dt="2023-03-01T05:40:25.972" v="988"/>
          <ac:spMkLst>
            <pc:docMk/>
            <pc:sldMk cId="1355667274" sldId="377"/>
            <ac:spMk id="8" creationId="{CFCF1F0B-1C94-9148-7184-ED1F6E0E972A}"/>
          </ac:spMkLst>
        </pc:spChg>
        <pc:spChg chg="add mod">
          <ac:chgData name="Hakola Antti" userId="65992f85-13c6-4cb4-8e3e-57db52c3c016" providerId="ADAL" clId="{A21D1B60-80BA-45D8-99B8-3FA9048515E7}" dt="2023-03-01T05:40:25.972" v="988"/>
          <ac:spMkLst>
            <pc:docMk/>
            <pc:sldMk cId="1355667274" sldId="377"/>
            <ac:spMk id="9" creationId="{C8F4308B-A462-A4FC-817E-A9B4433CDE89}"/>
          </ac:spMkLst>
        </pc:spChg>
      </pc:sldChg>
      <pc:sldMasterChg chg="modSldLayout">
        <pc:chgData name="Hakola Antti" userId="65992f85-13c6-4cb4-8e3e-57db52c3c016" providerId="ADAL" clId="{A21D1B60-80BA-45D8-99B8-3FA9048515E7}" dt="2023-03-01T05:26:19.200" v="333" actId="20577"/>
        <pc:sldMasterMkLst>
          <pc:docMk/>
          <pc:sldMasterMk cId="886642047" sldId="2147483648"/>
        </pc:sldMasterMkLst>
        <pc:sldLayoutChg chg="modSp mod">
          <pc:chgData name="Hakola Antti" userId="65992f85-13c6-4cb4-8e3e-57db52c3c016" providerId="ADAL" clId="{A21D1B60-80BA-45D8-99B8-3FA9048515E7}" dt="2023-03-01T05:26:19.200" v="333" actId="20577"/>
          <pc:sldLayoutMkLst>
            <pc:docMk/>
            <pc:sldMasterMk cId="886642047" sldId="2147483648"/>
            <pc:sldLayoutMk cId="1996975160" sldId="2147483650"/>
          </pc:sldLayoutMkLst>
          <pc:spChg chg="mod">
            <ac:chgData name="Hakola Antti" userId="65992f85-13c6-4cb4-8e3e-57db52c3c016" providerId="ADAL" clId="{A21D1B60-80BA-45D8-99B8-3FA9048515E7}" dt="2023-03-01T05:26:19.200" v="333" actId="20577"/>
            <ac:spMkLst>
              <pc:docMk/>
              <pc:sldMasterMk cId="886642047" sldId="2147483648"/>
              <pc:sldLayoutMk cId="1996975160" sldId="2147483650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01/03/2023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01/03/2023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21107"/>
            <a:ext cx="3077739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865"/>
          <a:stretch/>
        </p:blipFill>
        <p:spPr>
          <a:xfrm>
            <a:off x="0" y="219456"/>
            <a:ext cx="9144000" cy="546486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of presenter</a:t>
            </a:r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8" t="18730" r="9897" b="21738"/>
          <a:stretch/>
        </p:blipFill>
        <p:spPr>
          <a:xfrm>
            <a:off x="395536" y="5860311"/>
            <a:ext cx="1368152" cy="7296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F5A978-4D1B-469E-AFD4-264A576892E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825" y="5806095"/>
            <a:ext cx="3627746" cy="744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4624"/>
            <a:ext cx="7543800" cy="869776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 of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545237"/>
            <a:ext cx="8240228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Antti Hakola | SP B.5 kick-off meeting | VC | 1 March 2023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8" t="18730" r="9897" b="21738"/>
          <a:stretch/>
        </p:blipFill>
        <p:spPr>
          <a:xfrm>
            <a:off x="611560" y="6309319"/>
            <a:ext cx="1018409" cy="54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01/03/2023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.brezinsek@fz-juelich.de" TargetMode="External"/><Relationship Id="rId2" Type="http://schemas.openxmlformats.org/officeDocument/2006/relationships/hyperlink" Target="mailto:antti.Hakola@vtt.f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avid.douai@euro-fusion.org" TargetMode="External"/><Relationship Id="rId4" Type="http://schemas.openxmlformats.org/officeDocument/2006/relationships/hyperlink" Target="mailto:m.reinhart@fz-juelich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Overview of SP B and SP B.5 in 2023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293096"/>
            <a:ext cx="8568952" cy="936104"/>
          </a:xfrm>
        </p:spPr>
        <p:txBody>
          <a:bodyPr>
            <a:normAutofit/>
          </a:bodyPr>
          <a:lstStyle/>
          <a:p>
            <a:r>
              <a:rPr lang="en-US" dirty="0"/>
              <a:t>Antti Hakola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AF659-C2FE-69FA-D22B-E3ABBB27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B.5 kick-off meeting | VC | 1 March 2023 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E28AB7-2BB9-A1EB-61A9-24146F51DDB8}"/>
              </a:ext>
            </a:extLst>
          </p:cNvPr>
          <p:cNvSpPr txBox="1"/>
          <p:nvPr/>
        </p:nvSpPr>
        <p:spPr>
          <a:xfrm>
            <a:off x="107504" y="1052736"/>
            <a:ext cx="8928992" cy="498251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fi-FI" sz="1600" dirty="0">
                <a:cs typeface="Arial" panose="020B0604020202020204" pitchFamily="34" charset="0"/>
              </a:rPr>
              <a:t>SP B </a:t>
            </a:r>
            <a:r>
              <a:rPr lang="fi-FI" sz="1600" dirty="0" err="1">
                <a:cs typeface="Arial" panose="020B0604020202020204" pitchFamily="34" charset="0"/>
              </a:rPr>
              <a:t>will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continue</a:t>
            </a:r>
            <a:r>
              <a:rPr lang="fi-FI" sz="1600" dirty="0">
                <a:cs typeface="Arial" panose="020B0604020202020204" pitchFamily="34" charset="0"/>
              </a:rPr>
              <a:t> in 2023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almost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according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to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the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breakdown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established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back</a:t>
            </a:r>
            <a:r>
              <a:rPr lang="fi-FI" sz="1600" dirty="0">
                <a:cs typeface="Arial" panose="020B0604020202020204" pitchFamily="34" charset="0"/>
              </a:rPr>
              <a:t> in 2021 – </a:t>
            </a:r>
            <a:r>
              <a:rPr lang="fi-FI" sz="1600" dirty="0" err="1">
                <a:cs typeface="Arial" panose="020B0604020202020204" pitchFamily="34" charset="0"/>
              </a:rPr>
              <a:t>with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following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changes</a:t>
            </a:r>
            <a:r>
              <a:rPr lang="fi-FI" sz="1600" dirty="0"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Dust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investigations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under</a:t>
            </a:r>
            <a:r>
              <a:rPr lang="fi-FI" sz="1600" dirty="0">
                <a:cs typeface="Arial" panose="020B0604020202020204" pitchFamily="34" charset="0"/>
              </a:rPr>
              <a:t> a </a:t>
            </a:r>
            <a:r>
              <a:rPr lang="fi-FI" sz="1600" dirty="0" err="1">
                <a:cs typeface="Arial" panose="020B0604020202020204" pitchFamily="34" charset="0"/>
              </a:rPr>
              <a:t>separate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activity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area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B.5</a:t>
            </a:r>
            <a:r>
              <a:rPr lang="fi-FI" sz="1600" dirty="0">
                <a:cs typeface="Arial" panose="020B0604020202020204" pitchFamily="34" charset="0"/>
              </a:rPr>
              <a:t> (</a:t>
            </a:r>
            <a:r>
              <a:rPr lang="fi-FI" sz="1600" dirty="0" err="1">
                <a:cs typeface="Arial" panose="020B0604020202020204" pitchFamily="34" charset="0"/>
              </a:rPr>
              <a:t>new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tasks</a:t>
            </a:r>
            <a:r>
              <a:rPr lang="fi-FI" sz="1600" dirty="0">
                <a:cs typeface="Arial" panose="020B0604020202020204" pitchFamily="34" charset="0"/>
              </a:rPr>
              <a:t> and </a:t>
            </a:r>
            <a:r>
              <a:rPr lang="fi-FI" sz="1600" dirty="0" err="1">
                <a:cs typeface="Arial" panose="020B0604020202020204" pitchFamily="34" charset="0"/>
              </a:rPr>
              <a:t>tasks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shifted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from</a:t>
            </a:r>
            <a:r>
              <a:rPr lang="fi-FI" sz="1600" dirty="0">
                <a:cs typeface="Arial" panose="020B0604020202020204" pitchFamily="34" charset="0"/>
              </a:rPr>
              <a:t> SP B.1)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Shifting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all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”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service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work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” </a:t>
            </a:r>
            <a:r>
              <a:rPr lang="fi-FI" sz="1600" dirty="0" err="1">
                <a:cs typeface="Arial" panose="020B0604020202020204" pitchFamily="34" charset="0"/>
              </a:rPr>
              <a:t>related</a:t>
            </a:r>
            <a:r>
              <a:rPr lang="fi-FI" sz="1600" dirty="0">
                <a:cs typeface="Arial" panose="020B0604020202020204" pitchFamily="34" charset="0"/>
              </a:rPr>
              <a:t> to </a:t>
            </a:r>
            <a:r>
              <a:rPr lang="fi-FI" sz="1600" dirty="0" err="1">
                <a:cs typeface="Arial" panose="020B0604020202020204" pitchFamily="34" charset="0"/>
              </a:rPr>
              <a:t>surface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analyses</a:t>
            </a:r>
            <a:r>
              <a:rPr lang="fi-FI" sz="1600" dirty="0">
                <a:cs typeface="Arial" panose="020B0604020202020204" pitchFamily="34" charset="0"/>
              </a:rPr>
              <a:t> of </a:t>
            </a:r>
            <a:r>
              <a:rPr lang="fi-FI" sz="1600" dirty="0" err="1">
                <a:cs typeface="Arial" panose="020B0604020202020204" pitchFamily="34" charset="0"/>
              </a:rPr>
              <a:t>tokamak</a:t>
            </a:r>
            <a:r>
              <a:rPr lang="fi-FI" sz="1600" dirty="0">
                <a:cs typeface="Arial" panose="020B0604020202020204" pitchFamily="34" charset="0"/>
              </a:rPr>
              <a:t>/</a:t>
            </a:r>
            <a:r>
              <a:rPr lang="fi-FI" sz="1600" dirty="0" err="1">
                <a:cs typeface="Arial" panose="020B0604020202020204" pitchFamily="34" charset="0"/>
              </a:rPr>
              <a:t>stellarator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samples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under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B.3</a:t>
            </a:r>
          </a:p>
          <a:p>
            <a:pPr marL="534988" lvl="1" indent="-17780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SP B.2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concentrates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on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analysis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outcomes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specific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experiments</a:t>
            </a:r>
            <a:endParaRPr lang="fi-FI" sz="14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Re-considering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program</a:t>
            </a:r>
            <a:r>
              <a:rPr lang="fi-FI" sz="1600" dirty="0">
                <a:cs typeface="Arial" panose="020B0604020202020204" pitchFamily="34" charset="0"/>
              </a:rPr>
              <a:t> for </a:t>
            </a:r>
            <a:r>
              <a:rPr lang="fi-FI" sz="1600" dirty="0" err="1">
                <a:cs typeface="Arial" panose="020B0604020202020204" pitchFamily="34" charset="0"/>
              </a:rPr>
              <a:t>producing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Be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samples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0070C0"/>
                </a:solidFill>
                <a:cs typeface="Arial" panose="020B0604020202020204" pitchFamily="34" charset="0"/>
              </a:rPr>
              <a:t>under</a:t>
            </a:r>
            <a:r>
              <a:rPr lang="fi-FI" sz="1600" b="1" dirty="0">
                <a:solidFill>
                  <a:srgbClr val="0070C0"/>
                </a:solidFill>
                <a:cs typeface="Arial" panose="020B0604020202020204" pitchFamily="34" charset="0"/>
              </a:rPr>
              <a:t> SP B.4</a:t>
            </a:r>
          </a:p>
          <a:p>
            <a:pPr marL="534988" lvl="1" indent="-17780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We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may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want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to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focus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on JET-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relevant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deposits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assist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in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preparation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of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the</a:t>
            </a:r>
            <a:r>
              <a:rPr lang="fi-FI" sz="1400" dirty="0">
                <a:cs typeface="Arial" panose="020B0604020202020204" pitchFamily="34" charset="0"/>
                <a:sym typeface="Wingdings" panose="05000000000000000000" pitchFamily="2" charset="2"/>
              </a:rPr>
              <a:t> JET LIBS </a:t>
            </a:r>
            <a:r>
              <a:rPr lang="fi-FI" sz="1400" dirty="0" err="1">
                <a:cs typeface="Arial" panose="020B0604020202020204" pitchFamily="34" charset="0"/>
                <a:sym typeface="Wingdings" panose="05000000000000000000" pitchFamily="2" charset="2"/>
              </a:rPr>
              <a:t>project</a:t>
            </a:r>
            <a:endParaRPr lang="fi-FI" sz="14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endParaRPr lang="fi-FI" sz="16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r>
              <a:rPr lang="fi-FI" sz="1600" u="sng" dirty="0" err="1">
                <a:cs typeface="Arial" panose="020B0604020202020204" pitchFamily="34" charset="0"/>
              </a:rPr>
              <a:t>Updated</a:t>
            </a:r>
            <a:r>
              <a:rPr lang="fi-FI" sz="1600" u="sng" dirty="0">
                <a:cs typeface="Arial" panose="020B0604020202020204" pitchFamily="34" charset="0"/>
              </a:rPr>
              <a:t> </a:t>
            </a:r>
            <a:r>
              <a:rPr lang="fi-FI" sz="1600" u="sng" dirty="0" err="1">
                <a:cs typeface="Arial" panose="020B0604020202020204" pitchFamily="34" charset="0"/>
              </a:rPr>
              <a:t>activity</a:t>
            </a:r>
            <a:r>
              <a:rPr lang="fi-FI" sz="1600" u="sng" dirty="0">
                <a:cs typeface="Arial" panose="020B0604020202020204" pitchFamily="34" charset="0"/>
              </a:rPr>
              <a:t> </a:t>
            </a:r>
            <a:r>
              <a:rPr lang="fi-FI" sz="1600" u="sng" dirty="0" err="1">
                <a:cs typeface="Arial" panose="020B0604020202020204" pitchFamily="34" charset="0"/>
              </a:rPr>
              <a:t>areas</a:t>
            </a:r>
            <a:r>
              <a:rPr lang="fi-FI" sz="1600" u="sng" dirty="0"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>
                <a:cs typeface="Arial" panose="020B0604020202020204" pitchFamily="34" charset="0"/>
              </a:rPr>
              <a:t>SP B.1: </a:t>
            </a:r>
            <a:r>
              <a:rPr lang="en-US" sz="1600" dirty="0">
                <a:cs typeface="Arial" panose="020B0604020202020204" pitchFamily="34" charset="0"/>
              </a:rPr>
              <a:t>Physics of erosion and deposition (no dust)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B.2: Material migration in toroidal devices (special experiments on AUG and W7-X)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B.3: Characterization of plasma-exposed materials (all post-exposure analyses)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B.4: Reference coatings for ITER and DEMO (including surface analyses of the reference layers)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cs typeface="Arial" panose="020B0604020202020204" pitchFamily="34" charset="0"/>
              </a:rPr>
              <a:t>SP B.5: Production of metallic dust in toroidal devices (including dust production on AUG, WEST, MAGNUM-PSI)</a:t>
            </a:r>
            <a:endParaRPr lang="fi-FI" sz="1600" dirty="0">
              <a:cs typeface="Arial" panose="020B0604020202020204" pitchFamily="34" charset="0"/>
            </a:endParaRPr>
          </a:p>
          <a:p>
            <a:pPr>
              <a:lnSpc>
                <a:spcPct val="113000"/>
              </a:lnSpc>
            </a:pPr>
            <a:endParaRPr lang="fi-FI" sz="1600" dirty="0">
              <a:cs typeface="Arial" panose="020B0604020202020204" pitchFamily="34" charset="0"/>
            </a:endParaRP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fi-FI" sz="1600" dirty="0" err="1">
                <a:cs typeface="Arial" panose="020B0604020202020204" pitchFamily="34" charset="0"/>
              </a:rPr>
              <a:t>Only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small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changes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to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the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envelope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of </a:t>
            </a:r>
            <a:r>
              <a:rPr lang="fi-FI" sz="1600" b="1" dirty="0" err="1">
                <a:solidFill>
                  <a:srgbClr val="FF0000"/>
                </a:solidFill>
                <a:cs typeface="Arial" panose="020B0604020202020204" pitchFamily="34" charset="0"/>
              </a:rPr>
              <a:t>PMs</a:t>
            </a:r>
            <a:r>
              <a:rPr lang="fi-FI" sz="1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fi-FI" sz="1600" dirty="0">
                <a:cs typeface="Arial" panose="020B0604020202020204" pitchFamily="34" charset="0"/>
              </a:rPr>
              <a:t>(=</a:t>
            </a:r>
            <a:r>
              <a:rPr lang="fi-FI" sz="1600" dirty="0" err="1">
                <a:cs typeface="Arial" panose="020B0604020202020204" pitchFamily="34" charset="0"/>
              </a:rPr>
              <a:t>integral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over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all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the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activity</a:t>
            </a:r>
            <a:r>
              <a:rPr lang="fi-FI" sz="1600" dirty="0">
                <a:cs typeface="Arial" panose="020B0604020202020204" pitchFamily="34" charset="0"/>
              </a:rPr>
              <a:t> </a:t>
            </a:r>
            <a:r>
              <a:rPr lang="fi-FI" sz="1600" dirty="0" err="1">
                <a:cs typeface="Arial" panose="020B0604020202020204" pitchFamily="34" charset="0"/>
              </a:rPr>
              <a:t>areas</a:t>
            </a:r>
            <a:r>
              <a:rPr lang="fi-FI" sz="1600" dirty="0">
                <a:cs typeface="Arial" panose="020B0604020202020204" pitchFamily="34" charset="0"/>
              </a:rPr>
              <a:t>) </a:t>
            </a:r>
            <a:r>
              <a:rPr lang="fi-FI" sz="1600" dirty="0" err="1">
                <a:cs typeface="Arial" panose="020B0604020202020204" pitchFamily="34" charset="0"/>
              </a:rPr>
              <a:t>allocated</a:t>
            </a:r>
            <a:r>
              <a:rPr lang="fi-FI" sz="1600" dirty="0">
                <a:cs typeface="Arial" panose="020B0604020202020204" pitchFamily="34" charset="0"/>
              </a:rPr>
              <a:t> to </a:t>
            </a:r>
            <a:r>
              <a:rPr lang="fi-FI" sz="1600" dirty="0" err="1">
                <a:cs typeface="Arial" panose="020B0604020202020204" pitchFamily="34" charset="0"/>
              </a:rPr>
              <a:t>each</a:t>
            </a:r>
            <a:r>
              <a:rPr lang="fi-FI" sz="1600" dirty="0">
                <a:cs typeface="Arial" panose="020B0604020202020204" pitchFamily="34" charset="0"/>
              </a:rPr>
              <a:t> RU</a:t>
            </a:r>
          </a:p>
          <a:p>
            <a:pPr marL="628650" lvl="1" indent="-171450">
              <a:lnSpc>
                <a:spcPct val="113000"/>
              </a:lnSpc>
              <a:buFont typeface="Wingdings" panose="05000000000000000000" pitchFamily="2" charset="2"/>
              <a:buChar char="ü"/>
            </a:pPr>
            <a:r>
              <a:rPr lang="fi-FI" sz="1400" dirty="0" err="1">
                <a:cs typeface="Arial" panose="020B0604020202020204" pitchFamily="34" charset="0"/>
              </a:rPr>
              <a:t>Reductions</a:t>
            </a:r>
            <a:r>
              <a:rPr lang="fi-FI" sz="1400" dirty="0">
                <a:cs typeface="Arial" panose="020B0604020202020204" pitchFamily="34" charset="0"/>
              </a:rPr>
              <a:t> </a:t>
            </a:r>
            <a:r>
              <a:rPr lang="fi-FI" sz="1400" dirty="0" err="1">
                <a:cs typeface="Arial" panose="020B0604020202020204" pitchFamily="34" charset="0"/>
              </a:rPr>
              <a:t>mainly</a:t>
            </a:r>
            <a:r>
              <a:rPr lang="fi-FI" sz="1400" dirty="0">
                <a:cs typeface="Arial" panose="020B0604020202020204" pitchFamily="34" charset="0"/>
              </a:rPr>
              <a:t> </a:t>
            </a:r>
            <a:r>
              <a:rPr lang="fi-FI" sz="1400" dirty="0" err="1">
                <a:cs typeface="Arial" panose="020B0604020202020204" pitchFamily="34" charset="0"/>
              </a:rPr>
              <a:t>due</a:t>
            </a:r>
            <a:r>
              <a:rPr lang="fi-FI" sz="1400" dirty="0">
                <a:cs typeface="Arial" panose="020B0604020202020204" pitchFamily="34" charset="0"/>
              </a:rPr>
              <a:t> to </a:t>
            </a:r>
            <a:r>
              <a:rPr lang="fi-FI" sz="1400" dirty="0" err="1">
                <a:cs typeface="Arial" panose="020B0604020202020204" pitchFamily="34" charset="0"/>
              </a:rPr>
              <a:t>limitations</a:t>
            </a:r>
            <a:r>
              <a:rPr lang="fi-FI" sz="1400" dirty="0">
                <a:cs typeface="Arial" panose="020B0604020202020204" pitchFamily="34" charset="0"/>
              </a:rPr>
              <a:t> in </a:t>
            </a:r>
            <a:r>
              <a:rPr lang="fi-FI" sz="1400" dirty="0" err="1">
                <a:cs typeface="Arial" panose="020B0604020202020204" pitchFamily="34" charset="0"/>
              </a:rPr>
              <a:t>the</a:t>
            </a:r>
            <a:r>
              <a:rPr lang="fi-FI" sz="1400" dirty="0">
                <a:cs typeface="Arial" panose="020B0604020202020204" pitchFamily="34" charset="0"/>
              </a:rPr>
              <a:t> PWIE </a:t>
            </a:r>
            <a:r>
              <a:rPr lang="fi-FI" sz="1400" dirty="0" err="1">
                <a:cs typeface="Arial" panose="020B0604020202020204" pitchFamily="34" charset="0"/>
              </a:rPr>
              <a:t>budget</a:t>
            </a:r>
            <a:endParaRPr lang="fi-FI" sz="1400" dirty="0"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265F291-94FB-0ED4-0677-BC6087FC2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Overview</a:t>
            </a:r>
            <a:r>
              <a:rPr lang="fi-FI" dirty="0"/>
              <a:t> of SP B in 2023</a:t>
            </a:r>
          </a:p>
        </p:txBody>
      </p:sp>
    </p:spTree>
    <p:extLst>
      <p:ext uri="{BB962C8B-B14F-4D97-AF65-F5344CB8AC3E}">
        <p14:creationId xmlns:p14="http://schemas.microsoft.com/office/powerpoint/2010/main" val="14523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9C06EF-C7F4-C696-967E-7C6477B1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B.5 kick-off meeting | VC | 1 March 2023 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D4933F1-3096-294A-9C5F-EC25647E7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Goals</a:t>
            </a:r>
            <a:r>
              <a:rPr lang="fi-FI" dirty="0"/>
              <a:t> and agenda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endParaRPr lang="fi-FI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747B3A-B48A-010A-3EF8-5E46CFDC8322}"/>
              </a:ext>
            </a:extLst>
          </p:cNvPr>
          <p:cNvSpPr txBox="1"/>
          <p:nvPr/>
        </p:nvSpPr>
        <p:spPr>
          <a:xfrm>
            <a:off x="457200" y="2276872"/>
            <a:ext cx="829391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cs typeface="Arial" panose="020B0604020202020204" pitchFamily="34" charset="0"/>
              </a:rPr>
              <a:t>14:00 	</a:t>
            </a:r>
            <a:r>
              <a:rPr lang="fi-FI" dirty="0" err="1">
                <a:cs typeface="Arial" panose="020B0604020202020204" pitchFamily="34" charset="0"/>
              </a:rPr>
              <a:t>Introduction</a:t>
            </a:r>
            <a:r>
              <a:rPr lang="fi-FI" dirty="0">
                <a:cs typeface="Arial" panose="020B0604020202020204" pitchFamily="34" charset="0"/>
              </a:rPr>
              <a:t> to PWIE and SP B</a:t>
            </a:r>
          </a:p>
          <a:p>
            <a:r>
              <a:rPr lang="fi-FI" dirty="0">
                <a:cs typeface="Arial" panose="020B0604020202020204" pitchFamily="34" charset="0"/>
              </a:rPr>
              <a:t>14:10 	</a:t>
            </a:r>
            <a:r>
              <a:rPr lang="fi-FI" dirty="0" err="1">
                <a:cs typeface="Arial" panose="020B0604020202020204" pitchFamily="34" charset="0"/>
              </a:rPr>
              <a:t>Laboratory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dust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studies</a:t>
            </a:r>
            <a:r>
              <a:rPr lang="fi-FI" dirty="0">
                <a:cs typeface="Arial" panose="020B0604020202020204" pitchFamily="34" charset="0"/>
              </a:rPr>
              <a:t> – </a:t>
            </a:r>
            <a:r>
              <a:rPr lang="fi-FI" dirty="0" err="1">
                <a:cs typeface="Arial" panose="020B0604020202020204" pitchFamily="34" charset="0"/>
              </a:rPr>
              <a:t>Be</a:t>
            </a:r>
            <a:r>
              <a:rPr lang="fi-FI" dirty="0">
                <a:cs typeface="Arial" panose="020B0604020202020204" pitchFamily="34" charset="0"/>
              </a:rPr>
              <a:t> and W and </a:t>
            </a:r>
            <a:r>
              <a:rPr lang="fi-FI" dirty="0" err="1">
                <a:cs typeface="Arial" panose="020B0604020202020204" pitchFamily="34" charset="0"/>
              </a:rPr>
              <a:t>joint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research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questions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15:00	</a:t>
            </a:r>
            <a:r>
              <a:rPr lang="fi-FI" dirty="0" err="1">
                <a:cs typeface="Arial" panose="020B0604020202020204" pitchFamily="34" charset="0"/>
              </a:rPr>
              <a:t>Dust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production</a:t>
            </a:r>
            <a:r>
              <a:rPr lang="fi-FI" dirty="0">
                <a:cs typeface="Arial" panose="020B0604020202020204" pitchFamily="34" charset="0"/>
              </a:rPr>
              <a:t> in </a:t>
            </a:r>
            <a:r>
              <a:rPr lang="fi-FI" dirty="0" err="1">
                <a:cs typeface="Arial" panose="020B0604020202020204" pitchFamily="34" charset="0"/>
              </a:rPr>
              <a:t>tokamaks</a:t>
            </a:r>
            <a:r>
              <a:rPr lang="fi-FI" dirty="0">
                <a:cs typeface="Arial" panose="020B0604020202020204" pitchFamily="34" charset="0"/>
              </a:rPr>
              <a:t> and </a:t>
            </a:r>
            <a:r>
              <a:rPr lang="fi-FI" dirty="0" err="1">
                <a:cs typeface="Arial" panose="020B0604020202020204" pitchFamily="34" charset="0"/>
              </a:rPr>
              <a:t>linear</a:t>
            </a:r>
            <a:r>
              <a:rPr lang="fi-FI" dirty="0">
                <a:cs typeface="Arial" panose="020B0604020202020204" pitchFamily="34" charset="0"/>
              </a:rPr>
              <a:t> plasma </a:t>
            </a:r>
            <a:r>
              <a:rPr lang="fi-FI" dirty="0" err="1">
                <a:cs typeface="Arial" panose="020B0604020202020204" pitchFamily="34" charset="0"/>
              </a:rPr>
              <a:t>devices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15:35	</a:t>
            </a:r>
            <a:r>
              <a:rPr lang="fi-FI" dirty="0" err="1">
                <a:cs typeface="Arial" panose="020B0604020202020204" pitchFamily="34" charset="0"/>
              </a:rPr>
              <a:t>Discussion</a:t>
            </a:r>
            <a:r>
              <a:rPr lang="fi-FI" dirty="0">
                <a:cs typeface="Arial" panose="020B0604020202020204" pitchFamily="34" charset="0"/>
              </a:rPr>
              <a:t> and open </a:t>
            </a:r>
            <a:r>
              <a:rPr lang="fi-FI" dirty="0" err="1">
                <a:cs typeface="Arial" panose="020B0604020202020204" pitchFamily="34" charset="0"/>
              </a:rPr>
              <a:t>points</a:t>
            </a:r>
            <a:endParaRPr lang="fi-FI" dirty="0">
              <a:cs typeface="Arial" panose="020B0604020202020204" pitchFamily="34" charset="0"/>
            </a:endParaRPr>
          </a:p>
          <a:p>
            <a:r>
              <a:rPr lang="fi-FI" dirty="0">
                <a:cs typeface="Arial" panose="020B0604020202020204" pitchFamily="34" charset="0"/>
              </a:rPr>
              <a:t>15:55	</a:t>
            </a:r>
            <a:r>
              <a:rPr lang="fi-FI" dirty="0" err="1">
                <a:cs typeface="Arial" panose="020B0604020202020204" pitchFamily="34" charset="0"/>
              </a:rPr>
              <a:t>End</a:t>
            </a:r>
            <a:r>
              <a:rPr lang="fi-FI" dirty="0">
                <a:cs typeface="Arial" panose="020B0604020202020204" pitchFamily="34" charset="0"/>
              </a:rPr>
              <a:t> of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meeting</a:t>
            </a:r>
            <a:endParaRPr lang="fi-FI" dirty="0">
              <a:cs typeface="Arial" panose="020B0604020202020204" pitchFamily="34" charset="0"/>
            </a:endParaRPr>
          </a:p>
          <a:p>
            <a:endParaRPr lang="fi-FI" dirty="0">
              <a:cs typeface="Arial" panose="020B0604020202020204" pitchFamily="34" charset="0"/>
            </a:endParaRPr>
          </a:p>
          <a:p>
            <a:r>
              <a:rPr lang="fi-FI" dirty="0" err="1">
                <a:cs typeface="Arial" panose="020B0604020202020204" pitchFamily="34" charset="0"/>
              </a:rPr>
              <a:t>Today</a:t>
            </a:r>
            <a:r>
              <a:rPr lang="fi-FI" dirty="0">
                <a:cs typeface="Arial" panose="020B0604020202020204" pitchFamily="34" charset="0"/>
              </a:rPr>
              <a:t>,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focus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will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be</a:t>
            </a:r>
            <a:r>
              <a:rPr lang="fi-FI" dirty="0">
                <a:cs typeface="Arial" panose="020B0604020202020204" pitchFamily="34" charset="0"/>
              </a:rPr>
              <a:t> on </a:t>
            </a:r>
            <a:r>
              <a:rPr lang="fi-FI" dirty="0" err="1">
                <a:cs typeface="Arial" panose="020B0604020202020204" pitchFamily="34" charset="0"/>
              </a:rPr>
              <a:t>dust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studies</a:t>
            </a:r>
            <a:r>
              <a:rPr lang="fi-FI" dirty="0">
                <a:cs typeface="Arial" panose="020B0604020202020204" pitchFamily="34" charset="0"/>
              </a:rPr>
              <a:t>, </a:t>
            </a:r>
            <a:r>
              <a:rPr lang="fi-FI" dirty="0" err="1">
                <a:cs typeface="Arial" panose="020B0604020202020204" pitchFamily="34" charset="0"/>
              </a:rPr>
              <a:t>both</a:t>
            </a:r>
            <a:r>
              <a:rPr lang="fi-FI" dirty="0">
                <a:cs typeface="Arial" panose="020B0604020202020204" pitchFamily="34" charset="0"/>
              </a:rPr>
              <a:t> to </a:t>
            </a:r>
            <a:r>
              <a:rPr lang="fi-FI" dirty="0" err="1">
                <a:cs typeface="Arial" panose="020B0604020202020204" pitchFamily="34" charset="0"/>
              </a:rPr>
              <a:t>understand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parametric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dependencies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in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dynamics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dust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formation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as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well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as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making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estimates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for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dust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70C0"/>
                </a:solidFill>
                <a:cs typeface="Arial" panose="020B0604020202020204" pitchFamily="34" charset="0"/>
              </a:rPr>
              <a:t>production</a:t>
            </a:r>
            <a:r>
              <a:rPr lang="fi-FI" b="1" dirty="0">
                <a:solidFill>
                  <a:srgbClr val="0070C0"/>
                </a:solidFill>
                <a:cs typeface="Arial" panose="020B0604020202020204" pitchFamily="34" charset="0"/>
              </a:rPr>
              <a:t> in DEMO</a:t>
            </a:r>
            <a:r>
              <a:rPr lang="fi-FI" dirty="0">
                <a:cs typeface="Arial" panose="020B0604020202020204" pitchFamily="34" charset="0"/>
              </a:rPr>
              <a:t> on </a:t>
            </a:r>
            <a:r>
              <a:rPr lang="fi-FI" dirty="0" err="1">
                <a:cs typeface="Arial" panose="020B0604020202020204" pitchFamily="34" charset="0"/>
              </a:rPr>
              <a:t>the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basis</a:t>
            </a:r>
            <a:r>
              <a:rPr lang="fi-FI" dirty="0">
                <a:cs typeface="Arial" panose="020B0604020202020204" pitchFamily="34" charset="0"/>
              </a:rPr>
              <a:t> of data </a:t>
            </a:r>
            <a:r>
              <a:rPr lang="fi-FI" dirty="0" err="1">
                <a:cs typeface="Arial" panose="020B0604020202020204" pitchFamily="34" charset="0"/>
              </a:rPr>
              <a:t>available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from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present-day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machines</a:t>
            </a:r>
            <a:r>
              <a:rPr lang="fi-FI" dirty="0">
                <a:cs typeface="Arial" panose="020B0604020202020204" pitchFamily="34" charset="0"/>
              </a:rPr>
              <a:t>. </a:t>
            </a:r>
            <a:r>
              <a:rPr lang="fi-FI" dirty="0" err="1">
                <a:cs typeface="Arial" panose="020B0604020202020204" pitchFamily="34" charset="0"/>
              </a:rPr>
              <a:t>Modelling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efforts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are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channelled</a:t>
            </a:r>
            <a:r>
              <a:rPr lang="fi-FI" dirty="0">
                <a:cs typeface="Arial" panose="020B0604020202020204" pitchFamily="34" charset="0"/>
              </a:rPr>
              <a:t> </a:t>
            </a:r>
            <a:r>
              <a:rPr lang="fi-FI" dirty="0" err="1">
                <a:cs typeface="Arial" panose="020B0604020202020204" pitchFamily="34" charset="0"/>
              </a:rPr>
              <a:t>under</a:t>
            </a:r>
            <a:r>
              <a:rPr lang="fi-FI" dirty="0">
                <a:cs typeface="Arial" panose="020B0604020202020204" pitchFamily="34" charset="0"/>
              </a:rPr>
              <a:t> SP D.</a:t>
            </a:r>
          </a:p>
          <a:p>
            <a:endParaRPr lang="fi-FI" dirty="0">
              <a:cs typeface="Arial" panose="020B0604020202020204" pitchFamily="34" charset="0"/>
            </a:endParaRPr>
          </a:p>
          <a:p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Everybody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is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invited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to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contribute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to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discussions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,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also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those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who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are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not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task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holders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any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of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the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 SP B.5 </a:t>
            </a:r>
            <a:r>
              <a:rPr lang="fi-FI" b="1" dirty="0" err="1">
                <a:solidFill>
                  <a:srgbClr val="00B050"/>
                </a:solidFill>
                <a:cs typeface="Arial" panose="020B0604020202020204" pitchFamily="34" charset="0"/>
              </a:rPr>
              <a:t>activities</a:t>
            </a:r>
            <a:r>
              <a:rPr lang="fi-FI" b="1" dirty="0">
                <a:solidFill>
                  <a:srgbClr val="00B050"/>
                </a:solidFill>
                <a:cs typeface="Arial" panose="020B0604020202020204" pitchFamily="34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2302C0-9A9B-2443-35E9-D04AF0FE9440}"/>
              </a:ext>
            </a:extLst>
          </p:cNvPr>
          <p:cNvSpPr txBox="1"/>
          <p:nvPr/>
        </p:nvSpPr>
        <p:spPr>
          <a:xfrm>
            <a:off x="416782" y="980728"/>
            <a:ext cx="70930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err="1">
                <a:solidFill>
                  <a:srgbClr val="FF0000"/>
                </a:solidFill>
              </a:rPr>
              <a:t>The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goals</a:t>
            </a:r>
            <a:r>
              <a:rPr lang="fi-FI" b="1" dirty="0">
                <a:solidFill>
                  <a:srgbClr val="FF0000"/>
                </a:solidFill>
              </a:rPr>
              <a:t> of </a:t>
            </a:r>
            <a:r>
              <a:rPr lang="fi-FI" b="1" dirty="0" err="1">
                <a:solidFill>
                  <a:srgbClr val="FF0000"/>
                </a:solidFill>
              </a:rPr>
              <a:t>the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meeting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 err="1">
                <a:solidFill>
                  <a:srgbClr val="FF0000"/>
                </a:solidFill>
              </a:rPr>
              <a:t>are</a:t>
            </a:r>
            <a:r>
              <a:rPr lang="fi-FI" b="1" dirty="0">
                <a:solidFill>
                  <a:srgbClr val="FF0000"/>
                </a:solidFill>
              </a:rPr>
              <a:t>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Discuss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detailed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plans</a:t>
            </a:r>
            <a:r>
              <a:rPr lang="fi-FI" dirty="0"/>
              <a:t> of </a:t>
            </a:r>
            <a:r>
              <a:rPr lang="fi-FI" dirty="0" err="1"/>
              <a:t>tasks</a:t>
            </a:r>
            <a:r>
              <a:rPr lang="fi-FI" dirty="0"/>
              <a:t> </a:t>
            </a:r>
            <a:r>
              <a:rPr lang="fi-FI" dirty="0" err="1"/>
              <a:t>under</a:t>
            </a:r>
            <a:r>
              <a:rPr lang="fi-FI" dirty="0"/>
              <a:t> SP B.5,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possible</a:t>
            </a:r>
            <a:r>
              <a:rPr lang="fi-FI" dirty="0"/>
              <a:t> </a:t>
            </a:r>
            <a:r>
              <a:rPr lang="fi-FI" dirty="0" err="1"/>
              <a:t>gaps</a:t>
            </a:r>
            <a:r>
              <a:rPr lang="fi-FI" dirty="0"/>
              <a:t> and </a:t>
            </a:r>
            <a:r>
              <a:rPr lang="fi-FI" dirty="0" err="1"/>
              <a:t>opportunities</a:t>
            </a:r>
            <a:r>
              <a:rPr lang="fi-FI" dirty="0"/>
              <a:t> for </a:t>
            </a:r>
            <a:r>
              <a:rPr lang="fi-FI" dirty="0" err="1"/>
              <a:t>collaboration</a:t>
            </a:r>
            <a:r>
              <a:rPr lang="fi-FI" dirty="0"/>
              <a:t>, 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Decide</a:t>
            </a:r>
            <a:r>
              <a:rPr lang="fi-FI" dirty="0"/>
              <a:t> on </a:t>
            </a:r>
            <a:r>
              <a:rPr lang="fi-FI" dirty="0" err="1"/>
              <a:t>concrete</a:t>
            </a:r>
            <a:r>
              <a:rPr lang="fi-FI" dirty="0"/>
              <a:t>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steps</a:t>
            </a:r>
            <a:r>
              <a:rPr lang="fi-FI" dirty="0"/>
              <a:t>,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reviewed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midterm</a:t>
            </a:r>
            <a:r>
              <a:rPr lang="fi-FI" dirty="0"/>
              <a:t> </a:t>
            </a:r>
            <a:r>
              <a:rPr lang="fi-FI" dirty="0" err="1"/>
              <a:t>meeting</a:t>
            </a:r>
            <a:endParaRPr lang="fi-FI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00DAA-451B-DF08-7173-54DCDD4F9163}"/>
              </a:ext>
            </a:extLst>
          </p:cNvPr>
          <p:cNvSpPr txBox="1"/>
          <p:nvPr/>
        </p:nvSpPr>
        <p:spPr>
          <a:xfrm>
            <a:off x="4604157" y="3429000"/>
            <a:ext cx="425231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i-FI" dirty="0"/>
              <a:t>https://indico.euro-fusion.org/event/2596/</a:t>
            </a:r>
          </a:p>
        </p:txBody>
      </p:sp>
    </p:spTree>
    <p:extLst>
      <p:ext uri="{BB962C8B-B14F-4D97-AF65-F5344CB8AC3E}">
        <p14:creationId xmlns:p14="http://schemas.microsoft.com/office/powerpoint/2010/main" val="371688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9F4F88-26BB-5FF0-7F40-5C5F4617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B.5 kick-off meeting | VC | 1 March 2023 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graphicFrame>
        <p:nvGraphicFramePr>
          <p:cNvPr id="5" name="Tabelle 7">
            <a:extLst>
              <a:ext uri="{FF2B5EF4-FFF2-40B4-BE49-F238E27FC236}">
                <a16:creationId xmlns:a16="http://schemas.microsoft.com/office/drawing/2014/main" id="{2AC57C12-48D5-C1DC-2254-0F2E60548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9318"/>
              </p:ext>
            </p:extLst>
          </p:nvPr>
        </p:nvGraphicFramePr>
        <p:xfrm>
          <a:off x="323528" y="1052736"/>
          <a:ext cx="8229600" cy="519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2017">
                  <a:extLst>
                    <a:ext uri="{9D8B030D-6E8A-4147-A177-3AD203B41FA5}">
                      <a16:colId xmlns:a16="http://schemas.microsoft.com/office/drawing/2014/main" val="1621520873"/>
                    </a:ext>
                  </a:extLst>
                </a:gridCol>
                <a:gridCol w="1278131">
                  <a:extLst>
                    <a:ext uri="{9D8B030D-6E8A-4147-A177-3AD203B41FA5}">
                      <a16:colId xmlns:a16="http://schemas.microsoft.com/office/drawing/2014/main" val="2839852955"/>
                    </a:ext>
                  </a:extLst>
                </a:gridCol>
                <a:gridCol w="3679192">
                  <a:extLst>
                    <a:ext uri="{9D8B030D-6E8A-4147-A177-3AD203B41FA5}">
                      <a16:colId xmlns:a16="http://schemas.microsoft.com/office/drawing/2014/main" val="2383909151"/>
                    </a:ext>
                  </a:extLst>
                </a:gridCol>
                <a:gridCol w="1720260">
                  <a:extLst>
                    <a:ext uri="{9D8B030D-6E8A-4147-A177-3AD203B41FA5}">
                      <a16:colId xmlns:a16="http://schemas.microsoft.com/office/drawing/2014/main" val="4219246605"/>
                    </a:ext>
                  </a:extLst>
                </a:gridCol>
              </a:tblGrid>
              <a:tr h="925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WM57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SP B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</a:rPr>
                        <a:t>Dependence of W erosion/deposition rates on plasma flux and impurity composition available for W model systems and role of CX neutrals on sputtering in past experiments reported. (ITER+DEMO) 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</a:rPr>
                        <a:t>31.12.2023 </a:t>
                      </a:r>
                      <a:endParaRPr lang="de-DE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286932"/>
                  </a:ext>
                </a:extLst>
              </a:tr>
              <a:tr h="705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WM58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Erosion and re-deposition patterns and characteristics of W nanostructures on marker samples originating from ASDEX Upgrade helium experiments determined.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31.12.2023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1547136608"/>
                  </a:ext>
                </a:extLst>
              </a:tr>
              <a:tr h="74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WM59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W marker samples and ITER-like plasma-facing units removed after the WEST C5 campaign characterized and comparison made between C3, C4 , and C5 incl. helium results.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GB" sz="1500" dirty="0">
                          <a:effectLst/>
                        </a:rPr>
                        <a:t>31.12.2023 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3745538837"/>
                  </a:ext>
                </a:extLst>
              </a:tr>
              <a:tr h="74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WM60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SP B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en-US" sz="1500" dirty="0">
                          <a:effectLst/>
                        </a:rPr>
                        <a:t>Fuel-containing </a:t>
                      </a:r>
                      <a:r>
                        <a:rPr lang="en-US" sz="1500" dirty="0" err="1">
                          <a:effectLst/>
                        </a:rPr>
                        <a:t>Be+O</a:t>
                      </a:r>
                      <a:r>
                        <a:rPr lang="en-US" sz="1500" dirty="0">
                          <a:effectLst/>
                        </a:rPr>
                        <a:t> and W+O samples produced, exposed in linear facilities, and characterized for their similarities to existing or expected layers in tokamaks (ASDEX Upgrade, WEST, JET). (ITER+DEMO)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500" dirty="0">
                          <a:effectLst/>
                        </a:rPr>
                        <a:t>31.12.2023</a:t>
                      </a:r>
                      <a:endParaRPr lang="de-DE" sz="15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5866" marR="65866" marT="0" marB="0"/>
                </a:tc>
                <a:extLst>
                  <a:ext uri="{0D108BD9-81ED-4DB2-BD59-A6C34878D82A}">
                    <a16:rowId xmlns:a16="http://schemas.microsoft.com/office/drawing/2014/main" val="224927601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5D03E0AC-5ACD-E22B-FA57-AA734DEE2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 </a:t>
            </a:r>
            <a:r>
              <a:rPr lang="fi-FI" dirty="0" err="1"/>
              <a:t>milestones</a:t>
            </a:r>
            <a:r>
              <a:rPr lang="fi-FI" dirty="0"/>
              <a:t> in 2023</a:t>
            </a:r>
          </a:p>
        </p:txBody>
      </p:sp>
    </p:spTree>
    <p:extLst>
      <p:ext uri="{BB962C8B-B14F-4D97-AF65-F5344CB8AC3E}">
        <p14:creationId xmlns:p14="http://schemas.microsoft.com/office/powerpoint/2010/main" val="2221587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0EF3B-D00C-4669-395A-E7C9713C2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B.5 kick-off meeting | VC | 1 March 2023 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9F75EFB-DC32-4701-C460-75F7509B1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B.5 </a:t>
            </a:r>
            <a:r>
              <a:rPr lang="fi-FI" dirty="0" err="1"/>
              <a:t>deliverables</a:t>
            </a:r>
            <a:r>
              <a:rPr lang="fi-FI" dirty="0"/>
              <a:t> in 2023</a:t>
            </a:r>
          </a:p>
        </p:txBody>
      </p:sp>
      <p:graphicFrame>
        <p:nvGraphicFramePr>
          <p:cNvPr id="8" name="Tabelle 5">
            <a:extLst>
              <a:ext uri="{FF2B5EF4-FFF2-40B4-BE49-F238E27FC236}">
                <a16:creationId xmlns:a16="http://schemas.microsoft.com/office/drawing/2014/main" id="{590B0AC9-EFA0-E115-7EC3-C41355528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78818"/>
              </p:ext>
            </p:extLst>
          </p:nvPr>
        </p:nvGraphicFramePr>
        <p:xfrm>
          <a:off x="354575" y="1052736"/>
          <a:ext cx="8312235" cy="2721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53132847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334987883"/>
                    </a:ext>
                  </a:extLst>
                </a:gridCol>
                <a:gridCol w="5791955">
                  <a:extLst>
                    <a:ext uri="{9D8B030D-6E8A-4147-A177-3AD203B41FA5}">
                      <a16:colId xmlns:a16="http://schemas.microsoft.com/office/drawing/2014/main" val="18512828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 err="1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Activity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 err="1">
                          <a:effectLst/>
                        </a:rPr>
                        <a:t>Deliverable</a:t>
                      </a:r>
                      <a:r>
                        <a:rPr lang="de-DE" sz="1600" dirty="0">
                          <a:effectLst/>
                        </a:rPr>
                        <a:t> ID(s)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228600" algn="l"/>
                        </a:tabLst>
                      </a:pPr>
                      <a:r>
                        <a:rPr lang="en-US" sz="1600" spc="-15" dirty="0">
                          <a:effectLst/>
                        </a:rPr>
                        <a:t>Title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3421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B.5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D001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Hypervelocity dust impacts on W and W+O model systems and comparison with data from tokamaks (ENEA)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743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B.5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D002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Database of the characteristics of produced Be and W dust particles and comparison with data from tokamaks (IAP)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834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B.5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D003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on the characteristics and amount of dust generated on ASDEX Upgrade and WEST during past experimental campaigns and on the connection of arcing on dust production (MPG)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79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 B.5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D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D004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300"/>
                        </a:spcAft>
                        <a:tabLst>
                          <a:tab pos="-914400" algn="l"/>
                          <a:tab pos="771525" algn="l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on the physical and remobilization characteristics of dust produced on ASDEX Upgrade and MAGNUM-PSI (VR)</a:t>
                      </a:r>
                      <a:endParaRPr lang="de-DE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619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86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42BCF9-459C-11A6-9B6B-F0ECE6F6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B.5 kick-off meeting | VC | 1 March 2023 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6E03A8A-9672-7FC7-D0C3-8D8CCF8F4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/>
              <a:t>SP B.5 </a:t>
            </a:r>
            <a:r>
              <a:rPr lang="fi-FI" dirty="0" err="1"/>
              <a:t>resources</a:t>
            </a:r>
            <a:r>
              <a:rPr lang="fi-FI" dirty="0"/>
              <a:t> 2023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97B7399-FA83-AFC0-D315-60F4DD5D2E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705986"/>
              </p:ext>
            </p:extLst>
          </p:nvPr>
        </p:nvGraphicFramePr>
        <p:xfrm>
          <a:off x="881886" y="1196752"/>
          <a:ext cx="6694427" cy="1782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6453">
                  <a:extLst>
                    <a:ext uri="{9D8B030D-6E8A-4147-A177-3AD203B41FA5}">
                      <a16:colId xmlns:a16="http://schemas.microsoft.com/office/drawing/2014/main" val="1252319938"/>
                    </a:ext>
                  </a:extLst>
                </a:gridCol>
                <a:gridCol w="2639990">
                  <a:extLst>
                    <a:ext uri="{9D8B030D-6E8A-4147-A177-3AD203B41FA5}">
                      <a16:colId xmlns:a16="http://schemas.microsoft.com/office/drawing/2014/main" val="763345730"/>
                    </a:ext>
                  </a:extLst>
                </a:gridCol>
                <a:gridCol w="1777984">
                  <a:extLst>
                    <a:ext uri="{9D8B030D-6E8A-4147-A177-3AD203B41FA5}">
                      <a16:colId xmlns:a16="http://schemas.microsoft.com/office/drawing/2014/main" val="3034726411"/>
                    </a:ext>
                  </a:extLst>
                </a:gridCol>
              </a:tblGrid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Deliverable Owner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Beneficiary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PM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8491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T. Acsente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600" spc="-15" dirty="0">
                          <a:effectLst/>
                        </a:rPr>
                        <a:t>IAP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1474769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 De Angeli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de-DE" sz="1600" spc="-15" dirty="0">
                          <a:effectLst/>
                        </a:rPr>
                        <a:t>ENEA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0781581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</a:rPr>
                        <a:t>M. Balden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MPG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de-DE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978214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 Ratynskaia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VR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2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7114935"/>
                  </a:ext>
                </a:extLst>
              </a:tr>
              <a:tr h="297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 dirty="0">
                          <a:effectLst/>
                        </a:rPr>
                        <a:t>Total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spc="-15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>
                          <a:tab pos="-914400" algn="l"/>
                          <a:tab pos="457200" algn="l"/>
                          <a:tab pos="1029970" algn="l"/>
                          <a:tab pos="1371600" algn="l"/>
                        </a:tabLst>
                      </a:pPr>
                      <a:r>
                        <a:rPr lang="en-GB" sz="1600" b="1" spc="-15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i-F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274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21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2C257-CD64-E8E6-2AF9-BDE2BE66A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Antti Hakola | SP B.5 kick-off meeting | VC | 1 March 2023 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49582377-736E-5710-1888-EA3F9FE48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66429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Your SP B contact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Antti Hakola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2"/>
              </a:rPr>
              <a:t>antti.hakola@vtt.fi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Project leader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Sebastijan Brezinsek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3"/>
              </a:rPr>
              <a:t>s.brezinsek@fz-juelich.de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Project Support Officer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	Michael Reinhart (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  <a:hlinkClick r:id="rId4"/>
              </a:rPr>
              <a:t>m.reinhart@fz-juelich.de</a:t>
            </a:r>
            <a:r>
              <a:rPr lang="en-US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PMU </a:t>
            </a:r>
            <a:r>
              <a:rPr lang="de-DE" altLang="de-DE" sz="1800" dirty="0" err="1">
                <a:latin typeface="+mn-lt"/>
                <a:ea typeface="Arial" charset="0"/>
                <a:cs typeface="Arial" charset="0"/>
              </a:rPr>
              <a:t>Coordination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 Officer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	David Douai (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  <a:hlinkClick r:id="rId5"/>
              </a:rPr>
              <a:t>david.douai@euro-fusion.org</a:t>
            </a:r>
            <a:r>
              <a:rPr lang="de-DE" altLang="de-DE" sz="1800" dirty="0">
                <a:latin typeface="+mn-lt"/>
                <a:ea typeface="Arial" charset="0"/>
                <a:cs typeface="Arial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592AFD-5A6F-462C-207F-0C56C666052C}"/>
              </a:ext>
            </a:extLst>
          </p:cNvPr>
          <p:cNvSpPr txBox="1"/>
          <p:nvPr/>
        </p:nvSpPr>
        <p:spPr>
          <a:xfrm>
            <a:off x="467544" y="3742604"/>
            <a:ext cx="59344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Kick-off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 dirty="0"/>
              <a:t> and </a:t>
            </a:r>
            <a:r>
              <a:rPr lang="fi-FI" dirty="0" err="1"/>
              <a:t>detailed</a:t>
            </a:r>
            <a:r>
              <a:rPr lang="fi-FI" dirty="0"/>
              <a:t> definition of </a:t>
            </a:r>
            <a:r>
              <a:rPr lang="fi-FI" dirty="0" err="1"/>
              <a:t>tasks</a:t>
            </a:r>
            <a:endParaRPr lang="fi-FI" dirty="0"/>
          </a:p>
          <a:p>
            <a:r>
              <a:rPr lang="fi-FI" dirty="0"/>
              <a:t>	</a:t>
            </a:r>
            <a:r>
              <a:rPr lang="fi-FI" b="1" dirty="0" err="1">
                <a:solidFill>
                  <a:srgbClr val="FF0000"/>
                </a:solidFill>
              </a:rPr>
              <a:t>March</a:t>
            </a:r>
            <a:r>
              <a:rPr lang="fi-FI" b="1" dirty="0">
                <a:solidFill>
                  <a:srgbClr val="FF0000"/>
                </a:solidFill>
              </a:rPr>
              <a:t>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Thematic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 dirty="0"/>
              <a:t> on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elaborated</a:t>
            </a:r>
            <a:r>
              <a:rPr lang="fi-FI" dirty="0"/>
              <a:t> </a:t>
            </a:r>
            <a:r>
              <a:rPr lang="fi-FI" dirty="0" err="1"/>
              <a:t>planning</a:t>
            </a:r>
            <a:r>
              <a:rPr lang="fi-FI" dirty="0"/>
              <a:t> of </a:t>
            </a:r>
            <a:r>
              <a:rPr lang="fi-FI" dirty="0" err="1"/>
              <a:t>tasks</a:t>
            </a:r>
            <a:endParaRPr lang="fi-FI" dirty="0"/>
          </a:p>
          <a:p>
            <a:r>
              <a:rPr lang="fi-FI" dirty="0"/>
              <a:t>	</a:t>
            </a:r>
            <a:r>
              <a:rPr lang="fi-FI" b="1" dirty="0" err="1">
                <a:solidFill>
                  <a:srgbClr val="FF0000"/>
                </a:solidFill>
              </a:rPr>
              <a:t>April-May</a:t>
            </a:r>
            <a:r>
              <a:rPr lang="fi-FI" b="1" dirty="0">
                <a:solidFill>
                  <a:srgbClr val="FF0000"/>
                </a:solidFill>
              </a:rPr>
              <a:t>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Midtem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of SP B </a:t>
            </a:r>
            <a:r>
              <a:rPr lang="fi-FI" dirty="0" err="1"/>
              <a:t>activity</a:t>
            </a:r>
            <a:r>
              <a:rPr lang="fi-FI" dirty="0"/>
              <a:t> </a:t>
            </a:r>
            <a:r>
              <a:rPr lang="fi-FI" dirty="0" err="1"/>
              <a:t>areas</a:t>
            </a:r>
            <a:r>
              <a:rPr lang="fi-FI" dirty="0"/>
              <a:t> – </a:t>
            </a:r>
            <a:r>
              <a:rPr lang="fi-FI" dirty="0" err="1"/>
              <a:t>latter</a:t>
            </a:r>
            <a:r>
              <a:rPr lang="fi-FI" dirty="0"/>
              <a:t> </a:t>
            </a:r>
            <a:r>
              <a:rPr lang="fi-FI" dirty="0" err="1"/>
              <a:t>half</a:t>
            </a:r>
            <a:r>
              <a:rPr lang="fi-FI" dirty="0"/>
              <a:t> of 2023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i-FI" dirty="0" err="1"/>
              <a:t>Review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of WPPWIE– </a:t>
            </a:r>
            <a:r>
              <a:rPr lang="fi-FI" b="1" dirty="0">
                <a:solidFill>
                  <a:srgbClr val="FF0000"/>
                </a:solidFill>
              </a:rPr>
              <a:t>October-November 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0CECAA-2FAA-198C-072D-F2A1F0AE4D86}"/>
              </a:ext>
            </a:extLst>
          </p:cNvPr>
          <p:cNvSpPr txBox="1"/>
          <p:nvPr/>
        </p:nvSpPr>
        <p:spPr>
          <a:xfrm>
            <a:off x="4193957" y="5866582"/>
            <a:ext cx="425231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i-FI" dirty="0"/>
              <a:t>https://indico.euro-fusion.org/event/2596/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CF1F0B-1C94-9148-7184-ED1F6E0E972A}"/>
              </a:ext>
            </a:extLst>
          </p:cNvPr>
          <p:cNvSpPr txBox="1"/>
          <p:nvPr/>
        </p:nvSpPr>
        <p:spPr>
          <a:xfrm>
            <a:off x="447899" y="5880316"/>
            <a:ext cx="361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Minutes</a:t>
            </a:r>
            <a:r>
              <a:rPr lang="fi-FI" dirty="0"/>
              <a:t> and </a:t>
            </a:r>
            <a:r>
              <a:rPr lang="fi-FI" dirty="0" err="1"/>
              <a:t>slides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meeting</a:t>
            </a:r>
            <a:r>
              <a:rPr lang="fi-FI" dirty="0"/>
              <a:t> at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8F4308B-A462-A4FC-817E-A9B4433CD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7543800" cy="869776"/>
          </a:xfrm>
        </p:spPr>
        <p:txBody>
          <a:bodyPr/>
          <a:lstStyle/>
          <a:p>
            <a:r>
              <a:rPr lang="fi-FI" dirty="0" err="1"/>
              <a:t>Contact</a:t>
            </a:r>
            <a:r>
              <a:rPr lang="fi-FI" dirty="0"/>
              <a:t> info and </a:t>
            </a:r>
            <a:r>
              <a:rPr lang="fi-FI" dirty="0" err="1"/>
              <a:t>next</a:t>
            </a:r>
            <a:r>
              <a:rPr lang="fi-FI" dirty="0"/>
              <a:t> </a:t>
            </a:r>
            <a:r>
              <a:rPr lang="fi-FI" dirty="0" err="1"/>
              <a:t>steps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5667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5D6C7BCD04A944BDEBCB3B61BEC5CF" ma:contentTypeVersion="10" ma:contentTypeDescription="Create a new document." ma:contentTypeScope="" ma:versionID="12bd3182a504424e1c2df83153ef6e28">
  <xsd:schema xmlns:xsd="http://www.w3.org/2001/XMLSchema" xmlns:xs="http://www.w3.org/2001/XMLSchema" xmlns:p="http://schemas.microsoft.com/office/2006/metadata/properties" xmlns:ns3="a7581780-e204-4b1b-ad56-f0a44b348806" targetNamespace="http://schemas.microsoft.com/office/2006/metadata/properties" ma:root="true" ma:fieldsID="3a4ed2a76c976ffc9b79a2ba7aa48740" ns3:_="">
    <xsd:import namespace="a7581780-e204-4b1b-ad56-f0a44b3488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581780-e204-4b1b-ad56-f0a44b3488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92FD4E-A877-49EA-B4B1-923CE99E6A6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a7581780-e204-4b1b-ad56-f0a44b348806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71AC6AA-5586-4C83-ADF3-2EEA114AF8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31E36C-415B-4087-803B-4E1FF90B42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581780-e204-4b1b-ad56-f0a44b3488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27957</TotalTime>
  <Words>970</Words>
  <Application>Microsoft Office PowerPoint</Application>
  <PresentationFormat>On-screen Show (4:3)</PresentationFormat>
  <Paragraphs>109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Overview of SP B and SP B.5 in 2023</vt:lpstr>
      <vt:lpstr>Overview of SP B in 2023</vt:lpstr>
      <vt:lpstr>Goals and agenda of the meeting</vt:lpstr>
      <vt:lpstr>SP B milestones in 2023</vt:lpstr>
      <vt:lpstr>SP B.5 deliverables in 2023</vt:lpstr>
      <vt:lpstr>SP B.5 resources 2023</vt:lpstr>
      <vt:lpstr>Contact info and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Nieckchen Petra</dc:creator>
  <cp:lastModifiedBy>Hakola Antti</cp:lastModifiedBy>
  <cp:revision>230</cp:revision>
  <cp:lastPrinted>2020-07-13T07:03:50Z</cp:lastPrinted>
  <dcterms:created xsi:type="dcterms:W3CDTF">2014-10-27T16:36:40Z</dcterms:created>
  <dcterms:modified xsi:type="dcterms:W3CDTF">2023-03-01T05:42:16Z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0x0101006E5D6C7BCD04A944BDEBCB3B61BEC5CF</vt:lpwstr>
  </property>
</Properties>
</file>