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86" r:id="rId2"/>
    <p:sldId id="345" r:id="rId3"/>
    <p:sldId id="35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7461" autoAdjust="0"/>
  </p:normalViewPr>
  <p:slideViewPr>
    <p:cSldViewPr showGuides="1">
      <p:cViewPr varScale="1">
        <p:scale>
          <a:sx n="88" d="100"/>
          <a:sy n="88" d="100"/>
        </p:scale>
        <p:origin x="360" y="77"/>
      </p:cViewPr>
      <p:guideLst>
        <p:guide orient="horz" pos="1026"/>
        <p:guide pos="2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13.10.2021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13.10.2021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13.10.2021</a:t>
            </a:r>
          </a:p>
        </p:txBody>
      </p:sp>
    </p:spTree>
    <p:extLst>
      <p:ext uri="{BB962C8B-B14F-4D97-AF65-F5344CB8AC3E}">
        <p14:creationId xmlns:p14="http://schemas.microsoft.com/office/powerpoint/2010/main" val="234485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CEB1C7-3CEB-41C0-967D-A5811A09D9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0BABBA3-207B-428D-8CD0-97794373E0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8" y="2660216"/>
            <a:ext cx="10728324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8" y="1124744"/>
            <a:ext cx="10728325" cy="136180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D7831BC-0764-4D94-B436-8046AD2DF0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7390AF7B-9835-4AEF-ADBF-224AF53FB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6043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578310"/>
            <a:ext cx="11449050" cy="4190666"/>
          </a:xfrm>
        </p:spPr>
        <p:txBody>
          <a:bodyPr/>
          <a:lstStyle>
            <a:lvl1pPr marL="177800" indent="-177800">
              <a:defRPr sz="1800"/>
            </a:lvl1pPr>
            <a:lvl2pPr marL="361950" indent="-184150">
              <a:defRPr sz="1800"/>
            </a:lvl2pPr>
            <a:lvl3pPr marL="539750" indent="-177800">
              <a:defRPr sz="1800"/>
            </a:lvl3pPr>
            <a:lvl4pPr marL="717550" indent="-177800"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noProof="0"/>
              <a:t>13.10.2021</a:t>
            </a:r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29624FD4-E8F5-4C76-8AB0-019D7FCEAA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D65862-E64A-4E5F-8934-CBE2F43FDC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‹Nr.›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392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4667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933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5" y="-457199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527383" y="5691684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12192000" cy="5568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5760001"/>
            <a:ext cx="4608512" cy="86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7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4267"/>
              </a:lnSpc>
              <a:defRPr sz="42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  <a:prstGeom prst="rect">
            <a:avLst/>
          </a:prstGeom>
        </p:spPr>
        <p:txBody>
          <a:bodyPr/>
          <a:lstStyle>
            <a:lvl1pPr>
              <a:defRPr sz="146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555" y="93574"/>
            <a:ext cx="490611" cy="4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48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13.10.2021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Page </a:t>
            </a:r>
            <a:fld id="{A52F4D17-1AD6-42D9-B93A-EB002C62F438}" type="slidenum">
              <a:rPr lang="en-US" smtClean="0"/>
              <a:pPr/>
              <a:t>‹Nr.›</a:t>
            </a:fld>
            <a:endParaRPr lang="en-US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Mastertitelformat bearbeiten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2C4F5F8-9F24-424C-8284-2E94052236C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F6C8115-8683-472F-BE9F-3E719023445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67" y="6424763"/>
            <a:ext cx="2303553" cy="9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2" r:id="rId3"/>
    <p:sldLayoutId id="2147483674" r:id="rId4"/>
    <p:sldLayoutId id="2147483675" r:id="rId5"/>
  </p:sldLayoutIdLst>
  <p:hf sldNum="0"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/>
          <p:nvPr/>
        </p:nvCxnSpPr>
        <p:spPr>
          <a:xfrm flipH="1">
            <a:off x="6168008" y="548680"/>
            <a:ext cx="1708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177413" y="4940032"/>
            <a:ext cx="5630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Study of erosion and </a:t>
            </a:r>
            <a:r>
              <a:rPr lang="en-US" dirty="0" err="1"/>
              <a:t>redeposition</a:t>
            </a:r>
            <a:r>
              <a:rPr lang="en-US" dirty="0"/>
              <a:t> of W atoms/ ions using spectroscopy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 </a:t>
            </a:r>
            <a:r>
              <a:rPr lang="de-DE" dirty="0" err="1"/>
              <a:t>targets</a:t>
            </a:r>
            <a:r>
              <a:rPr lang="de-DE" dirty="0"/>
              <a:t>: </a:t>
            </a:r>
            <a:r>
              <a:rPr lang="de-DE" dirty="0" err="1"/>
              <a:t>poly</a:t>
            </a:r>
            <a:r>
              <a:rPr lang="de-DE" dirty="0"/>
              <a:t> W, W (111), W (110), W (100)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366130" y="3493618"/>
            <a:ext cx="32190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Plasma pressure : 0.01…0.1 Pa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Electron temperature: 1..20 eV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Electron density: 10</a:t>
            </a:r>
            <a:r>
              <a:rPr lang="en-US" sz="1600" baseline="30000" dirty="0"/>
              <a:t>10</a:t>
            </a:r>
            <a:r>
              <a:rPr lang="en-US" sz="1600" dirty="0"/>
              <a:t>…10</a:t>
            </a:r>
            <a:r>
              <a:rPr lang="en-US" sz="1600" baseline="30000" dirty="0"/>
              <a:t>12</a:t>
            </a:r>
            <a:r>
              <a:rPr lang="en-US" sz="1600" dirty="0"/>
              <a:t> cm</a:t>
            </a:r>
            <a:r>
              <a:rPr lang="en-US" sz="1600" baseline="30000" dirty="0"/>
              <a:t>-3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Magnetic field: 0.025…0.1 T 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Ionization degree: 1-5%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Targets: 13x13mm</a:t>
            </a:r>
            <a:r>
              <a:rPr lang="en-US" sz="1600" baseline="30000" dirty="0"/>
              <a:t>2</a:t>
            </a: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230" y="1103421"/>
            <a:ext cx="3250818" cy="172186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/>
              <a:t>Erosion </a:t>
            </a:r>
            <a:r>
              <a:rPr lang="de-DE" sz="4400" dirty="0" err="1"/>
              <a:t>studies</a:t>
            </a:r>
            <a:r>
              <a:rPr lang="de-DE" sz="4400" dirty="0"/>
              <a:t> in PSI-2</a:t>
            </a:r>
            <a:br>
              <a:rPr lang="en-US" sz="4400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79" y="711867"/>
            <a:ext cx="4685192" cy="3547013"/>
          </a:xfrm>
          <a:prstGeom prst="rect">
            <a:avLst/>
          </a:prstGeom>
        </p:spPr>
      </p:pic>
      <p:cxnSp>
        <p:nvCxnSpPr>
          <p:cNvPr id="5" name="Gerade Verbindung mit Pfeil 4"/>
          <p:cNvCxnSpPr/>
          <p:nvPr/>
        </p:nvCxnSpPr>
        <p:spPr>
          <a:xfrm flipH="1">
            <a:off x="5260828" y="2383050"/>
            <a:ext cx="565742" cy="0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425680" y="1954328"/>
            <a:ext cx="356188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400" dirty="0"/>
              <a:t>5</a:t>
            </a:r>
            <a:endParaRPr lang="en-US" sz="2400" dirty="0" err="1"/>
          </a:p>
        </p:txBody>
      </p:sp>
      <p:sp>
        <p:nvSpPr>
          <p:cNvPr id="13" name="Freihandform 12"/>
          <p:cNvSpPr/>
          <p:nvPr/>
        </p:nvSpPr>
        <p:spPr>
          <a:xfrm>
            <a:off x="5152464" y="1873462"/>
            <a:ext cx="971550" cy="1019175"/>
          </a:xfrm>
          <a:custGeom>
            <a:avLst/>
            <a:gdLst>
              <a:gd name="connsiteX0" fmla="*/ 466725 w 971550"/>
              <a:gd name="connsiteY0" fmla="*/ 0 h 1019175"/>
              <a:gd name="connsiteX1" fmla="*/ 419100 w 971550"/>
              <a:gd name="connsiteY1" fmla="*/ 9525 h 1019175"/>
              <a:gd name="connsiteX2" fmla="*/ 400050 w 971550"/>
              <a:gd name="connsiteY2" fmla="*/ 38100 h 1019175"/>
              <a:gd name="connsiteX3" fmla="*/ 361950 w 971550"/>
              <a:gd name="connsiteY3" fmla="*/ 47625 h 1019175"/>
              <a:gd name="connsiteX4" fmla="*/ 333375 w 971550"/>
              <a:gd name="connsiteY4" fmla="*/ 76200 h 1019175"/>
              <a:gd name="connsiteX5" fmla="*/ 266700 w 971550"/>
              <a:gd name="connsiteY5" fmla="*/ 95250 h 1019175"/>
              <a:gd name="connsiteX6" fmla="*/ 219075 w 971550"/>
              <a:gd name="connsiteY6" fmla="*/ 133350 h 1019175"/>
              <a:gd name="connsiteX7" fmla="*/ 190500 w 971550"/>
              <a:gd name="connsiteY7" fmla="*/ 142875 h 1019175"/>
              <a:gd name="connsiteX8" fmla="*/ 180975 w 971550"/>
              <a:gd name="connsiteY8" fmla="*/ 180975 h 1019175"/>
              <a:gd name="connsiteX9" fmla="*/ 85725 w 971550"/>
              <a:gd name="connsiteY9" fmla="*/ 295275 h 1019175"/>
              <a:gd name="connsiteX10" fmla="*/ 47625 w 971550"/>
              <a:gd name="connsiteY10" fmla="*/ 390525 h 1019175"/>
              <a:gd name="connsiteX11" fmla="*/ 28575 w 971550"/>
              <a:gd name="connsiteY11" fmla="*/ 466725 h 1019175"/>
              <a:gd name="connsiteX12" fmla="*/ 0 w 971550"/>
              <a:gd name="connsiteY12" fmla="*/ 514350 h 1019175"/>
              <a:gd name="connsiteX13" fmla="*/ 19050 w 971550"/>
              <a:gd name="connsiteY13" fmla="*/ 752475 h 1019175"/>
              <a:gd name="connsiteX14" fmla="*/ 57150 w 971550"/>
              <a:gd name="connsiteY14" fmla="*/ 800100 h 1019175"/>
              <a:gd name="connsiteX15" fmla="*/ 104775 w 971550"/>
              <a:gd name="connsiteY15" fmla="*/ 866775 h 1019175"/>
              <a:gd name="connsiteX16" fmla="*/ 190500 w 971550"/>
              <a:gd name="connsiteY16" fmla="*/ 895350 h 1019175"/>
              <a:gd name="connsiteX17" fmla="*/ 219075 w 971550"/>
              <a:gd name="connsiteY17" fmla="*/ 923925 h 1019175"/>
              <a:gd name="connsiteX18" fmla="*/ 285750 w 971550"/>
              <a:gd name="connsiteY18" fmla="*/ 942975 h 1019175"/>
              <a:gd name="connsiteX19" fmla="*/ 323850 w 971550"/>
              <a:gd name="connsiteY19" fmla="*/ 990600 h 1019175"/>
              <a:gd name="connsiteX20" fmla="*/ 361950 w 971550"/>
              <a:gd name="connsiteY20" fmla="*/ 1000125 h 1019175"/>
              <a:gd name="connsiteX21" fmla="*/ 409575 w 971550"/>
              <a:gd name="connsiteY21" fmla="*/ 1019175 h 1019175"/>
              <a:gd name="connsiteX22" fmla="*/ 504825 w 971550"/>
              <a:gd name="connsiteY22" fmla="*/ 990600 h 1019175"/>
              <a:gd name="connsiteX23" fmla="*/ 561975 w 971550"/>
              <a:gd name="connsiteY23" fmla="*/ 952500 h 1019175"/>
              <a:gd name="connsiteX24" fmla="*/ 609600 w 971550"/>
              <a:gd name="connsiteY24" fmla="*/ 914400 h 1019175"/>
              <a:gd name="connsiteX25" fmla="*/ 666750 w 971550"/>
              <a:gd name="connsiteY25" fmla="*/ 904875 h 1019175"/>
              <a:gd name="connsiteX26" fmla="*/ 704850 w 971550"/>
              <a:gd name="connsiteY26" fmla="*/ 885825 h 1019175"/>
              <a:gd name="connsiteX27" fmla="*/ 723900 w 971550"/>
              <a:gd name="connsiteY27" fmla="*/ 857250 h 1019175"/>
              <a:gd name="connsiteX28" fmla="*/ 752475 w 971550"/>
              <a:gd name="connsiteY28" fmla="*/ 847725 h 1019175"/>
              <a:gd name="connsiteX29" fmla="*/ 781050 w 971550"/>
              <a:gd name="connsiteY29" fmla="*/ 828675 h 1019175"/>
              <a:gd name="connsiteX30" fmla="*/ 819150 w 971550"/>
              <a:gd name="connsiteY30" fmla="*/ 771525 h 1019175"/>
              <a:gd name="connsiteX31" fmla="*/ 847725 w 971550"/>
              <a:gd name="connsiteY31" fmla="*/ 733425 h 1019175"/>
              <a:gd name="connsiteX32" fmla="*/ 857250 w 971550"/>
              <a:gd name="connsiteY32" fmla="*/ 704850 h 1019175"/>
              <a:gd name="connsiteX33" fmla="*/ 933450 w 971550"/>
              <a:gd name="connsiteY33" fmla="*/ 638175 h 1019175"/>
              <a:gd name="connsiteX34" fmla="*/ 952500 w 971550"/>
              <a:gd name="connsiteY34" fmla="*/ 581025 h 1019175"/>
              <a:gd name="connsiteX35" fmla="*/ 962025 w 971550"/>
              <a:gd name="connsiteY35" fmla="*/ 552450 h 1019175"/>
              <a:gd name="connsiteX36" fmla="*/ 971550 w 971550"/>
              <a:gd name="connsiteY36" fmla="*/ 514350 h 1019175"/>
              <a:gd name="connsiteX37" fmla="*/ 962025 w 971550"/>
              <a:gd name="connsiteY37" fmla="*/ 333375 h 1019175"/>
              <a:gd name="connsiteX38" fmla="*/ 952500 w 971550"/>
              <a:gd name="connsiteY38" fmla="*/ 228600 h 1019175"/>
              <a:gd name="connsiteX39" fmla="*/ 923925 w 971550"/>
              <a:gd name="connsiteY39" fmla="*/ 200025 h 1019175"/>
              <a:gd name="connsiteX40" fmla="*/ 914400 w 971550"/>
              <a:gd name="connsiteY40" fmla="*/ 161925 h 1019175"/>
              <a:gd name="connsiteX41" fmla="*/ 885825 w 971550"/>
              <a:gd name="connsiteY41" fmla="*/ 142875 h 1019175"/>
              <a:gd name="connsiteX42" fmla="*/ 819150 w 971550"/>
              <a:gd name="connsiteY42" fmla="*/ 85725 h 1019175"/>
              <a:gd name="connsiteX43" fmla="*/ 762000 w 971550"/>
              <a:gd name="connsiteY43" fmla="*/ 66675 h 1019175"/>
              <a:gd name="connsiteX44" fmla="*/ 695325 w 971550"/>
              <a:gd name="connsiteY44" fmla="*/ 38100 h 1019175"/>
              <a:gd name="connsiteX45" fmla="*/ 657225 w 971550"/>
              <a:gd name="connsiteY45" fmla="*/ 28575 h 1019175"/>
              <a:gd name="connsiteX46" fmla="*/ 523875 w 971550"/>
              <a:gd name="connsiteY46" fmla="*/ 28575 h 1019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71550" h="1019175">
                <a:moveTo>
                  <a:pt x="466725" y="0"/>
                </a:moveTo>
                <a:cubicBezTo>
                  <a:pt x="450850" y="3175"/>
                  <a:pt x="433156" y="1493"/>
                  <a:pt x="419100" y="9525"/>
                </a:cubicBezTo>
                <a:cubicBezTo>
                  <a:pt x="409161" y="15205"/>
                  <a:pt x="409575" y="31750"/>
                  <a:pt x="400050" y="38100"/>
                </a:cubicBezTo>
                <a:cubicBezTo>
                  <a:pt x="389158" y="45362"/>
                  <a:pt x="374650" y="44450"/>
                  <a:pt x="361950" y="47625"/>
                </a:cubicBezTo>
                <a:cubicBezTo>
                  <a:pt x="352425" y="57150"/>
                  <a:pt x="344583" y="68728"/>
                  <a:pt x="333375" y="76200"/>
                </a:cubicBezTo>
                <a:cubicBezTo>
                  <a:pt x="325176" y="81666"/>
                  <a:pt x="271781" y="93980"/>
                  <a:pt x="266700" y="95250"/>
                </a:cubicBezTo>
                <a:cubicBezTo>
                  <a:pt x="250825" y="107950"/>
                  <a:pt x="236315" y="122575"/>
                  <a:pt x="219075" y="133350"/>
                </a:cubicBezTo>
                <a:cubicBezTo>
                  <a:pt x="210561" y="138671"/>
                  <a:pt x="196772" y="135035"/>
                  <a:pt x="190500" y="142875"/>
                </a:cubicBezTo>
                <a:cubicBezTo>
                  <a:pt x="182322" y="153097"/>
                  <a:pt x="187181" y="169449"/>
                  <a:pt x="180975" y="180975"/>
                </a:cubicBezTo>
                <a:cubicBezTo>
                  <a:pt x="136295" y="263952"/>
                  <a:pt x="141464" y="253470"/>
                  <a:pt x="85725" y="295275"/>
                </a:cubicBezTo>
                <a:cubicBezTo>
                  <a:pt x="68983" y="378983"/>
                  <a:pt x="88630" y="308515"/>
                  <a:pt x="47625" y="390525"/>
                </a:cubicBezTo>
                <a:cubicBezTo>
                  <a:pt x="26628" y="432519"/>
                  <a:pt x="50312" y="412382"/>
                  <a:pt x="28575" y="466725"/>
                </a:cubicBezTo>
                <a:cubicBezTo>
                  <a:pt x="21699" y="483914"/>
                  <a:pt x="9525" y="498475"/>
                  <a:pt x="0" y="514350"/>
                </a:cubicBezTo>
                <a:cubicBezTo>
                  <a:pt x="6350" y="593725"/>
                  <a:pt x="3434" y="674393"/>
                  <a:pt x="19050" y="752475"/>
                </a:cubicBezTo>
                <a:cubicBezTo>
                  <a:pt x="23037" y="772410"/>
                  <a:pt x="44952" y="783836"/>
                  <a:pt x="57150" y="800100"/>
                </a:cubicBezTo>
                <a:cubicBezTo>
                  <a:pt x="67406" y="813775"/>
                  <a:pt x="93738" y="858497"/>
                  <a:pt x="104775" y="866775"/>
                </a:cubicBezTo>
                <a:cubicBezTo>
                  <a:pt x="122709" y="880225"/>
                  <a:pt x="167851" y="889688"/>
                  <a:pt x="190500" y="895350"/>
                </a:cubicBezTo>
                <a:cubicBezTo>
                  <a:pt x="200025" y="904875"/>
                  <a:pt x="207867" y="916453"/>
                  <a:pt x="219075" y="923925"/>
                </a:cubicBezTo>
                <a:cubicBezTo>
                  <a:pt x="227274" y="929391"/>
                  <a:pt x="280669" y="941705"/>
                  <a:pt x="285750" y="942975"/>
                </a:cubicBezTo>
                <a:cubicBezTo>
                  <a:pt x="298450" y="958850"/>
                  <a:pt x="307586" y="978402"/>
                  <a:pt x="323850" y="990600"/>
                </a:cubicBezTo>
                <a:cubicBezTo>
                  <a:pt x="334323" y="998455"/>
                  <a:pt x="349531" y="995985"/>
                  <a:pt x="361950" y="1000125"/>
                </a:cubicBezTo>
                <a:cubicBezTo>
                  <a:pt x="378170" y="1005532"/>
                  <a:pt x="393700" y="1012825"/>
                  <a:pt x="409575" y="1019175"/>
                </a:cubicBezTo>
                <a:cubicBezTo>
                  <a:pt x="441325" y="1009650"/>
                  <a:pt x="474456" y="1003886"/>
                  <a:pt x="504825" y="990600"/>
                </a:cubicBezTo>
                <a:cubicBezTo>
                  <a:pt x="525801" y="981423"/>
                  <a:pt x="544097" y="966803"/>
                  <a:pt x="561975" y="952500"/>
                </a:cubicBezTo>
                <a:cubicBezTo>
                  <a:pt x="577850" y="939800"/>
                  <a:pt x="591092" y="922813"/>
                  <a:pt x="609600" y="914400"/>
                </a:cubicBezTo>
                <a:cubicBezTo>
                  <a:pt x="627182" y="906408"/>
                  <a:pt x="647700" y="908050"/>
                  <a:pt x="666750" y="904875"/>
                </a:cubicBezTo>
                <a:cubicBezTo>
                  <a:pt x="679450" y="898525"/>
                  <a:pt x="693942" y="894915"/>
                  <a:pt x="704850" y="885825"/>
                </a:cubicBezTo>
                <a:cubicBezTo>
                  <a:pt x="713644" y="878496"/>
                  <a:pt x="714961" y="864401"/>
                  <a:pt x="723900" y="857250"/>
                </a:cubicBezTo>
                <a:cubicBezTo>
                  <a:pt x="731740" y="850978"/>
                  <a:pt x="743495" y="852215"/>
                  <a:pt x="752475" y="847725"/>
                </a:cubicBezTo>
                <a:cubicBezTo>
                  <a:pt x="762714" y="842605"/>
                  <a:pt x="771525" y="835025"/>
                  <a:pt x="781050" y="828675"/>
                </a:cubicBezTo>
                <a:cubicBezTo>
                  <a:pt x="793750" y="809625"/>
                  <a:pt x="806020" y="790282"/>
                  <a:pt x="819150" y="771525"/>
                </a:cubicBezTo>
                <a:cubicBezTo>
                  <a:pt x="828254" y="758520"/>
                  <a:pt x="839849" y="747208"/>
                  <a:pt x="847725" y="733425"/>
                </a:cubicBezTo>
                <a:cubicBezTo>
                  <a:pt x="852706" y="724708"/>
                  <a:pt x="851226" y="712882"/>
                  <a:pt x="857250" y="704850"/>
                </a:cubicBezTo>
                <a:cubicBezTo>
                  <a:pt x="885110" y="667704"/>
                  <a:pt x="900401" y="660208"/>
                  <a:pt x="933450" y="638175"/>
                </a:cubicBezTo>
                <a:lnTo>
                  <a:pt x="952500" y="581025"/>
                </a:lnTo>
                <a:cubicBezTo>
                  <a:pt x="955675" y="571500"/>
                  <a:pt x="959590" y="562190"/>
                  <a:pt x="962025" y="552450"/>
                </a:cubicBezTo>
                <a:lnTo>
                  <a:pt x="971550" y="514350"/>
                </a:lnTo>
                <a:cubicBezTo>
                  <a:pt x="968375" y="454025"/>
                  <a:pt x="966043" y="393650"/>
                  <a:pt x="962025" y="333375"/>
                </a:cubicBezTo>
                <a:cubicBezTo>
                  <a:pt x="959692" y="298384"/>
                  <a:pt x="962134" y="262320"/>
                  <a:pt x="952500" y="228600"/>
                </a:cubicBezTo>
                <a:cubicBezTo>
                  <a:pt x="948799" y="215648"/>
                  <a:pt x="933450" y="209550"/>
                  <a:pt x="923925" y="200025"/>
                </a:cubicBezTo>
                <a:cubicBezTo>
                  <a:pt x="920750" y="187325"/>
                  <a:pt x="921662" y="172817"/>
                  <a:pt x="914400" y="161925"/>
                </a:cubicBezTo>
                <a:cubicBezTo>
                  <a:pt x="908050" y="152400"/>
                  <a:pt x="893920" y="150970"/>
                  <a:pt x="885825" y="142875"/>
                </a:cubicBezTo>
                <a:cubicBezTo>
                  <a:pt x="839101" y="96151"/>
                  <a:pt x="904738" y="124629"/>
                  <a:pt x="819150" y="85725"/>
                </a:cubicBezTo>
                <a:cubicBezTo>
                  <a:pt x="800869" y="77416"/>
                  <a:pt x="779961" y="75655"/>
                  <a:pt x="762000" y="66675"/>
                </a:cubicBezTo>
                <a:cubicBezTo>
                  <a:pt x="728133" y="49742"/>
                  <a:pt x="728027" y="47443"/>
                  <a:pt x="695325" y="38100"/>
                </a:cubicBezTo>
                <a:cubicBezTo>
                  <a:pt x="682738" y="34504"/>
                  <a:pt x="670296" y="29301"/>
                  <a:pt x="657225" y="28575"/>
                </a:cubicBezTo>
                <a:cubicBezTo>
                  <a:pt x="612843" y="26109"/>
                  <a:pt x="568325" y="28575"/>
                  <a:pt x="523875" y="28575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ihandform 13"/>
          <p:cNvSpPr/>
          <p:nvPr/>
        </p:nvSpPr>
        <p:spPr>
          <a:xfrm>
            <a:off x="4453920" y="1736094"/>
            <a:ext cx="1508730" cy="1381125"/>
          </a:xfrm>
          <a:custGeom>
            <a:avLst/>
            <a:gdLst>
              <a:gd name="connsiteX0" fmla="*/ 1203930 w 1508730"/>
              <a:gd name="connsiteY0" fmla="*/ 0 h 1381125"/>
              <a:gd name="connsiteX1" fmla="*/ 1156305 w 1508730"/>
              <a:gd name="connsiteY1" fmla="*/ 28575 h 1381125"/>
              <a:gd name="connsiteX2" fmla="*/ 1070580 w 1508730"/>
              <a:gd name="connsiteY2" fmla="*/ 104775 h 1381125"/>
              <a:gd name="connsiteX3" fmla="*/ 1022955 w 1508730"/>
              <a:gd name="connsiteY3" fmla="*/ 133350 h 1381125"/>
              <a:gd name="connsiteX4" fmla="*/ 889605 w 1508730"/>
              <a:gd name="connsiteY4" fmla="*/ 190500 h 1381125"/>
              <a:gd name="connsiteX5" fmla="*/ 756255 w 1508730"/>
              <a:gd name="connsiteY5" fmla="*/ 219075 h 1381125"/>
              <a:gd name="connsiteX6" fmla="*/ 594330 w 1508730"/>
              <a:gd name="connsiteY6" fmla="*/ 314325 h 1381125"/>
              <a:gd name="connsiteX7" fmla="*/ 451455 w 1508730"/>
              <a:gd name="connsiteY7" fmla="*/ 352425 h 1381125"/>
              <a:gd name="connsiteX8" fmla="*/ 232380 w 1508730"/>
              <a:gd name="connsiteY8" fmla="*/ 428625 h 1381125"/>
              <a:gd name="connsiteX9" fmla="*/ 118080 w 1508730"/>
              <a:gd name="connsiteY9" fmla="*/ 504825 h 1381125"/>
              <a:gd name="connsiteX10" fmla="*/ 108555 w 1508730"/>
              <a:gd name="connsiteY10" fmla="*/ 533400 h 1381125"/>
              <a:gd name="connsiteX11" fmla="*/ 60930 w 1508730"/>
              <a:gd name="connsiteY11" fmla="*/ 600075 h 1381125"/>
              <a:gd name="connsiteX12" fmla="*/ 41880 w 1508730"/>
              <a:gd name="connsiteY12" fmla="*/ 666750 h 1381125"/>
              <a:gd name="connsiteX13" fmla="*/ 13305 w 1508730"/>
              <a:gd name="connsiteY13" fmla="*/ 742950 h 1381125"/>
              <a:gd name="connsiteX14" fmla="*/ 60930 w 1508730"/>
              <a:gd name="connsiteY14" fmla="*/ 1104900 h 1381125"/>
              <a:gd name="connsiteX15" fmla="*/ 89505 w 1508730"/>
              <a:gd name="connsiteY15" fmla="*/ 1114425 h 1381125"/>
              <a:gd name="connsiteX16" fmla="*/ 194280 w 1508730"/>
              <a:gd name="connsiteY16" fmla="*/ 1200150 h 1381125"/>
              <a:gd name="connsiteX17" fmla="*/ 241905 w 1508730"/>
              <a:gd name="connsiteY17" fmla="*/ 1238250 h 1381125"/>
              <a:gd name="connsiteX18" fmla="*/ 346680 w 1508730"/>
              <a:gd name="connsiteY18" fmla="*/ 1276350 h 1381125"/>
              <a:gd name="connsiteX19" fmla="*/ 384780 w 1508730"/>
              <a:gd name="connsiteY19" fmla="*/ 1295400 h 1381125"/>
              <a:gd name="connsiteX20" fmla="*/ 451455 w 1508730"/>
              <a:gd name="connsiteY20" fmla="*/ 1333500 h 1381125"/>
              <a:gd name="connsiteX21" fmla="*/ 527655 w 1508730"/>
              <a:gd name="connsiteY21" fmla="*/ 1352550 h 1381125"/>
              <a:gd name="connsiteX22" fmla="*/ 613380 w 1508730"/>
              <a:gd name="connsiteY22" fmla="*/ 1381125 h 1381125"/>
              <a:gd name="connsiteX23" fmla="*/ 727680 w 1508730"/>
              <a:gd name="connsiteY23" fmla="*/ 1371600 h 1381125"/>
              <a:gd name="connsiteX24" fmla="*/ 756255 w 1508730"/>
              <a:gd name="connsiteY24" fmla="*/ 1343025 h 1381125"/>
              <a:gd name="connsiteX25" fmla="*/ 803880 w 1508730"/>
              <a:gd name="connsiteY25" fmla="*/ 1314450 h 1381125"/>
              <a:gd name="connsiteX26" fmla="*/ 851505 w 1508730"/>
              <a:gd name="connsiteY26" fmla="*/ 1295400 h 1381125"/>
              <a:gd name="connsiteX27" fmla="*/ 908655 w 1508730"/>
              <a:gd name="connsiteY27" fmla="*/ 1257300 h 1381125"/>
              <a:gd name="connsiteX28" fmla="*/ 984855 w 1508730"/>
              <a:gd name="connsiteY28" fmla="*/ 1200150 h 1381125"/>
              <a:gd name="connsiteX29" fmla="*/ 1013430 w 1508730"/>
              <a:gd name="connsiteY29" fmla="*/ 1171575 h 1381125"/>
              <a:gd name="connsiteX30" fmla="*/ 1032480 w 1508730"/>
              <a:gd name="connsiteY30" fmla="*/ 1143000 h 1381125"/>
              <a:gd name="connsiteX31" fmla="*/ 1080105 w 1508730"/>
              <a:gd name="connsiteY31" fmla="*/ 1076325 h 1381125"/>
              <a:gd name="connsiteX32" fmla="*/ 1089630 w 1508730"/>
              <a:gd name="connsiteY32" fmla="*/ 1047750 h 1381125"/>
              <a:gd name="connsiteX33" fmla="*/ 1146780 w 1508730"/>
              <a:gd name="connsiteY33" fmla="*/ 1019175 h 1381125"/>
              <a:gd name="connsiteX34" fmla="*/ 1222980 w 1508730"/>
              <a:gd name="connsiteY34" fmla="*/ 942975 h 1381125"/>
              <a:gd name="connsiteX35" fmla="*/ 1289655 w 1508730"/>
              <a:gd name="connsiteY35" fmla="*/ 895350 h 1381125"/>
              <a:gd name="connsiteX36" fmla="*/ 1327755 w 1508730"/>
              <a:gd name="connsiteY36" fmla="*/ 876300 h 1381125"/>
              <a:gd name="connsiteX37" fmla="*/ 1356330 w 1508730"/>
              <a:gd name="connsiteY37" fmla="*/ 847725 h 1381125"/>
              <a:gd name="connsiteX38" fmla="*/ 1413480 w 1508730"/>
              <a:gd name="connsiteY38" fmla="*/ 809625 h 1381125"/>
              <a:gd name="connsiteX39" fmla="*/ 1432530 w 1508730"/>
              <a:gd name="connsiteY39" fmla="*/ 752475 h 1381125"/>
              <a:gd name="connsiteX40" fmla="*/ 1489680 w 1508730"/>
              <a:gd name="connsiteY40" fmla="*/ 676275 h 1381125"/>
              <a:gd name="connsiteX41" fmla="*/ 1508730 w 1508730"/>
              <a:gd name="connsiteY41" fmla="*/ 609600 h 1381125"/>
              <a:gd name="connsiteX42" fmla="*/ 1499205 w 1508730"/>
              <a:gd name="connsiteY42" fmla="*/ 219075 h 1381125"/>
              <a:gd name="connsiteX43" fmla="*/ 1461105 w 1508730"/>
              <a:gd name="connsiteY43" fmla="*/ 161925 h 1381125"/>
              <a:gd name="connsiteX44" fmla="*/ 1394430 w 1508730"/>
              <a:gd name="connsiteY44" fmla="*/ 114300 h 1381125"/>
              <a:gd name="connsiteX45" fmla="*/ 1327755 w 1508730"/>
              <a:gd name="connsiteY45" fmla="*/ 85725 h 1381125"/>
              <a:gd name="connsiteX46" fmla="*/ 1280130 w 1508730"/>
              <a:gd name="connsiteY46" fmla="*/ 66675 h 1381125"/>
              <a:gd name="connsiteX47" fmla="*/ 1203930 w 1508730"/>
              <a:gd name="connsiteY47" fmla="*/ 57150 h 1381125"/>
              <a:gd name="connsiteX48" fmla="*/ 1146780 w 1508730"/>
              <a:gd name="connsiteY48" fmla="*/ 47625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508730" h="1381125">
                <a:moveTo>
                  <a:pt x="1203930" y="0"/>
                </a:moveTo>
                <a:cubicBezTo>
                  <a:pt x="1188055" y="9525"/>
                  <a:pt x="1170761" y="17010"/>
                  <a:pt x="1156305" y="28575"/>
                </a:cubicBezTo>
                <a:cubicBezTo>
                  <a:pt x="1058730" y="106635"/>
                  <a:pt x="1154023" y="49146"/>
                  <a:pt x="1070580" y="104775"/>
                </a:cubicBezTo>
                <a:cubicBezTo>
                  <a:pt x="1055176" y="115044"/>
                  <a:pt x="1039255" y="124573"/>
                  <a:pt x="1022955" y="133350"/>
                </a:cubicBezTo>
                <a:cubicBezTo>
                  <a:pt x="975705" y="158793"/>
                  <a:pt x="940525" y="177770"/>
                  <a:pt x="889605" y="190500"/>
                </a:cubicBezTo>
                <a:cubicBezTo>
                  <a:pt x="845503" y="201525"/>
                  <a:pt x="800705" y="209550"/>
                  <a:pt x="756255" y="219075"/>
                </a:cubicBezTo>
                <a:cubicBezTo>
                  <a:pt x="699678" y="261508"/>
                  <a:pt x="675951" y="282259"/>
                  <a:pt x="594330" y="314325"/>
                </a:cubicBezTo>
                <a:cubicBezTo>
                  <a:pt x="548454" y="332348"/>
                  <a:pt x="498456" y="337582"/>
                  <a:pt x="451455" y="352425"/>
                </a:cubicBezTo>
                <a:cubicBezTo>
                  <a:pt x="377728" y="375707"/>
                  <a:pt x="232380" y="428625"/>
                  <a:pt x="232380" y="428625"/>
                </a:cubicBezTo>
                <a:cubicBezTo>
                  <a:pt x="144821" y="494294"/>
                  <a:pt x="184578" y="471576"/>
                  <a:pt x="118080" y="504825"/>
                </a:cubicBezTo>
                <a:cubicBezTo>
                  <a:pt x="114905" y="514350"/>
                  <a:pt x="113536" y="524683"/>
                  <a:pt x="108555" y="533400"/>
                </a:cubicBezTo>
                <a:cubicBezTo>
                  <a:pt x="91297" y="563601"/>
                  <a:pt x="75672" y="570591"/>
                  <a:pt x="60930" y="600075"/>
                </a:cubicBezTo>
                <a:cubicBezTo>
                  <a:pt x="51757" y="618421"/>
                  <a:pt x="47984" y="648439"/>
                  <a:pt x="41880" y="666750"/>
                </a:cubicBezTo>
                <a:cubicBezTo>
                  <a:pt x="33302" y="692485"/>
                  <a:pt x="22830" y="717550"/>
                  <a:pt x="13305" y="742950"/>
                </a:cubicBezTo>
                <a:cubicBezTo>
                  <a:pt x="16918" y="862183"/>
                  <a:pt x="-41386" y="1017200"/>
                  <a:pt x="60930" y="1104900"/>
                </a:cubicBezTo>
                <a:cubicBezTo>
                  <a:pt x="68553" y="1111434"/>
                  <a:pt x="79980" y="1111250"/>
                  <a:pt x="89505" y="1114425"/>
                </a:cubicBezTo>
                <a:cubicBezTo>
                  <a:pt x="139328" y="1197463"/>
                  <a:pt x="91340" y="1136803"/>
                  <a:pt x="194280" y="1200150"/>
                </a:cubicBezTo>
                <a:cubicBezTo>
                  <a:pt x="211594" y="1210805"/>
                  <a:pt x="223721" y="1229158"/>
                  <a:pt x="241905" y="1238250"/>
                </a:cubicBezTo>
                <a:cubicBezTo>
                  <a:pt x="275144" y="1254870"/>
                  <a:pt x="312176" y="1262548"/>
                  <a:pt x="346680" y="1276350"/>
                </a:cubicBezTo>
                <a:cubicBezTo>
                  <a:pt x="359863" y="1281623"/>
                  <a:pt x="372315" y="1288601"/>
                  <a:pt x="384780" y="1295400"/>
                </a:cubicBezTo>
                <a:cubicBezTo>
                  <a:pt x="407252" y="1307657"/>
                  <a:pt x="427688" y="1323993"/>
                  <a:pt x="451455" y="1333500"/>
                </a:cubicBezTo>
                <a:cubicBezTo>
                  <a:pt x="475764" y="1343224"/>
                  <a:pt x="502537" y="1345162"/>
                  <a:pt x="527655" y="1352550"/>
                </a:cubicBezTo>
                <a:cubicBezTo>
                  <a:pt x="556552" y="1361049"/>
                  <a:pt x="584805" y="1371600"/>
                  <a:pt x="613380" y="1381125"/>
                </a:cubicBezTo>
                <a:cubicBezTo>
                  <a:pt x="651480" y="1377950"/>
                  <a:pt x="690739" y="1381451"/>
                  <a:pt x="727680" y="1371600"/>
                </a:cubicBezTo>
                <a:cubicBezTo>
                  <a:pt x="740696" y="1368129"/>
                  <a:pt x="745479" y="1351107"/>
                  <a:pt x="756255" y="1343025"/>
                </a:cubicBezTo>
                <a:cubicBezTo>
                  <a:pt x="771066" y="1331917"/>
                  <a:pt x="787321" y="1322729"/>
                  <a:pt x="803880" y="1314450"/>
                </a:cubicBezTo>
                <a:cubicBezTo>
                  <a:pt x="819173" y="1306804"/>
                  <a:pt x="836495" y="1303587"/>
                  <a:pt x="851505" y="1295400"/>
                </a:cubicBezTo>
                <a:cubicBezTo>
                  <a:pt x="871605" y="1284437"/>
                  <a:pt x="889605" y="1270000"/>
                  <a:pt x="908655" y="1257300"/>
                </a:cubicBezTo>
                <a:cubicBezTo>
                  <a:pt x="942679" y="1234617"/>
                  <a:pt x="948654" y="1231826"/>
                  <a:pt x="984855" y="1200150"/>
                </a:cubicBezTo>
                <a:cubicBezTo>
                  <a:pt x="994992" y="1191280"/>
                  <a:pt x="1004806" y="1181923"/>
                  <a:pt x="1013430" y="1171575"/>
                </a:cubicBezTo>
                <a:cubicBezTo>
                  <a:pt x="1020759" y="1162781"/>
                  <a:pt x="1025826" y="1152315"/>
                  <a:pt x="1032480" y="1143000"/>
                </a:cubicBezTo>
                <a:cubicBezTo>
                  <a:pt x="1039671" y="1132933"/>
                  <a:pt x="1072622" y="1091290"/>
                  <a:pt x="1080105" y="1076325"/>
                </a:cubicBezTo>
                <a:cubicBezTo>
                  <a:pt x="1084595" y="1067345"/>
                  <a:pt x="1083358" y="1055590"/>
                  <a:pt x="1089630" y="1047750"/>
                </a:cubicBezTo>
                <a:cubicBezTo>
                  <a:pt x="1103059" y="1030964"/>
                  <a:pt x="1127956" y="1025450"/>
                  <a:pt x="1146780" y="1019175"/>
                </a:cubicBezTo>
                <a:cubicBezTo>
                  <a:pt x="1172180" y="993775"/>
                  <a:pt x="1190851" y="959039"/>
                  <a:pt x="1222980" y="942975"/>
                </a:cubicBezTo>
                <a:cubicBezTo>
                  <a:pt x="1327400" y="890765"/>
                  <a:pt x="1199553" y="959709"/>
                  <a:pt x="1289655" y="895350"/>
                </a:cubicBezTo>
                <a:cubicBezTo>
                  <a:pt x="1301209" y="887097"/>
                  <a:pt x="1316201" y="884553"/>
                  <a:pt x="1327755" y="876300"/>
                </a:cubicBezTo>
                <a:cubicBezTo>
                  <a:pt x="1338716" y="868470"/>
                  <a:pt x="1345697" y="855995"/>
                  <a:pt x="1356330" y="847725"/>
                </a:cubicBezTo>
                <a:cubicBezTo>
                  <a:pt x="1374402" y="833669"/>
                  <a:pt x="1413480" y="809625"/>
                  <a:pt x="1413480" y="809625"/>
                </a:cubicBezTo>
                <a:cubicBezTo>
                  <a:pt x="1419830" y="790575"/>
                  <a:pt x="1422914" y="770104"/>
                  <a:pt x="1432530" y="752475"/>
                </a:cubicBezTo>
                <a:cubicBezTo>
                  <a:pt x="1474587" y="675371"/>
                  <a:pt x="1461152" y="733332"/>
                  <a:pt x="1489680" y="676275"/>
                </a:cubicBezTo>
                <a:cubicBezTo>
                  <a:pt x="1496512" y="662610"/>
                  <a:pt x="1505678" y="621807"/>
                  <a:pt x="1508730" y="609600"/>
                </a:cubicBezTo>
                <a:cubicBezTo>
                  <a:pt x="1505555" y="479425"/>
                  <a:pt x="1512980" y="348558"/>
                  <a:pt x="1499205" y="219075"/>
                </a:cubicBezTo>
                <a:cubicBezTo>
                  <a:pt x="1496783" y="196308"/>
                  <a:pt x="1473805" y="180975"/>
                  <a:pt x="1461105" y="161925"/>
                </a:cubicBezTo>
                <a:cubicBezTo>
                  <a:pt x="1430929" y="116660"/>
                  <a:pt x="1455137" y="141281"/>
                  <a:pt x="1394430" y="114300"/>
                </a:cubicBezTo>
                <a:cubicBezTo>
                  <a:pt x="1274009" y="60779"/>
                  <a:pt x="1421660" y="120939"/>
                  <a:pt x="1327755" y="85725"/>
                </a:cubicBezTo>
                <a:cubicBezTo>
                  <a:pt x="1311746" y="79722"/>
                  <a:pt x="1296790" y="70520"/>
                  <a:pt x="1280130" y="66675"/>
                </a:cubicBezTo>
                <a:cubicBezTo>
                  <a:pt x="1255188" y="60919"/>
                  <a:pt x="1229179" y="61358"/>
                  <a:pt x="1203930" y="57150"/>
                </a:cubicBezTo>
                <a:cubicBezTo>
                  <a:pt x="1137539" y="46085"/>
                  <a:pt x="1189656" y="47625"/>
                  <a:pt x="1146780" y="47625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ihandform 14"/>
          <p:cNvSpPr/>
          <p:nvPr/>
        </p:nvSpPr>
        <p:spPr>
          <a:xfrm>
            <a:off x="1680938" y="3264876"/>
            <a:ext cx="1603054" cy="1208801"/>
          </a:xfrm>
          <a:custGeom>
            <a:avLst/>
            <a:gdLst>
              <a:gd name="connsiteX0" fmla="*/ 698468 w 1603054"/>
              <a:gd name="connsiteY0" fmla="*/ 28930 h 1208801"/>
              <a:gd name="connsiteX1" fmla="*/ 609978 w 1603054"/>
              <a:gd name="connsiteY1" fmla="*/ 38763 h 1208801"/>
              <a:gd name="connsiteX2" fmla="*/ 580481 w 1603054"/>
              <a:gd name="connsiteY2" fmla="*/ 58427 h 1208801"/>
              <a:gd name="connsiteX3" fmla="*/ 442830 w 1603054"/>
              <a:gd name="connsiteY3" fmla="*/ 97756 h 1208801"/>
              <a:gd name="connsiteX4" fmla="*/ 334675 w 1603054"/>
              <a:gd name="connsiteY4" fmla="*/ 137085 h 1208801"/>
              <a:gd name="connsiteX5" fmla="*/ 275681 w 1603054"/>
              <a:gd name="connsiteY5" fmla="*/ 166582 h 1208801"/>
              <a:gd name="connsiteX6" fmla="*/ 236352 w 1603054"/>
              <a:gd name="connsiteY6" fmla="*/ 196079 h 1208801"/>
              <a:gd name="connsiteX7" fmla="*/ 177359 w 1603054"/>
              <a:gd name="connsiteY7" fmla="*/ 255072 h 1208801"/>
              <a:gd name="connsiteX8" fmla="*/ 157694 w 1603054"/>
              <a:gd name="connsiteY8" fmla="*/ 294401 h 1208801"/>
              <a:gd name="connsiteX9" fmla="*/ 118365 w 1603054"/>
              <a:gd name="connsiteY9" fmla="*/ 353395 h 1208801"/>
              <a:gd name="connsiteX10" fmla="*/ 98701 w 1603054"/>
              <a:gd name="connsiteY10" fmla="*/ 402556 h 1208801"/>
              <a:gd name="connsiteX11" fmla="*/ 29875 w 1603054"/>
              <a:gd name="connsiteY11" fmla="*/ 491047 h 1208801"/>
              <a:gd name="connsiteX12" fmla="*/ 378 w 1603054"/>
              <a:gd name="connsiteY12" fmla="*/ 609034 h 1208801"/>
              <a:gd name="connsiteX13" fmla="*/ 10210 w 1603054"/>
              <a:gd name="connsiteY13" fmla="*/ 805679 h 1208801"/>
              <a:gd name="connsiteX14" fmla="*/ 20043 w 1603054"/>
              <a:gd name="connsiteY14" fmla="*/ 962995 h 1208801"/>
              <a:gd name="connsiteX15" fmla="*/ 29875 w 1603054"/>
              <a:gd name="connsiteY15" fmla="*/ 992492 h 1208801"/>
              <a:gd name="connsiteX16" fmla="*/ 69204 w 1603054"/>
              <a:gd name="connsiteY16" fmla="*/ 1061318 h 1208801"/>
              <a:gd name="connsiteX17" fmla="*/ 98701 w 1603054"/>
              <a:gd name="connsiteY17" fmla="*/ 1120311 h 1208801"/>
              <a:gd name="connsiteX18" fmla="*/ 138030 w 1603054"/>
              <a:gd name="connsiteY18" fmla="*/ 1149808 h 1208801"/>
              <a:gd name="connsiteX19" fmla="*/ 167527 w 1603054"/>
              <a:gd name="connsiteY19" fmla="*/ 1179305 h 1208801"/>
              <a:gd name="connsiteX20" fmla="*/ 246185 w 1603054"/>
              <a:gd name="connsiteY20" fmla="*/ 1198969 h 1208801"/>
              <a:gd name="connsiteX21" fmla="*/ 275681 w 1603054"/>
              <a:gd name="connsiteY21" fmla="*/ 1208801 h 1208801"/>
              <a:gd name="connsiteX22" fmla="*/ 1475217 w 1603054"/>
              <a:gd name="connsiteY22" fmla="*/ 1189137 h 1208801"/>
              <a:gd name="connsiteX23" fmla="*/ 1544043 w 1603054"/>
              <a:gd name="connsiteY23" fmla="*/ 1139976 h 1208801"/>
              <a:gd name="connsiteX24" fmla="*/ 1583372 w 1603054"/>
              <a:gd name="connsiteY24" fmla="*/ 1031821 h 1208801"/>
              <a:gd name="connsiteX25" fmla="*/ 1593204 w 1603054"/>
              <a:gd name="connsiteY25" fmla="*/ 953163 h 1208801"/>
              <a:gd name="connsiteX26" fmla="*/ 1603036 w 1603054"/>
              <a:gd name="connsiteY26" fmla="*/ 913834 h 1208801"/>
              <a:gd name="connsiteX27" fmla="*/ 1553875 w 1603054"/>
              <a:gd name="connsiteY27" fmla="*/ 343563 h 1208801"/>
              <a:gd name="connsiteX28" fmla="*/ 1544043 w 1603054"/>
              <a:gd name="connsiteY28" fmla="*/ 274737 h 1208801"/>
              <a:gd name="connsiteX29" fmla="*/ 1534210 w 1603054"/>
              <a:gd name="connsiteY29" fmla="*/ 235408 h 1208801"/>
              <a:gd name="connsiteX30" fmla="*/ 1504714 w 1603054"/>
              <a:gd name="connsiteY30" fmla="*/ 215743 h 1208801"/>
              <a:gd name="connsiteX31" fmla="*/ 1475217 w 1603054"/>
              <a:gd name="connsiteY31" fmla="*/ 156750 h 1208801"/>
              <a:gd name="connsiteX32" fmla="*/ 1445720 w 1603054"/>
              <a:gd name="connsiteY32" fmla="*/ 127253 h 1208801"/>
              <a:gd name="connsiteX33" fmla="*/ 1426056 w 1603054"/>
              <a:gd name="connsiteY33" fmla="*/ 97756 h 1208801"/>
              <a:gd name="connsiteX34" fmla="*/ 1357230 w 1603054"/>
              <a:gd name="connsiteY34" fmla="*/ 58427 h 1208801"/>
              <a:gd name="connsiteX35" fmla="*/ 1190081 w 1603054"/>
              <a:gd name="connsiteY35" fmla="*/ 48595 h 1208801"/>
              <a:gd name="connsiteX36" fmla="*/ 403501 w 1603054"/>
              <a:gd name="connsiteY36" fmla="*/ 28930 h 120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03054" h="1208801">
                <a:moveTo>
                  <a:pt x="698468" y="28930"/>
                </a:moveTo>
                <a:cubicBezTo>
                  <a:pt x="668971" y="32208"/>
                  <a:pt x="638770" y="31565"/>
                  <a:pt x="609978" y="38763"/>
                </a:cubicBezTo>
                <a:cubicBezTo>
                  <a:pt x="598514" y="41629"/>
                  <a:pt x="591239" y="53537"/>
                  <a:pt x="580481" y="58427"/>
                </a:cubicBezTo>
                <a:cubicBezTo>
                  <a:pt x="510047" y="90442"/>
                  <a:pt x="510301" y="86511"/>
                  <a:pt x="442830" y="97756"/>
                </a:cubicBezTo>
                <a:cubicBezTo>
                  <a:pt x="415303" y="106932"/>
                  <a:pt x="362033" y="123406"/>
                  <a:pt x="334675" y="137085"/>
                </a:cubicBezTo>
                <a:cubicBezTo>
                  <a:pt x="258434" y="175205"/>
                  <a:pt x="349822" y="141869"/>
                  <a:pt x="275681" y="166582"/>
                </a:cubicBezTo>
                <a:cubicBezTo>
                  <a:pt x="262571" y="176414"/>
                  <a:pt x="248532" y="185117"/>
                  <a:pt x="236352" y="196079"/>
                </a:cubicBezTo>
                <a:cubicBezTo>
                  <a:pt x="215681" y="214683"/>
                  <a:pt x="177359" y="255072"/>
                  <a:pt x="177359" y="255072"/>
                </a:cubicBezTo>
                <a:cubicBezTo>
                  <a:pt x="170804" y="268182"/>
                  <a:pt x="165235" y="281833"/>
                  <a:pt x="157694" y="294401"/>
                </a:cubicBezTo>
                <a:cubicBezTo>
                  <a:pt x="145534" y="314667"/>
                  <a:pt x="127142" y="331451"/>
                  <a:pt x="118365" y="353395"/>
                </a:cubicBezTo>
                <a:cubicBezTo>
                  <a:pt x="111810" y="369782"/>
                  <a:pt x="108245" y="387710"/>
                  <a:pt x="98701" y="402556"/>
                </a:cubicBezTo>
                <a:cubicBezTo>
                  <a:pt x="78494" y="433990"/>
                  <a:pt x="29875" y="491047"/>
                  <a:pt x="29875" y="491047"/>
                </a:cubicBezTo>
                <a:cubicBezTo>
                  <a:pt x="17570" y="527962"/>
                  <a:pt x="1642" y="572373"/>
                  <a:pt x="378" y="609034"/>
                </a:cubicBezTo>
                <a:cubicBezTo>
                  <a:pt x="-1884" y="674625"/>
                  <a:pt x="6569" y="740150"/>
                  <a:pt x="10210" y="805679"/>
                </a:cubicBezTo>
                <a:cubicBezTo>
                  <a:pt x="13125" y="858139"/>
                  <a:pt x="14543" y="910743"/>
                  <a:pt x="20043" y="962995"/>
                </a:cubicBezTo>
                <a:cubicBezTo>
                  <a:pt x="21128" y="973302"/>
                  <a:pt x="25792" y="982966"/>
                  <a:pt x="29875" y="992492"/>
                </a:cubicBezTo>
                <a:cubicBezTo>
                  <a:pt x="58621" y="1059568"/>
                  <a:pt x="38347" y="1005776"/>
                  <a:pt x="69204" y="1061318"/>
                </a:cubicBezTo>
                <a:cubicBezTo>
                  <a:pt x="79881" y="1080537"/>
                  <a:pt x="85203" y="1102957"/>
                  <a:pt x="98701" y="1120311"/>
                </a:cubicBezTo>
                <a:cubicBezTo>
                  <a:pt x="108762" y="1133246"/>
                  <a:pt x="125588" y="1139143"/>
                  <a:pt x="138030" y="1149808"/>
                </a:cubicBezTo>
                <a:cubicBezTo>
                  <a:pt x="148587" y="1158857"/>
                  <a:pt x="154868" y="1173551"/>
                  <a:pt x="167527" y="1179305"/>
                </a:cubicBezTo>
                <a:cubicBezTo>
                  <a:pt x="192131" y="1190488"/>
                  <a:pt x="220111" y="1191858"/>
                  <a:pt x="246185" y="1198969"/>
                </a:cubicBezTo>
                <a:cubicBezTo>
                  <a:pt x="256184" y="1201696"/>
                  <a:pt x="265849" y="1205524"/>
                  <a:pt x="275681" y="1208801"/>
                </a:cubicBezTo>
                <a:lnTo>
                  <a:pt x="1475217" y="1189137"/>
                </a:lnTo>
                <a:cubicBezTo>
                  <a:pt x="1507380" y="1188365"/>
                  <a:pt x="1524080" y="1159939"/>
                  <a:pt x="1544043" y="1139976"/>
                </a:cubicBezTo>
                <a:cubicBezTo>
                  <a:pt x="1569288" y="1064238"/>
                  <a:pt x="1556008" y="1100228"/>
                  <a:pt x="1583372" y="1031821"/>
                </a:cubicBezTo>
                <a:cubicBezTo>
                  <a:pt x="1586649" y="1005602"/>
                  <a:pt x="1588860" y="979227"/>
                  <a:pt x="1593204" y="953163"/>
                </a:cubicBezTo>
                <a:cubicBezTo>
                  <a:pt x="1595425" y="939834"/>
                  <a:pt x="1603486" y="927340"/>
                  <a:pt x="1603036" y="913834"/>
                </a:cubicBezTo>
                <a:cubicBezTo>
                  <a:pt x="1599959" y="821530"/>
                  <a:pt x="1560948" y="412524"/>
                  <a:pt x="1553875" y="343563"/>
                </a:cubicBezTo>
                <a:cubicBezTo>
                  <a:pt x="1551510" y="320509"/>
                  <a:pt x="1548189" y="297538"/>
                  <a:pt x="1544043" y="274737"/>
                </a:cubicBezTo>
                <a:cubicBezTo>
                  <a:pt x="1541626" y="261442"/>
                  <a:pt x="1541706" y="246652"/>
                  <a:pt x="1534210" y="235408"/>
                </a:cubicBezTo>
                <a:cubicBezTo>
                  <a:pt x="1527655" y="225576"/>
                  <a:pt x="1514546" y="222298"/>
                  <a:pt x="1504714" y="215743"/>
                </a:cubicBezTo>
                <a:cubicBezTo>
                  <a:pt x="1494860" y="186183"/>
                  <a:pt x="1496393" y="182162"/>
                  <a:pt x="1475217" y="156750"/>
                </a:cubicBezTo>
                <a:cubicBezTo>
                  <a:pt x="1466315" y="146068"/>
                  <a:pt x="1454622" y="137935"/>
                  <a:pt x="1445720" y="127253"/>
                </a:cubicBezTo>
                <a:cubicBezTo>
                  <a:pt x="1438155" y="118175"/>
                  <a:pt x="1434412" y="106112"/>
                  <a:pt x="1426056" y="97756"/>
                </a:cubicBezTo>
                <a:cubicBezTo>
                  <a:pt x="1417341" y="89041"/>
                  <a:pt x="1366224" y="59712"/>
                  <a:pt x="1357230" y="58427"/>
                </a:cubicBezTo>
                <a:cubicBezTo>
                  <a:pt x="1301978" y="50534"/>
                  <a:pt x="1245797" y="51872"/>
                  <a:pt x="1190081" y="48595"/>
                </a:cubicBezTo>
                <a:cubicBezTo>
                  <a:pt x="901006" y="-47767"/>
                  <a:pt x="1151816" y="28930"/>
                  <a:pt x="403501" y="2893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ihandform 17"/>
          <p:cNvSpPr/>
          <p:nvPr/>
        </p:nvSpPr>
        <p:spPr>
          <a:xfrm>
            <a:off x="1959243" y="3345929"/>
            <a:ext cx="971550" cy="1019175"/>
          </a:xfrm>
          <a:custGeom>
            <a:avLst/>
            <a:gdLst>
              <a:gd name="connsiteX0" fmla="*/ 466725 w 971550"/>
              <a:gd name="connsiteY0" fmla="*/ 0 h 1019175"/>
              <a:gd name="connsiteX1" fmla="*/ 419100 w 971550"/>
              <a:gd name="connsiteY1" fmla="*/ 9525 h 1019175"/>
              <a:gd name="connsiteX2" fmla="*/ 400050 w 971550"/>
              <a:gd name="connsiteY2" fmla="*/ 38100 h 1019175"/>
              <a:gd name="connsiteX3" fmla="*/ 361950 w 971550"/>
              <a:gd name="connsiteY3" fmla="*/ 47625 h 1019175"/>
              <a:gd name="connsiteX4" fmla="*/ 333375 w 971550"/>
              <a:gd name="connsiteY4" fmla="*/ 76200 h 1019175"/>
              <a:gd name="connsiteX5" fmla="*/ 266700 w 971550"/>
              <a:gd name="connsiteY5" fmla="*/ 95250 h 1019175"/>
              <a:gd name="connsiteX6" fmla="*/ 219075 w 971550"/>
              <a:gd name="connsiteY6" fmla="*/ 133350 h 1019175"/>
              <a:gd name="connsiteX7" fmla="*/ 190500 w 971550"/>
              <a:gd name="connsiteY7" fmla="*/ 142875 h 1019175"/>
              <a:gd name="connsiteX8" fmla="*/ 180975 w 971550"/>
              <a:gd name="connsiteY8" fmla="*/ 180975 h 1019175"/>
              <a:gd name="connsiteX9" fmla="*/ 85725 w 971550"/>
              <a:gd name="connsiteY9" fmla="*/ 295275 h 1019175"/>
              <a:gd name="connsiteX10" fmla="*/ 47625 w 971550"/>
              <a:gd name="connsiteY10" fmla="*/ 390525 h 1019175"/>
              <a:gd name="connsiteX11" fmla="*/ 28575 w 971550"/>
              <a:gd name="connsiteY11" fmla="*/ 466725 h 1019175"/>
              <a:gd name="connsiteX12" fmla="*/ 0 w 971550"/>
              <a:gd name="connsiteY12" fmla="*/ 514350 h 1019175"/>
              <a:gd name="connsiteX13" fmla="*/ 19050 w 971550"/>
              <a:gd name="connsiteY13" fmla="*/ 752475 h 1019175"/>
              <a:gd name="connsiteX14" fmla="*/ 57150 w 971550"/>
              <a:gd name="connsiteY14" fmla="*/ 800100 h 1019175"/>
              <a:gd name="connsiteX15" fmla="*/ 104775 w 971550"/>
              <a:gd name="connsiteY15" fmla="*/ 866775 h 1019175"/>
              <a:gd name="connsiteX16" fmla="*/ 190500 w 971550"/>
              <a:gd name="connsiteY16" fmla="*/ 895350 h 1019175"/>
              <a:gd name="connsiteX17" fmla="*/ 219075 w 971550"/>
              <a:gd name="connsiteY17" fmla="*/ 923925 h 1019175"/>
              <a:gd name="connsiteX18" fmla="*/ 285750 w 971550"/>
              <a:gd name="connsiteY18" fmla="*/ 942975 h 1019175"/>
              <a:gd name="connsiteX19" fmla="*/ 323850 w 971550"/>
              <a:gd name="connsiteY19" fmla="*/ 990600 h 1019175"/>
              <a:gd name="connsiteX20" fmla="*/ 361950 w 971550"/>
              <a:gd name="connsiteY20" fmla="*/ 1000125 h 1019175"/>
              <a:gd name="connsiteX21" fmla="*/ 409575 w 971550"/>
              <a:gd name="connsiteY21" fmla="*/ 1019175 h 1019175"/>
              <a:gd name="connsiteX22" fmla="*/ 504825 w 971550"/>
              <a:gd name="connsiteY22" fmla="*/ 990600 h 1019175"/>
              <a:gd name="connsiteX23" fmla="*/ 561975 w 971550"/>
              <a:gd name="connsiteY23" fmla="*/ 952500 h 1019175"/>
              <a:gd name="connsiteX24" fmla="*/ 609600 w 971550"/>
              <a:gd name="connsiteY24" fmla="*/ 914400 h 1019175"/>
              <a:gd name="connsiteX25" fmla="*/ 666750 w 971550"/>
              <a:gd name="connsiteY25" fmla="*/ 904875 h 1019175"/>
              <a:gd name="connsiteX26" fmla="*/ 704850 w 971550"/>
              <a:gd name="connsiteY26" fmla="*/ 885825 h 1019175"/>
              <a:gd name="connsiteX27" fmla="*/ 723900 w 971550"/>
              <a:gd name="connsiteY27" fmla="*/ 857250 h 1019175"/>
              <a:gd name="connsiteX28" fmla="*/ 752475 w 971550"/>
              <a:gd name="connsiteY28" fmla="*/ 847725 h 1019175"/>
              <a:gd name="connsiteX29" fmla="*/ 781050 w 971550"/>
              <a:gd name="connsiteY29" fmla="*/ 828675 h 1019175"/>
              <a:gd name="connsiteX30" fmla="*/ 819150 w 971550"/>
              <a:gd name="connsiteY30" fmla="*/ 771525 h 1019175"/>
              <a:gd name="connsiteX31" fmla="*/ 847725 w 971550"/>
              <a:gd name="connsiteY31" fmla="*/ 733425 h 1019175"/>
              <a:gd name="connsiteX32" fmla="*/ 857250 w 971550"/>
              <a:gd name="connsiteY32" fmla="*/ 704850 h 1019175"/>
              <a:gd name="connsiteX33" fmla="*/ 933450 w 971550"/>
              <a:gd name="connsiteY33" fmla="*/ 638175 h 1019175"/>
              <a:gd name="connsiteX34" fmla="*/ 952500 w 971550"/>
              <a:gd name="connsiteY34" fmla="*/ 581025 h 1019175"/>
              <a:gd name="connsiteX35" fmla="*/ 962025 w 971550"/>
              <a:gd name="connsiteY35" fmla="*/ 552450 h 1019175"/>
              <a:gd name="connsiteX36" fmla="*/ 971550 w 971550"/>
              <a:gd name="connsiteY36" fmla="*/ 514350 h 1019175"/>
              <a:gd name="connsiteX37" fmla="*/ 962025 w 971550"/>
              <a:gd name="connsiteY37" fmla="*/ 333375 h 1019175"/>
              <a:gd name="connsiteX38" fmla="*/ 952500 w 971550"/>
              <a:gd name="connsiteY38" fmla="*/ 228600 h 1019175"/>
              <a:gd name="connsiteX39" fmla="*/ 923925 w 971550"/>
              <a:gd name="connsiteY39" fmla="*/ 200025 h 1019175"/>
              <a:gd name="connsiteX40" fmla="*/ 914400 w 971550"/>
              <a:gd name="connsiteY40" fmla="*/ 161925 h 1019175"/>
              <a:gd name="connsiteX41" fmla="*/ 885825 w 971550"/>
              <a:gd name="connsiteY41" fmla="*/ 142875 h 1019175"/>
              <a:gd name="connsiteX42" fmla="*/ 819150 w 971550"/>
              <a:gd name="connsiteY42" fmla="*/ 85725 h 1019175"/>
              <a:gd name="connsiteX43" fmla="*/ 762000 w 971550"/>
              <a:gd name="connsiteY43" fmla="*/ 66675 h 1019175"/>
              <a:gd name="connsiteX44" fmla="*/ 695325 w 971550"/>
              <a:gd name="connsiteY44" fmla="*/ 38100 h 1019175"/>
              <a:gd name="connsiteX45" fmla="*/ 657225 w 971550"/>
              <a:gd name="connsiteY45" fmla="*/ 28575 h 1019175"/>
              <a:gd name="connsiteX46" fmla="*/ 523875 w 971550"/>
              <a:gd name="connsiteY46" fmla="*/ 28575 h 1019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71550" h="1019175">
                <a:moveTo>
                  <a:pt x="466725" y="0"/>
                </a:moveTo>
                <a:cubicBezTo>
                  <a:pt x="450850" y="3175"/>
                  <a:pt x="433156" y="1493"/>
                  <a:pt x="419100" y="9525"/>
                </a:cubicBezTo>
                <a:cubicBezTo>
                  <a:pt x="409161" y="15205"/>
                  <a:pt x="409575" y="31750"/>
                  <a:pt x="400050" y="38100"/>
                </a:cubicBezTo>
                <a:cubicBezTo>
                  <a:pt x="389158" y="45362"/>
                  <a:pt x="374650" y="44450"/>
                  <a:pt x="361950" y="47625"/>
                </a:cubicBezTo>
                <a:cubicBezTo>
                  <a:pt x="352425" y="57150"/>
                  <a:pt x="344583" y="68728"/>
                  <a:pt x="333375" y="76200"/>
                </a:cubicBezTo>
                <a:cubicBezTo>
                  <a:pt x="325176" y="81666"/>
                  <a:pt x="271781" y="93980"/>
                  <a:pt x="266700" y="95250"/>
                </a:cubicBezTo>
                <a:cubicBezTo>
                  <a:pt x="250825" y="107950"/>
                  <a:pt x="236315" y="122575"/>
                  <a:pt x="219075" y="133350"/>
                </a:cubicBezTo>
                <a:cubicBezTo>
                  <a:pt x="210561" y="138671"/>
                  <a:pt x="196772" y="135035"/>
                  <a:pt x="190500" y="142875"/>
                </a:cubicBezTo>
                <a:cubicBezTo>
                  <a:pt x="182322" y="153097"/>
                  <a:pt x="187181" y="169449"/>
                  <a:pt x="180975" y="180975"/>
                </a:cubicBezTo>
                <a:cubicBezTo>
                  <a:pt x="136295" y="263952"/>
                  <a:pt x="141464" y="253470"/>
                  <a:pt x="85725" y="295275"/>
                </a:cubicBezTo>
                <a:cubicBezTo>
                  <a:pt x="68983" y="378983"/>
                  <a:pt x="88630" y="308515"/>
                  <a:pt x="47625" y="390525"/>
                </a:cubicBezTo>
                <a:cubicBezTo>
                  <a:pt x="26628" y="432519"/>
                  <a:pt x="50312" y="412382"/>
                  <a:pt x="28575" y="466725"/>
                </a:cubicBezTo>
                <a:cubicBezTo>
                  <a:pt x="21699" y="483914"/>
                  <a:pt x="9525" y="498475"/>
                  <a:pt x="0" y="514350"/>
                </a:cubicBezTo>
                <a:cubicBezTo>
                  <a:pt x="6350" y="593725"/>
                  <a:pt x="3434" y="674393"/>
                  <a:pt x="19050" y="752475"/>
                </a:cubicBezTo>
                <a:cubicBezTo>
                  <a:pt x="23037" y="772410"/>
                  <a:pt x="44952" y="783836"/>
                  <a:pt x="57150" y="800100"/>
                </a:cubicBezTo>
                <a:cubicBezTo>
                  <a:pt x="67406" y="813775"/>
                  <a:pt x="93738" y="858497"/>
                  <a:pt x="104775" y="866775"/>
                </a:cubicBezTo>
                <a:cubicBezTo>
                  <a:pt x="122709" y="880225"/>
                  <a:pt x="167851" y="889688"/>
                  <a:pt x="190500" y="895350"/>
                </a:cubicBezTo>
                <a:cubicBezTo>
                  <a:pt x="200025" y="904875"/>
                  <a:pt x="207867" y="916453"/>
                  <a:pt x="219075" y="923925"/>
                </a:cubicBezTo>
                <a:cubicBezTo>
                  <a:pt x="227274" y="929391"/>
                  <a:pt x="280669" y="941705"/>
                  <a:pt x="285750" y="942975"/>
                </a:cubicBezTo>
                <a:cubicBezTo>
                  <a:pt x="298450" y="958850"/>
                  <a:pt x="307586" y="978402"/>
                  <a:pt x="323850" y="990600"/>
                </a:cubicBezTo>
                <a:cubicBezTo>
                  <a:pt x="334323" y="998455"/>
                  <a:pt x="349531" y="995985"/>
                  <a:pt x="361950" y="1000125"/>
                </a:cubicBezTo>
                <a:cubicBezTo>
                  <a:pt x="378170" y="1005532"/>
                  <a:pt x="393700" y="1012825"/>
                  <a:pt x="409575" y="1019175"/>
                </a:cubicBezTo>
                <a:cubicBezTo>
                  <a:pt x="441325" y="1009650"/>
                  <a:pt x="474456" y="1003886"/>
                  <a:pt x="504825" y="990600"/>
                </a:cubicBezTo>
                <a:cubicBezTo>
                  <a:pt x="525801" y="981423"/>
                  <a:pt x="544097" y="966803"/>
                  <a:pt x="561975" y="952500"/>
                </a:cubicBezTo>
                <a:cubicBezTo>
                  <a:pt x="577850" y="939800"/>
                  <a:pt x="591092" y="922813"/>
                  <a:pt x="609600" y="914400"/>
                </a:cubicBezTo>
                <a:cubicBezTo>
                  <a:pt x="627182" y="906408"/>
                  <a:pt x="647700" y="908050"/>
                  <a:pt x="666750" y="904875"/>
                </a:cubicBezTo>
                <a:cubicBezTo>
                  <a:pt x="679450" y="898525"/>
                  <a:pt x="693942" y="894915"/>
                  <a:pt x="704850" y="885825"/>
                </a:cubicBezTo>
                <a:cubicBezTo>
                  <a:pt x="713644" y="878496"/>
                  <a:pt x="714961" y="864401"/>
                  <a:pt x="723900" y="857250"/>
                </a:cubicBezTo>
                <a:cubicBezTo>
                  <a:pt x="731740" y="850978"/>
                  <a:pt x="743495" y="852215"/>
                  <a:pt x="752475" y="847725"/>
                </a:cubicBezTo>
                <a:cubicBezTo>
                  <a:pt x="762714" y="842605"/>
                  <a:pt x="771525" y="835025"/>
                  <a:pt x="781050" y="828675"/>
                </a:cubicBezTo>
                <a:cubicBezTo>
                  <a:pt x="793750" y="809625"/>
                  <a:pt x="806020" y="790282"/>
                  <a:pt x="819150" y="771525"/>
                </a:cubicBezTo>
                <a:cubicBezTo>
                  <a:pt x="828254" y="758520"/>
                  <a:pt x="839849" y="747208"/>
                  <a:pt x="847725" y="733425"/>
                </a:cubicBezTo>
                <a:cubicBezTo>
                  <a:pt x="852706" y="724708"/>
                  <a:pt x="851226" y="712882"/>
                  <a:pt x="857250" y="704850"/>
                </a:cubicBezTo>
                <a:cubicBezTo>
                  <a:pt x="885110" y="667704"/>
                  <a:pt x="900401" y="660208"/>
                  <a:pt x="933450" y="638175"/>
                </a:cubicBezTo>
                <a:lnTo>
                  <a:pt x="952500" y="581025"/>
                </a:lnTo>
                <a:cubicBezTo>
                  <a:pt x="955675" y="571500"/>
                  <a:pt x="959590" y="562190"/>
                  <a:pt x="962025" y="552450"/>
                </a:cubicBezTo>
                <a:lnTo>
                  <a:pt x="971550" y="514350"/>
                </a:lnTo>
                <a:cubicBezTo>
                  <a:pt x="968375" y="454025"/>
                  <a:pt x="966043" y="393650"/>
                  <a:pt x="962025" y="333375"/>
                </a:cubicBezTo>
                <a:cubicBezTo>
                  <a:pt x="959692" y="298384"/>
                  <a:pt x="962134" y="262320"/>
                  <a:pt x="952500" y="228600"/>
                </a:cubicBezTo>
                <a:cubicBezTo>
                  <a:pt x="948799" y="215648"/>
                  <a:pt x="933450" y="209550"/>
                  <a:pt x="923925" y="200025"/>
                </a:cubicBezTo>
                <a:cubicBezTo>
                  <a:pt x="920750" y="187325"/>
                  <a:pt x="921662" y="172817"/>
                  <a:pt x="914400" y="161925"/>
                </a:cubicBezTo>
                <a:cubicBezTo>
                  <a:pt x="908050" y="152400"/>
                  <a:pt x="893920" y="150970"/>
                  <a:pt x="885825" y="142875"/>
                </a:cubicBezTo>
                <a:cubicBezTo>
                  <a:pt x="839101" y="96151"/>
                  <a:pt x="904738" y="124629"/>
                  <a:pt x="819150" y="85725"/>
                </a:cubicBezTo>
                <a:cubicBezTo>
                  <a:pt x="800869" y="77416"/>
                  <a:pt x="779961" y="75655"/>
                  <a:pt x="762000" y="66675"/>
                </a:cubicBezTo>
                <a:cubicBezTo>
                  <a:pt x="728133" y="49742"/>
                  <a:pt x="728027" y="47443"/>
                  <a:pt x="695325" y="38100"/>
                </a:cubicBezTo>
                <a:cubicBezTo>
                  <a:pt x="682738" y="34504"/>
                  <a:pt x="670296" y="29301"/>
                  <a:pt x="657225" y="28575"/>
                </a:cubicBezTo>
                <a:cubicBezTo>
                  <a:pt x="612843" y="26109"/>
                  <a:pt x="568325" y="28575"/>
                  <a:pt x="523875" y="28575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feld 15"/>
          <p:cNvSpPr txBox="1"/>
          <p:nvPr/>
        </p:nvSpPr>
        <p:spPr>
          <a:xfrm>
            <a:off x="206199" y="4297394"/>
            <a:ext cx="3711272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400" dirty="0"/>
              <a:t>(1-5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line-of-sights</a:t>
            </a:r>
            <a:r>
              <a:rPr lang="de-DE" sz="2400" dirty="0"/>
              <a:t>)</a:t>
            </a:r>
            <a:endParaRPr lang="en-US" sz="2400" dirty="0" err="1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1475" y="908720"/>
            <a:ext cx="2850525" cy="2197100"/>
          </a:xfrm>
          <a:prstGeom prst="rect">
            <a:avLst/>
          </a:prstGeom>
        </p:spPr>
      </p:pic>
      <p:sp>
        <p:nvSpPr>
          <p:cNvPr id="20" name="Rechteck 19"/>
          <p:cNvSpPr/>
          <p:nvPr/>
        </p:nvSpPr>
        <p:spPr>
          <a:xfrm>
            <a:off x="10285240" y="2286996"/>
            <a:ext cx="423189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/>
          </a:p>
        </p:txBody>
      </p:sp>
    </p:spTree>
    <p:extLst>
      <p:ext uri="{BB962C8B-B14F-4D97-AF65-F5344CB8AC3E}">
        <p14:creationId xmlns:p14="http://schemas.microsoft.com/office/powerpoint/2010/main" val="322981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2A5A5ED-553C-4AC8-AEEB-13CADFA49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" y="1268760"/>
            <a:ext cx="7893934" cy="3889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 err="1"/>
              <a:t>Comparion</a:t>
            </a:r>
            <a:r>
              <a:rPr lang="de-DE" sz="4400" dirty="0"/>
              <a:t> </a:t>
            </a:r>
            <a:r>
              <a:rPr lang="de-DE" sz="4400" dirty="0" err="1"/>
              <a:t>of</a:t>
            </a:r>
            <a:r>
              <a:rPr lang="de-DE" sz="4400" dirty="0"/>
              <a:t> </a:t>
            </a:r>
            <a:r>
              <a:rPr lang="de-DE" sz="4400" dirty="0" err="1"/>
              <a:t>erosion</a:t>
            </a:r>
            <a:r>
              <a:rPr lang="de-DE" sz="4400" dirty="0"/>
              <a:t> rate </a:t>
            </a:r>
            <a:r>
              <a:rPr lang="de-DE" sz="4400" dirty="0" err="1"/>
              <a:t>for</a:t>
            </a:r>
            <a:r>
              <a:rPr lang="de-DE" sz="4400" dirty="0"/>
              <a:t> W </a:t>
            </a:r>
            <a:r>
              <a:rPr lang="de-DE" sz="4400" dirty="0" err="1"/>
              <a:t>target</a:t>
            </a:r>
            <a:r>
              <a:rPr lang="de-DE" sz="4400" dirty="0"/>
              <a:t> </a:t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12224" y="1988840"/>
            <a:ext cx="3816424" cy="14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energy</a:t>
            </a:r>
            <a:r>
              <a:rPr lang="de-DE" sz="2400" dirty="0"/>
              <a:t> </a:t>
            </a:r>
            <a:r>
              <a:rPr lang="de-DE" sz="2400" dirty="0" err="1"/>
              <a:t>range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</a:p>
          <a:p>
            <a:pPr>
              <a:lnSpc>
                <a:spcPct val="95000"/>
              </a:lnSpc>
            </a:pPr>
            <a:r>
              <a:rPr lang="de-DE" sz="2400" dirty="0"/>
              <a:t>60 … 160 eV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difference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20-30%</a:t>
            </a:r>
            <a:endParaRPr lang="en-US" sz="2400" dirty="0" err="1"/>
          </a:p>
        </p:txBody>
      </p:sp>
      <p:sp>
        <p:nvSpPr>
          <p:cNvPr id="10" name="TextBox 9"/>
          <p:cNvSpPr txBox="1"/>
          <p:nvPr/>
        </p:nvSpPr>
        <p:spPr>
          <a:xfrm>
            <a:off x="1847528" y="3891607"/>
            <a:ext cx="2090637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400" dirty="0"/>
              <a:t>@498 </a:t>
            </a:r>
            <a:r>
              <a:rPr lang="de-DE" sz="2400" dirty="0" err="1"/>
              <a:t>nm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endParaRPr lang="en-US" sz="2400" dirty="0" err="1"/>
          </a:p>
        </p:txBody>
      </p:sp>
      <p:sp>
        <p:nvSpPr>
          <p:cNvPr id="11" name="TextBox 10"/>
          <p:cNvSpPr txBox="1"/>
          <p:nvPr/>
        </p:nvSpPr>
        <p:spPr>
          <a:xfrm>
            <a:off x="224430" y="5169759"/>
            <a:ext cx="10735696" cy="11449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observes</a:t>
            </a:r>
            <a:r>
              <a:rPr lang="de-DE" sz="2400" dirty="0"/>
              <a:t> a </a:t>
            </a:r>
            <a:r>
              <a:rPr lang="de-DE" sz="2400" dirty="0" err="1"/>
              <a:t>very</a:t>
            </a:r>
            <a:r>
              <a:rPr lang="de-DE" sz="2400" dirty="0"/>
              <a:t> </a:t>
            </a:r>
            <a:r>
              <a:rPr lang="de-DE" sz="2400" dirty="0" err="1"/>
              <a:t>small</a:t>
            </a:r>
            <a:r>
              <a:rPr lang="de-DE" sz="2400" dirty="0"/>
              <a:t> </a:t>
            </a:r>
            <a:r>
              <a:rPr lang="de-DE" sz="2400" dirty="0" err="1"/>
              <a:t>difference</a:t>
            </a:r>
            <a:r>
              <a:rPr lang="de-DE" sz="2400" dirty="0"/>
              <a:t> in </a:t>
            </a:r>
            <a:r>
              <a:rPr lang="de-DE" sz="2400" dirty="0" err="1"/>
              <a:t>erosion</a:t>
            </a:r>
            <a:r>
              <a:rPr lang="de-DE" sz="2400" dirty="0"/>
              <a:t> rate </a:t>
            </a:r>
            <a:r>
              <a:rPr lang="de-DE" sz="2400" dirty="0" err="1"/>
              <a:t>for</a:t>
            </a:r>
            <a:r>
              <a:rPr lang="de-DE" sz="2400" dirty="0"/>
              <a:t> different W </a:t>
            </a:r>
            <a:r>
              <a:rPr lang="de-DE" sz="2400" dirty="0" err="1"/>
              <a:t>models</a:t>
            </a:r>
            <a:endParaRPr lang="de-DE" sz="2400" dirty="0"/>
          </a:p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 err="1"/>
              <a:t>Results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consistent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different </a:t>
            </a:r>
            <a:r>
              <a:rPr lang="de-DE" sz="2400" dirty="0" err="1"/>
              <a:t>gases</a:t>
            </a:r>
            <a:r>
              <a:rPr lang="en-US" sz="2400" dirty="0"/>
              <a:t> (Ne, </a:t>
            </a:r>
            <a:r>
              <a:rPr lang="en-US" sz="2400" dirty="0" err="1"/>
              <a:t>Ar</a:t>
            </a:r>
            <a:r>
              <a:rPr lang="en-US" sz="2400" dirty="0"/>
              <a:t>, Kr) for 20 - 180 eV</a:t>
            </a:r>
          </a:p>
          <a:p>
            <a:pPr lvl="3">
              <a:lnSpc>
                <a:spcPct val="95000"/>
              </a:lnSpc>
            </a:pPr>
            <a:r>
              <a:rPr lang="en-US" sz="2400" dirty="0"/>
              <a:t>and different spectral  lines (401nm, 498 nm, 505 nm, etc..)</a:t>
            </a:r>
            <a:endParaRPr lang="de-DE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76554" y="3742978"/>
            <a:ext cx="3440365" cy="794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  </a:t>
            </a:r>
            <a:r>
              <a:rPr lang="de-DE" sz="2400" dirty="0" err="1">
                <a:solidFill>
                  <a:srgbClr val="FF0000"/>
                </a:solidFill>
              </a:rPr>
              <a:t>Redeposited</a:t>
            </a:r>
            <a:r>
              <a:rPr lang="de-DE" sz="2400" dirty="0">
                <a:solidFill>
                  <a:srgbClr val="FF0000"/>
                </a:solidFill>
              </a:rPr>
              <a:t> W was</a:t>
            </a:r>
          </a:p>
          <a:p>
            <a:pPr algn="l">
              <a:lnSpc>
                <a:spcPct val="95000"/>
              </a:lnSpc>
            </a:pPr>
            <a:r>
              <a:rPr lang="de-DE" sz="2400" dirty="0">
                <a:solidFill>
                  <a:srgbClr val="FF0000"/>
                </a:solidFill>
              </a:rPr>
              <a:t>      not </a:t>
            </a:r>
            <a:r>
              <a:rPr lang="de-DE" sz="2400" dirty="0" err="1">
                <a:solidFill>
                  <a:srgbClr val="FF0000"/>
                </a:solidFill>
              </a:rPr>
              <a:t>studied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</a:rPr>
              <a:t>here</a:t>
            </a:r>
            <a:endParaRPr lang="en-US" sz="2400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13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5E38C-9E9D-43A7-BFC0-D46C33DD2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Laser </a:t>
            </a:r>
            <a:r>
              <a:rPr lang="de-DE" sz="2800" dirty="0" err="1"/>
              <a:t>Absoprtion</a:t>
            </a:r>
            <a:r>
              <a:rPr lang="de-DE" sz="2800" dirty="0"/>
              <a:t> </a:t>
            </a:r>
            <a:r>
              <a:rPr lang="de-DE" sz="2800" dirty="0" err="1"/>
              <a:t>Spectroscopy</a:t>
            </a:r>
            <a:r>
              <a:rPr lang="de-DE" sz="2800" dirty="0"/>
              <a:t> at PSI-2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8C68E5-975A-4870-B4B0-4A9238B2D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8" y="980728"/>
            <a:ext cx="4375230" cy="431157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E44AD72-8724-443C-92D0-D3BF7B3339C4}"/>
              </a:ext>
            </a:extLst>
          </p:cNvPr>
          <p:cNvSpPr txBox="1"/>
          <p:nvPr/>
        </p:nvSpPr>
        <p:spPr>
          <a:xfrm>
            <a:off x="335360" y="5296428"/>
            <a:ext cx="3211135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400" dirty="0"/>
              <a:t>Laser </a:t>
            </a:r>
            <a:r>
              <a:rPr lang="de-DE" sz="2400" dirty="0" err="1"/>
              <a:t>system</a:t>
            </a:r>
            <a:r>
              <a:rPr lang="de-DE" sz="2400" dirty="0"/>
              <a:t> at PSI-2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BACB80A-1CD1-4799-A0E4-FF957965A1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587" y="730708"/>
            <a:ext cx="5569982" cy="3498084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4C580C20-9850-4791-AFFD-3EAC66B30117}"/>
              </a:ext>
            </a:extLst>
          </p:cNvPr>
          <p:cNvSpPr txBox="1"/>
          <p:nvPr/>
        </p:nvSpPr>
        <p:spPr>
          <a:xfrm>
            <a:off x="47328" y="5961225"/>
            <a:ext cx="5298117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/>
              <a:t>Sackers et al, J. </a:t>
            </a:r>
            <a:r>
              <a:rPr lang="de-DE" sz="1600" dirty="0" err="1"/>
              <a:t>Phys</a:t>
            </a:r>
            <a:r>
              <a:rPr lang="de-DE" sz="1600" dirty="0"/>
              <a:t> D. : </a:t>
            </a:r>
            <a:r>
              <a:rPr lang="de-DE" sz="1600" dirty="0" err="1"/>
              <a:t>Appl</a:t>
            </a:r>
            <a:r>
              <a:rPr lang="de-DE" sz="1600" dirty="0"/>
              <a:t>. Phys. </a:t>
            </a:r>
            <a:r>
              <a:rPr lang="de-DE" sz="1600" b="1"/>
              <a:t>54</a:t>
            </a:r>
            <a:r>
              <a:rPr lang="de-DE" sz="1600"/>
              <a:t> (2021) </a:t>
            </a:r>
            <a:r>
              <a:rPr lang="de-DE" sz="1600" dirty="0"/>
              <a:t>395001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4C67155-3107-4FEE-9AAA-825AF0D6410C}"/>
              </a:ext>
            </a:extLst>
          </p:cNvPr>
          <p:cNvSpPr txBox="1"/>
          <p:nvPr/>
        </p:nvSpPr>
        <p:spPr>
          <a:xfrm>
            <a:off x="5087888" y="4221088"/>
            <a:ext cx="643302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 err="1"/>
              <a:t>Measurements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absorption</a:t>
            </a:r>
            <a:r>
              <a:rPr lang="de-DE" sz="2400" dirty="0"/>
              <a:t> on W </a:t>
            </a:r>
            <a:r>
              <a:rPr lang="de-DE" sz="2400" dirty="0" err="1"/>
              <a:t>atoms</a:t>
            </a:r>
            <a:r>
              <a:rPr lang="de-DE" sz="2400" dirty="0"/>
              <a:t> (401 </a:t>
            </a:r>
            <a:r>
              <a:rPr lang="de-DE" sz="2400" dirty="0" err="1"/>
              <a:t>nm</a:t>
            </a:r>
            <a:r>
              <a:rPr lang="de-DE" sz="2400" dirty="0"/>
              <a:t> and 505 </a:t>
            </a:r>
            <a:r>
              <a:rPr lang="de-DE" sz="2400" dirty="0" err="1"/>
              <a:t>nm</a:t>
            </a:r>
            <a:r>
              <a:rPr lang="de-DE" sz="2400" dirty="0"/>
              <a:t> </a:t>
            </a:r>
            <a:r>
              <a:rPr lang="de-DE" sz="2400" dirty="0" err="1"/>
              <a:t>lines</a:t>
            </a:r>
            <a:r>
              <a:rPr lang="de-DE" sz="2400" dirty="0"/>
              <a:t>)</a:t>
            </a:r>
          </a:p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 err="1"/>
              <a:t>Until</a:t>
            </a:r>
            <a:r>
              <a:rPr lang="de-DE" sz="2400" dirty="0"/>
              <a:t> </a:t>
            </a:r>
            <a:r>
              <a:rPr lang="de-DE" sz="2400" dirty="0" err="1"/>
              <a:t>now</a:t>
            </a:r>
            <a:r>
              <a:rPr lang="de-DE" sz="2400" dirty="0"/>
              <a:t> not </a:t>
            </a:r>
            <a:r>
              <a:rPr lang="de-DE" sz="2400" dirty="0" err="1"/>
              <a:t>succesfull</a:t>
            </a:r>
            <a:endParaRPr lang="de-DE" sz="2400" dirty="0"/>
          </a:p>
          <a:p>
            <a:pPr marL="8001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FF0000"/>
                </a:solidFill>
              </a:rPr>
              <a:t>Probably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</a:rPr>
              <a:t>very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</a:rPr>
              <a:t>weak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</a:rPr>
              <a:t>absoprtion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</a:rPr>
              <a:t>signal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531B45D-C56E-4929-AF7C-1C98AF612B42}"/>
              </a:ext>
            </a:extLst>
          </p:cNvPr>
          <p:cNvSpPr txBox="1"/>
          <p:nvPr/>
        </p:nvSpPr>
        <p:spPr>
          <a:xfrm>
            <a:off x="9264352" y="967340"/>
            <a:ext cx="1228221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400" dirty="0"/>
              <a:t>Ar I </a:t>
            </a:r>
            <a:r>
              <a:rPr lang="de-DE" sz="2400" dirty="0" err="1"/>
              <a:t>line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47544069"/>
      </p:ext>
    </p:extLst>
  </p:cSld>
  <p:clrMapOvr>
    <a:masterClrMapping/>
  </p:clrMapOvr>
</p:sld>
</file>

<file path=ppt/theme/theme1.xml><?xml version="1.0" encoding="utf-8"?>
<a:theme xmlns:a="http://schemas.openxmlformats.org/drawingml/2006/main" name="Jülich">
  <a:themeElements>
    <a:clrScheme name="Benutzerdefiniert 292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uelich_PowerPoint_16x9_en.potx" id="{29595BB3-892E-4A2B-BFFC-905C8F8D5303}" vid="{E1FF22B7-866D-4E77-AF2B-40B5522CEB0B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2018-02-28_ppt_16x9 (1)</Template>
  <TotalTime>0</TotalTime>
  <Words>210</Words>
  <Application>Microsoft Office PowerPoint</Application>
  <PresentationFormat>Breitbild</PresentationFormat>
  <Paragraphs>30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Jülich</vt:lpstr>
      <vt:lpstr>Erosion studies in PSI-2 </vt:lpstr>
      <vt:lpstr>Comparion of erosion rate for W target  </vt:lpstr>
      <vt:lpstr>Laser Absoprtion Spectroscopy at PSI-2</vt:lpstr>
    </vt:vector>
  </TitlesOfParts>
  <Company>Forschungszentrum Jülich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of presentation</dc:title>
  <dc:creator>Stephan Ertmer</dc:creator>
  <cp:lastModifiedBy>Marchuk, Oleksandr</cp:lastModifiedBy>
  <cp:revision>546</cp:revision>
  <dcterms:created xsi:type="dcterms:W3CDTF">2019-02-22T14:12:09Z</dcterms:created>
  <dcterms:modified xsi:type="dcterms:W3CDTF">2023-03-03T12:01:39Z</dcterms:modified>
</cp:coreProperties>
</file>