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385" r:id="rId6"/>
    <p:sldId id="386" r:id="rId7"/>
    <p:sldId id="387" r:id="rId8"/>
    <p:sldId id="388" r:id="rId9"/>
    <p:sldId id="389" r:id="rId10"/>
    <p:sldId id="390" r:id="rId11"/>
    <p:sldId id="391" r:id="rId12"/>
  </p:sldIdLst>
  <p:sldSz cx="9144000" cy="6858000" type="screen4x3"/>
  <p:notesSz cx="7102475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kola Antti" initials="HA" lastIdx="1" clrIdx="0">
    <p:extLst>
      <p:ext uri="{19B8F6BF-5375-455C-9EA6-DF929625EA0E}">
        <p15:presenceInfo xmlns:p15="http://schemas.microsoft.com/office/powerpoint/2012/main" userId="S::antti.hakola@vtt.fi::65992f85-13c6-4cb4-8e3e-57db52c3c0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DCD358-A71A-40FA-AE5F-AD1B1AA5E9A2}" v="9" dt="2023-03-08T11:41:53.2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 showGuides="1">
      <p:cViewPr varScale="1">
        <p:scale>
          <a:sx n="78" d="100"/>
          <a:sy n="78" d="100"/>
        </p:scale>
        <p:origin x="152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kola Antti" userId="65992f85-13c6-4cb4-8e3e-57db52c3c016" providerId="ADAL" clId="{45DCD358-A71A-40FA-AE5F-AD1B1AA5E9A2}"/>
    <pc:docChg chg="custSel addSld delSld modSld modMainMaster">
      <pc:chgData name="Hakola Antti" userId="65992f85-13c6-4cb4-8e3e-57db52c3c016" providerId="ADAL" clId="{45DCD358-A71A-40FA-AE5F-AD1B1AA5E9A2}" dt="2023-03-08T11:42:02.595" v="1111" actId="47"/>
      <pc:docMkLst>
        <pc:docMk/>
      </pc:docMkLst>
      <pc:sldChg chg="modSp mod">
        <pc:chgData name="Hakola Antti" userId="65992f85-13c6-4cb4-8e3e-57db52c3c016" providerId="ADAL" clId="{45DCD358-A71A-40FA-AE5F-AD1B1AA5E9A2}" dt="2023-03-08T11:21:51.049" v="3" actId="20577"/>
        <pc:sldMkLst>
          <pc:docMk/>
          <pc:sldMk cId="697402911" sldId="256"/>
        </pc:sldMkLst>
        <pc:spChg chg="mod">
          <ac:chgData name="Hakola Antti" userId="65992f85-13c6-4cb4-8e3e-57db52c3c016" providerId="ADAL" clId="{45DCD358-A71A-40FA-AE5F-AD1B1AA5E9A2}" dt="2023-03-08T11:21:51.049" v="3" actId="20577"/>
          <ac:spMkLst>
            <pc:docMk/>
            <pc:sldMk cId="697402911" sldId="256"/>
            <ac:spMk id="2" creationId="{00000000-0000-0000-0000-000000000000}"/>
          </ac:spMkLst>
        </pc:spChg>
      </pc:sldChg>
      <pc:sldChg chg="del">
        <pc:chgData name="Hakola Antti" userId="65992f85-13c6-4cb4-8e3e-57db52c3c016" providerId="ADAL" clId="{45DCD358-A71A-40FA-AE5F-AD1B1AA5E9A2}" dt="2023-03-08T11:23:52.002" v="14" actId="47"/>
        <pc:sldMkLst>
          <pc:docMk/>
          <pc:sldMk cId="3507630399" sldId="378"/>
        </pc:sldMkLst>
      </pc:sldChg>
      <pc:sldChg chg="del">
        <pc:chgData name="Hakola Antti" userId="65992f85-13c6-4cb4-8e3e-57db52c3c016" providerId="ADAL" clId="{45DCD358-A71A-40FA-AE5F-AD1B1AA5E9A2}" dt="2023-03-08T11:29:33.350" v="556" actId="47"/>
        <pc:sldMkLst>
          <pc:docMk/>
          <pc:sldMk cId="418333129" sldId="379"/>
        </pc:sldMkLst>
      </pc:sldChg>
      <pc:sldChg chg="del">
        <pc:chgData name="Hakola Antti" userId="65992f85-13c6-4cb4-8e3e-57db52c3c016" providerId="ADAL" clId="{45DCD358-A71A-40FA-AE5F-AD1B1AA5E9A2}" dt="2023-03-08T11:29:52.774" v="561" actId="47"/>
        <pc:sldMkLst>
          <pc:docMk/>
          <pc:sldMk cId="1378562839" sldId="380"/>
        </pc:sldMkLst>
      </pc:sldChg>
      <pc:sldChg chg="del">
        <pc:chgData name="Hakola Antti" userId="65992f85-13c6-4cb4-8e3e-57db52c3c016" providerId="ADAL" clId="{45DCD358-A71A-40FA-AE5F-AD1B1AA5E9A2}" dt="2023-03-08T11:31:28.237" v="575" actId="47"/>
        <pc:sldMkLst>
          <pc:docMk/>
          <pc:sldMk cId="2495212737" sldId="381"/>
        </pc:sldMkLst>
      </pc:sldChg>
      <pc:sldChg chg="del">
        <pc:chgData name="Hakola Antti" userId="65992f85-13c6-4cb4-8e3e-57db52c3c016" providerId="ADAL" clId="{45DCD358-A71A-40FA-AE5F-AD1B1AA5E9A2}" dt="2023-03-08T11:36:17.960" v="749" actId="47"/>
        <pc:sldMkLst>
          <pc:docMk/>
          <pc:sldMk cId="2602196784" sldId="382"/>
        </pc:sldMkLst>
      </pc:sldChg>
      <pc:sldChg chg="del">
        <pc:chgData name="Hakola Antti" userId="65992f85-13c6-4cb4-8e3e-57db52c3c016" providerId="ADAL" clId="{45DCD358-A71A-40FA-AE5F-AD1B1AA5E9A2}" dt="2023-03-08T11:41:35.810" v="1100" actId="47"/>
        <pc:sldMkLst>
          <pc:docMk/>
          <pc:sldMk cId="195823985" sldId="383"/>
        </pc:sldMkLst>
      </pc:sldChg>
      <pc:sldChg chg="modSp del mod">
        <pc:chgData name="Hakola Antti" userId="65992f85-13c6-4cb4-8e3e-57db52c3c016" providerId="ADAL" clId="{45DCD358-A71A-40FA-AE5F-AD1B1AA5E9A2}" dt="2023-03-08T11:42:02.595" v="1111" actId="47"/>
        <pc:sldMkLst>
          <pc:docMk/>
          <pc:sldMk cId="36971310" sldId="384"/>
        </pc:sldMkLst>
        <pc:spChg chg="mod">
          <ac:chgData name="Hakola Antti" userId="65992f85-13c6-4cb4-8e3e-57db52c3c016" providerId="ADAL" clId="{45DCD358-A71A-40FA-AE5F-AD1B1AA5E9A2}" dt="2023-03-08T11:31:54.001" v="582" actId="20577"/>
          <ac:spMkLst>
            <pc:docMk/>
            <pc:sldMk cId="36971310" sldId="384"/>
            <ac:spMk id="6" creationId="{D531A183-287C-BA30-419E-E7F9EA6A98BB}"/>
          </ac:spMkLst>
        </pc:spChg>
      </pc:sldChg>
      <pc:sldChg chg="addSp delSp modSp new mod modAnim">
        <pc:chgData name="Hakola Antti" userId="65992f85-13c6-4cb4-8e3e-57db52c3c016" providerId="ADAL" clId="{45DCD358-A71A-40FA-AE5F-AD1B1AA5E9A2}" dt="2023-03-08T11:23:48.940" v="13"/>
        <pc:sldMkLst>
          <pc:docMk/>
          <pc:sldMk cId="3144090119" sldId="385"/>
        </pc:sldMkLst>
        <pc:spChg chg="del">
          <ac:chgData name="Hakola Antti" userId="65992f85-13c6-4cb4-8e3e-57db52c3c016" providerId="ADAL" clId="{45DCD358-A71A-40FA-AE5F-AD1B1AA5E9A2}" dt="2023-03-08T11:23:40.455" v="12" actId="478"/>
          <ac:spMkLst>
            <pc:docMk/>
            <pc:sldMk cId="3144090119" sldId="385"/>
            <ac:spMk id="2" creationId="{7569C5A2-16CC-C702-015B-70971615EB7D}"/>
          </ac:spMkLst>
        </pc:spChg>
        <pc:spChg chg="del">
          <ac:chgData name="Hakola Antti" userId="65992f85-13c6-4cb4-8e3e-57db52c3c016" providerId="ADAL" clId="{45DCD358-A71A-40FA-AE5F-AD1B1AA5E9A2}" dt="2023-03-08T11:23:37.179" v="11" actId="478"/>
          <ac:spMkLst>
            <pc:docMk/>
            <pc:sldMk cId="3144090119" sldId="385"/>
            <ac:spMk id="3" creationId="{F26166D6-5211-2650-7884-F42A63C3FC9C}"/>
          </ac:spMkLst>
        </pc:spChg>
        <pc:spChg chg="add mod">
          <ac:chgData name="Hakola Antti" userId="65992f85-13c6-4cb4-8e3e-57db52c3c016" providerId="ADAL" clId="{45DCD358-A71A-40FA-AE5F-AD1B1AA5E9A2}" dt="2023-03-08T11:23:48.940" v="13"/>
          <ac:spMkLst>
            <pc:docMk/>
            <pc:sldMk cId="3144090119" sldId="385"/>
            <ac:spMk id="5" creationId="{9ADB72FC-697F-A2F6-7122-0A790492B368}"/>
          </ac:spMkLst>
        </pc:spChg>
        <pc:spChg chg="add mod">
          <ac:chgData name="Hakola Antti" userId="65992f85-13c6-4cb4-8e3e-57db52c3c016" providerId="ADAL" clId="{45DCD358-A71A-40FA-AE5F-AD1B1AA5E9A2}" dt="2023-03-08T11:23:48.940" v="13"/>
          <ac:spMkLst>
            <pc:docMk/>
            <pc:sldMk cId="3144090119" sldId="385"/>
            <ac:spMk id="6" creationId="{28E163F4-127C-F558-CD0C-71A535A4E61F}"/>
          </ac:spMkLst>
        </pc:spChg>
      </pc:sldChg>
      <pc:sldChg chg="addSp delSp modSp new mod">
        <pc:chgData name="Hakola Antti" userId="65992f85-13c6-4cb4-8e3e-57db52c3c016" providerId="ADAL" clId="{45DCD358-A71A-40FA-AE5F-AD1B1AA5E9A2}" dt="2023-03-08T11:29:29.283" v="555" actId="113"/>
        <pc:sldMkLst>
          <pc:docMk/>
          <pc:sldMk cId="1841487470" sldId="386"/>
        </pc:sldMkLst>
        <pc:spChg chg="del">
          <ac:chgData name="Hakola Antti" userId="65992f85-13c6-4cb4-8e3e-57db52c3c016" providerId="ADAL" clId="{45DCD358-A71A-40FA-AE5F-AD1B1AA5E9A2}" dt="2023-03-08T11:24:03.409" v="17" actId="478"/>
          <ac:spMkLst>
            <pc:docMk/>
            <pc:sldMk cId="1841487470" sldId="386"/>
            <ac:spMk id="2" creationId="{EDAB35FE-0101-EFB0-9736-0819957B2F7F}"/>
          </ac:spMkLst>
        </pc:spChg>
        <pc:spChg chg="del">
          <ac:chgData name="Hakola Antti" userId="65992f85-13c6-4cb4-8e3e-57db52c3c016" providerId="ADAL" clId="{45DCD358-A71A-40FA-AE5F-AD1B1AA5E9A2}" dt="2023-03-08T11:24:01.959" v="16" actId="478"/>
          <ac:spMkLst>
            <pc:docMk/>
            <pc:sldMk cId="1841487470" sldId="386"/>
            <ac:spMk id="3" creationId="{63AA2224-097A-2491-9AEA-D820AF10ADC9}"/>
          </ac:spMkLst>
        </pc:spChg>
        <pc:spChg chg="add mod">
          <ac:chgData name="Hakola Antti" userId="65992f85-13c6-4cb4-8e3e-57db52c3c016" providerId="ADAL" clId="{45DCD358-A71A-40FA-AE5F-AD1B1AA5E9A2}" dt="2023-03-08T11:29:29.283" v="555" actId="113"/>
          <ac:spMkLst>
            <pc:docMk/>
            <pc:sldMk cId="1841487470" sldId="386"/>
            <ac:spMk id="5" creationId="{A504E368-06A7-07A6-4CC4-12C5FE514C00}"/>
          </ac:spMkLst>
        </pc:spChg>
        <pc:spChg chg="add mod">
          <ac:chgData name="Hakola Antti" userId="65992f85-13c6-4cb4-8e3e-57db52c3c016" providerId="ADAL" clId="{45DCD358-A71A-40FA-AE5F-AD1B1AA5E9A2}" dt="2023-03-08T11:24:11.382" v="18"/>
          <ac:spMkLst>
            <pc:docMk/>
            <pc:sldMk cId="1841487470" sldId="386"/>
            <ac:spMk id="6" creationId="{3E0C8601-087D-3674-275A-40FE9E71DDE5}"/>
          </ac:spMkLst>
        </pc:spChg>
        <pc:spChg chg="add mod">
          <ac:chgData name="Hakola Antti" userId="65992f85-13c6-4cb4-8e3e-57db52c3c016" providerId="ADAL" clId="{45DCD358-A71A-40FA-AE5F-AD1B1AA5E9A2}" dt="2023-03-08T11:24:27.640" v="24" actId="20577"/>
          <ac:spMkLst>
            <pc:docMk/>
            <pc:sldMk cId="1841487470" sldId="386"/>
            <ac:spMk id="7" creationId="{766BE968-A012-250F-B423-B6D43AD394B3}"/>
          </ac:spMkLst>
        </pc:spChg>
        <pc:spChg chg="add mod">
          <ac:chgData name="Hakola Antti" userId="65992f85-13c6-4cb4-8e3e-57db52c3c016" providerId="ADAL" clId="{45DCD358-A71A-40FA-AE5F-AD1B1AA5E9A2}" dt="2023-03-08T11:24:11.382" v="18"/>
          <ac:spMkLst>
            <pc:docMk/>
            <pc:sldMk cId="1841487470" sldId="386"/>
            <ac:spMk id="8" creationId="{ADD1BCD4-8C3A-67E1-30B0-B1D4CD67F02C}"/>
          </ac:spMkLst>
        </pc:spChg>
      </pc:sldChg>
      <pc:sldChg chg="addSp delSp modSp new mod">
        <pc:chgData name="Hakola Antti" userId="65992f85-13c6-4cb4-8e3e-57db52c3c016" providerId="ADAL" clId="{45DCD358-A71A-40FA-AE5F-AD1B1AA5E9A2}" dt="2023-03-08T11:29:46.746" v="560"/>
        <pc:sldMkLst>
          <pc:docMk/>
          <pc:sldMk cId="3979377863" sldId="387"/>
        </pc:sldMkLst>
        <pc:spChg chg="del">
          <ac:chgData name="Hakola Antti" userId="65992f85-13c6-4cb4-8e3e-57db52c3c016" providerId="ADAL" clId="{45DCD358-A71A-40FA-AE5F-AD1B1AA5E9A2}" dt="2023-03-08T11:29:40.510" v="559" actId="478"/>
          <ac:spMkLst>
            <pc:docMk/>
            <pc:sldMk cId="3979377863" sldId="387"/>
            <ac:spMk id="2" creationId="{60DDC46B-7543-BF15-C456-F1D1A6C2A7AE}"/>
          </ac:spMkLst>
        </pc:spChg>
        <pc:spChg chg="del">
          <ac:chgData name="Hakola Antti" userId="65992f85-13c6-4cb4-8e3e-57db52c3c016" providerId="ADAL" clId="{45DCD358-A71A-40FA-AE5F-AD1B1AA5E9A2}" dt="2023-03-08T11:29:39.007" v="558" actId="478"/>
          <ac:spMkLst>
            <pc:docMk/>
            <pc:sldMk cId="3979377863" sldId="387"/>
            <ac:spMk id="3" creationId="{F821005A-25A3-00A7-853B-14779F493DF1}"/>
          </ac:spMkLst>
        </pc:spChg>
        <pc:spChg chg="add mod">
          <ac:chgData name="Hakola Antti" userId="65992f85-13c6-4cb4-8e3e-57db52c3c016" providerId="ADAL" clId="{45DCD358-A71A-40FA-AE5F-AD1B1AA5E9A2}" dt="2023-03-08T11:29:46.746" v="560"/>
          <ac:spMkLst>
            <pc:docMk/>
            <pc:sldMk cId="3979377863" sldId="387"/>
            <ac:spMk id="6" creationId="{27B81CA8-BE02-5C2D-A7FF-1CFC0BEBDB80}"/>
          </ac:spMkLst>
        </pc:spChg>
        <pc:graphicFrameChg chg="add mod">
          <ac:chgData name="Hakola Antti" userId="65992f85-13c6-4cb4-8e3e-57db52c3c016" providerId="ADAL" clId="{45DCD358-A71A-40FA-AE5F-AD1B1AA5E9A2}" dt="2023-03-08T11:29:46.746" v="560"/>
          <ac:graphicFrameMkLst>
            <pc:docMk/>
            <pc:sldMk cId="3979377863" sldId="387"/>
            <ac:graphicFrameMk id="5" creationId="{F4D4B2B2-CE88-EB10-1A94-6E9F2E6411FD}"/>
          </ac:graphicFrameMkLst>
        </pc:graphicFrameChg>
      </pc:sldChg>
      <pc:sldChg chg="addSp delSp modSp new mod">
        <pc:chgData name="Hakola Antti" userId="65992f85-13c6-4cb4-8e3e-57db52c3c016" providerId="ADAL" clId="{45DCD358-A71A-40FA-AE5F-AD1B1AA5E9A2}" dt="2023-03-08T11:31:18.418" v="574" actId="255"/>
        <pc:sldMkLst>
          <pc:docMk/>
          <pc:sldMk cId="3398652811" sldId="388"/>
        </pc:sldMkLst>
        <pc:spChg chg="del">
          <ac:chgData name="Hakola Antti" userId="65992f85-13c6-4cb4-8e3e-57db52c3c016" providerId="ADAL" clId="{45DCD358-A71A-40FA-AE5F-AD1B1AA5E9A2}" dt="2023-03-08T11:30:00.774" v="564" actId="478"/>
          <ac:spMkLst>
            <pc:docMk/>
            <pc:sldMk cId="3398652811" sldId="388"/>
            <ac:spMk id="2" creationId="{A27DE9ED-30DA-4F35-C6B0-65BE1ECC4D96}"/>
          </ac:spMkLst>
        </pc:spChg>
        <pc:spChg chg="del">
          <ac:chgData name="Hakola Antti" userId="65992f85-13c6-4cb4-8e3e-57db52c3c016" providerId="ADAL" clId="{45DCD358-A71A-40FA-AE5F-AD1B1AA5E9A2}" dt="2023-03-08T11:29:58.976" v="563" actId="478"/>
          <ac:spMkLst>
            <pc:docMk/>
            <pc:sldMk cId="3398652811" sldId="388"/>
            <ac:spMk id="3" creationId="{4FA3CBB5-E153-A41E-73B0-7CB7F8CB26D2}"/>
          </ac:spMkLst>
        </pc:spChg>
        <pc:spChg chg="add mod">
          <ac:chgData name="Hakola Antti" userId="65992f85-13c6-4cb4-8e3e-57db52c3c016" providerId="ADAL" clId="{45DCD358-A71A-40FA-AE5F-AD1B1AA5E9A2}" dt="2023-03-08T11:30:13.575" v="569" actId="20577"/>
          <ac:spMkLst>
            <pc:docMk/>
            <pc:sldMk cId="3398652811" sldId="388"/>
            <ac:spMk id="5" creationId="{EAC0598E-E386-F9B9-52EC-6D74C55816E5}"/>
          </ac:spMkLst>
        </pc:spChg>
        <pc:graphicFrameChg chg="add mod modGraphic">
          <ac:chgData name="Hakola Antti" userId="65992f85-13c6-4cb4-8e3e-57db52c3c016" providerId="ADAL" clId="{45DCD358-A71A-40FA-AE5F-AD1B1AA5E9A2}" dt="2023-03-08T11:31:18.418" v="574" actId="255"/>
          <ac:graphicFrameMkLst>
            <pc:docMk/>
            <pc:sldMk cId="3398652811" sldId="388"/>
            <ac:graphicFrameMk id="6" creationId="{B0C35637-43A6-68AB-7F14-022B3547CF34}"/>
          </ac:graphicFrameMkLst>
        </pc:graphicFrameChg>
      </pc:sldChg>
      <pc:sldChg chg="addSp delSp modSp new mod">
        <pc:chgData name="Hakola Antti" userId="65992f85-13c6-4cb4-8e3e-57db52c3c016" providerId="ADAL" clId="{45DCD358-A71A-40FA-AE5F-AD1B1AA5E9A2}" dt="2023-03-08T11:36:07.829" v="748" actId="20577"/>
        <pc:sldMkLst>
          <pc:docMk/>
          <pc:sldMk cId="3992013231" sldId="389"/>
        </pc:sldMkLst>
        <pc:spChg chg="del">
          <ac:chgData name="Hakola Antti" userId="65992f85-13c6-4cb4-8e3e-57db52c3c016" providerId="ADAL" clId="{45DCD358-A71A-40FA-AE5F-AD1B1AA5E9A2}" dt="2023-03-08T11:31:36.447" v="578" actId="478"/>
          <ac:spMkLst>
            <pc:docMk/>
            <pc:sldMk cId="3992013231" sldId="389"/>
            <ac:spMk id="2" creationId="{9333F2C1-54E6-B4B7-FD24-8F7EA15991FE}"/>
          </ac:spMkLst>
        </pc:spChg>
        <pc:spChg chg="del">
          <ac:chgData name="Hakola Antti" userId="65992f85-13c6-4cb4-8e3e-57db52c3c016" providerId="ADAL" clId="{45DCD358-A71A-40FA-AE5F-AD1B1AA5E9A2}" dt="2023-03-08T11:31:35.494" v="577" actId="478"/>
          <ac:spMkLst>
            <pc:docMk/>
            <pc:sldMk cId="3992013231" sldId="389"/>
            <ac:spMk id="3" creationId="{58E57B20-4A8D-F954-C6DE-A44BC7A5626B}"/>
          </ac:spMkLst>
        </pc:spChg>
        <pc:spChg chg="add mod">
          <ac:chgData name="Hakola Antti" userId="65992f85-13c6-4cb4-8e3e-57db52c3c016" providerId="ADAL" clId="{45DCD358-A71A-40FA-AE5F-AD1B1AA5E9A2}" dt="2023-03-08T11:31:45.429" v="581" actId="20577"/>
          <ac:spMkLst>
            <pc:docMk/>
            <pc:sldMk cId="3992013231" sldId="389"/>
            <ac:spMk id="5" creationId="{EF32F5EC-A9B1-C3A4-4595-8F3D10D29300}"/>
          </ac:spMkLst>
        </pc:spChg>
        <pc:graphicFrameChg chg="add mod modGraphic">
          <ac:chgData name="Hakola Antti" userId="65992f85-13c6-4cb4-8e3e-57db52c3c016" providerId="ADAL" clId="{45DCD358-A71A-40FA-AE5F-AD1B1AA5E9A2}" dt="2023-03-08T11:34:59.919" v="699" actId="20577"/>
          <ac:graphicFrameMkLst>
            <pc:docMk/>
            <pc:sldMk cId="3992013231" sldId="389"/>
            <ac:graphicFrameMk id="6" creationId="{FC18DC58-1E61-4978-4598-FF36F3D72EC6}"/>
          </ac:graphicFrameMkLst>
        </pc:graphicFrameChg>
        <pc:graphicFrameChg chg="add mod modGraphic">
          <ac:chgData name="Hakola Antti" userId="65992f85-13c6-4cb4-8e3e-57db52c3c016" providerId="ADAL" clId="{45DCD358-A71A-40FA-AE5F-AD1B1AA5E9A2}" dt="2023-03-08T11:36:07.829" v="748" actId="20577"/>
          <ac:graphicFrameMkLst>
            <pc:docMk/>
            <pc:sldMk cId="3992013231" sldId="389"/>
            <ac:graphicFrameMk id="7" creationId="{71470B47-250D-CC83-ADE3-0E63FCED7FEE}"/>
          </ac:graphicFrameMkLst>
        </pc:graphicFrameChg>
      </pc:sldChg>
      <pc:sldChg chg="addSp delSp modSp new mod">
        <pc:chgData name="Hakola Antti" userId="65992f85-13c6-4cb4-8e3e-57db52c3c016" providerId="ADAL" clId="{45DCD358-A71A-40FA-AE5F-AD1B1AA5E9A2}" dt="2023-03-08T11:41:31.388" v="1099" actId="20577"/>
        <pc:sldMkLst>
          <pc:docMk/>
          <pc:sldMk cId="1222125261" sldId="390"/>
        </pc:sldMkLst>
        <pc:spChg chg="del">
          <ac:chgData name="Hakola Antti" userId="65992f85-13c6-4cb4-8e3e-57db52c3c016" providerId="ADAL" clId="{45DCD358-A71A-40FA-AE5F-AD1B1AA5E9A2}" dt="2023-03-08T11:36:25.607" v="752" actId="478"/>
          <ac:spMkLst>
            <pc:docMk/>
            <pc:sldMk cId="1222125261" sldId="390"/>
            <ac:spMk id="2" creationId="{DDE5F285-9C13-F2F8-4A8F-F483D04E41E4}"/>
          </ac:spMkLst>
        </pc:spChg>
        <pc:spChg chg="del">
          <ac:chgData name="Hakola Antti" userId="65992f85-13c6-4cb4-8e3e-57db52c3c016" providerId="ADAL" clId="{45DCD358-A71A-40FA-AE5F-AD1B1AA5E9A2}" dt="2023-03-08T11:36:23.688" v="751" actId="478"/>
          <ac:spMkLst>
            <pc:docMk/>
            <pc:sldMk cId="1222125261" sldId="390"/>
            <ac:spMk id="3" creationId="{433EE9A6-307A-55EC-F7FB-21B10146E11C}"/>
          </ac:spMkLst>
        </pc:spChg>
        <pc:spChg chg="add mod">
          <ac:chgData name="Hakola Antti" userId="65992f85-13c6-4cb4-8e3e-57db52c3c016" providerId="ADAL" clId="{45DCD358-A71A-40FA-AE5F-AD1B1AA5E9A2}" dt="2023-03-08T11:36:39.494" v="755" actId="20577"/>
          <ac:spMkLst>
            <pc:docMk/>
            <pc:sldMk cId="1222125261" sldId="390"/>
            <ac:spMk id="5" creationId="{4038889D-56C4-7BBF-4DD1-46FCA5C21209}"/>
          </ac:spMkLst>
        </pc:spChg>
        <pc:graphicFrameChg chg="add mod modGraphic">
          <ac:chgData name="Hakola Antti" userId="65992f85-13c6-4cb4-8e3e-57db52c3c016" providerId="ADAL" clId="{45DCD358-A71A-40FA-AE5F-AD1B1AA5E9A2}" dt="2023-03-08T11:39:45.326" v="977" actId="20577"/>
          <ac:graphicFrameMkLst>
            <pc:docMk/>
            <pc:sldMk cId="1222125261" sldId="390"/>
            <ac:graphicFrameMk id="6" creationId="{DFD4D43F-815D-67A1-1B86-6CF4399CE642}"/>
          </ac:graphicFrameMkLst>
        </pc:graphicFrameChg>
        <pc:graphicFrameChg chg="add mod modGraphic">
          <ac:chgData name="Hakola Antti" userId="65992f85-13c6-4cb4-8e3e-57db52c3c016" providerId="ADAL" clId="{45DCD358-A71A-40FA-AE5F-AD1B1AA5E9A2}" dt="2023-03-08T11:41:31.388" v="1099" actId="20577"/>
          <ac:graphicFrameMkLst>
            <pc:docMk/>
            <pc:sldMk cId="1222125261" sldId="390"/>
            <ac:graphicFrameMk id="7" creationId="{0ABBBA8D-BB2C-458D-5E9F-416125E83316}"/>
          </ac:graphicFrameMkLst>
        </pc:graphicFrameChg>
      </pc:sldChg>
      <pc:sldChg chg="addSp delSp modSp new mod">
        <pc:chgData name="Hakola Antti" userId="65992f85-13c6-4cb4-8e3e-57db52c3c016" providerId="ADAL" clId="{45DCD358-A71A-40FA-AE5F-AD1B1AA5E9A2}" dt="2023-03-08T11:41:59.197" v="1110" actId="20577"/>
        <pc:sldMkLst>
          <pc:docMk/>
          <pc:sldMk cId="3955932277" sldId="391"/>
        </pc:sldMkLst>
        <pc:spChg chg="del">
          <ac:chgData name="Hakola Antti" userId="65992f85-13c6-4cb4-8e3e-57db52c3c016" providerId="ADAL" clId="{45DCD358-A71A-40FA-AE5F-AD1B1AA5E9A2}" dt="2023-03-08T11:41:43.749" v="1103" actId="478"/>
          <ac:spMkLst>
            <pc:docMk/>
            <pc:sldMk cId="3955932277" sldId="391"/>
            <ac:spMk id="2" creationId="{1913B22A-5553-F95C-89BE-12D9170E6748}"/>
          </ac:spMkLst>
        </pc:spChg>
        <pc:spChg chg="del">
          <ac:chgData name="Hakola Antti" userId="65992f85-13c6-4cb4-8e3e-57db52c3c016" providerId="ADAL" clId="{45DCD358-A71A-40FA-AE5F-AD1B1AA5E9A2}" dt="2023-03-08T11:41:42.517" v="1102" actId="478"/>
          <ac:spMkLst>
            <pc:docMk/>
            <pc:sldMk cId="3955932277" sldId="391"/>
            <ac:spMk id="3" creationId="{C53195EC-5703-D675-93AF-E2537F927C92}"/>
          </ac:spMkLst>
        </pc:spChg>
        <pc:spChg chg="add mod">
          <ac:chgData name="Hakola Antti" userId="65992f85-13c6-4cb4-8e3e-57db52c3c016" providerId="ADAL" clId="{45DCD358-A71A-40FA-AE5F-AD1B1AA5E9A2}" dt="2023-03-08T11:41:53.229" v="1104"/>
          <ac:spMkLst>
            <pc:docMk/>
            <pc:sldMk cId="3955932277" sldId="391"/>
            <ac:spMk id="5" creationId="{687E9D51-04F1-3D7C-569E-E2510E33AA04}"/>
          </ac:spMkLst>
        </pc:spChg>
        <pc:spChg chg="add mod">
          <ac:chgData name="Hakola Antti" userId="65992f85-13c6-4cb4-8e3e-57db52c3c016" providerId="ADAL" clId="{45DCD358-A71A-40FA-AE5F-AD1B1AA5E9A2}" dt="2023-03-08T11:41:53.229" v="1104"/>
          <ac:spMkLst>
            <pc:docMk/>
            <pc:sldMk cId="3955932277" sldId="391"/>
            <ac:spMk id="6" creationId="{00B693C3-AE87-085D-AF82-C6D9DAF3C52E}"/>
          </ac:spMkLst>
        </pc:spChg>
        <pc:spChg chg="add mod">
          <ac:chgData name="Hakola Antti" userId="65992f85-13c6-4cb4-8e3e-57db52c3c016" providerId="ADAL" clId="{45DCD358-A71A-40FA-AE5F-AD1B1AA5E9A2}" dt="2023-03-08T11:41:59.197" v="1110" actId="20577"/>
          <ac:spMkLst>
            <pc:docMk/>
            <pc:sldMk cId="3955932277" sldId="391"/>
            <ac:spMk id="7" creationId="{7C6B0FEE-5114-B21A-1D16-13911A1403A2}"/>
          </ac:spMkLst>
        </pc:spChg>
        <pc:spChg chg="add mod">
          <ac:chgData name="Hakola Antti" userId="65992f85-13c6-4cb4-8e3e-57db52c3c016" providerId="ADAL" clId="{45DCD358-A71A-40FA-AE5F-AD1B1AA5E9A2}" dt="2023-03-08T11:41:53.229" v="1104"/>
          <ac:spMkLst>
            <pc:docMk/>
            <pc:sldMk cId="3955932277" sldId="391"/>
            <ac:spMk id="8" creationId="{0F86B6F4-DB65-43B5-0674-67F50D9C057A}"/>
          </ac:spMkLst>
        </pc:spChg>
        <pc:spChg chg="add mod">
          <ac:chgData name="Hakola Antti" userId="65992f85-13c6-4cb4-8e3e-57db52c3c016" providerId="ADAL" clId="{45DCD358-A71A-40FA-AE5F-AD1B1AA5E9A2}" dt="2023-03-08T11:41:53.229" v="1104"/>
          <ac:spMkLst>
            <pc:docMk/>
            <pc:sldMk cId="3955932277" sldId="391"/>
            <ac:spMk id="9" creationId="{5B3D4A50-394F-0D7B-7448-3E3EAB51F621}"/>
          </ac:spMkLst>
        </pc:spChg>
      </pc:sldChg>
      <pc:sldMasterChg chg="modSldLayout">
        <pc:chgData name="Hakola Antti" userId="65992f85-13c6-4cb4-8e3e-57db52c3c016" providerId="ADAL" clId="{45DCD358-A71A-40FA-AE5F-AD1B1AA5E9A2}" dt="2023-03-08T11:22:27.167" v="9" actId="20577"/>
        <pc:sldMasterMkLst>
          <pc:docMk/>
          <pc:sldMasterMk cId="886642047" sldId="2147483648"/>
        </pc:sldMasterMkLst>
        <pc:sldLayoutChg chg="modSp mod">
          <pc:chgData name="Hakola Antti" userId="65992f85-13c6-4cb4-8e3e-57db52c3c016" providerId="ADAL" clId="{45DCD358-A71A-40FA-AE5F-AD1B1AA5E9A2}" dt="2023-03-08T11:22:27.167" v="9" actId="20577"/>
          <pc:sldLayoutMkLst>
            <pc:docMk/>
            <pc:sldMasterMk cId="886642047" sldId="2147483648"/>
            <pc:sldLayoutMk cId="1996975160" sldId="2147483650"/>
          </pc:sldLayoutMkLst>
          <pc:spChg chg="mod">
            <ac:chgData name="Hakola Antti" userId="65992f85-13c6-4cb4-8e3e-57db52c3c016" providerId="ADAL" clId="{45DCD358-A71A-40FA-AE5F-AD1B1AA5E9A2}" dt="2023-03-08T11:22:27.167" v="9" actId="20577"/>
            <ac:spMkLst>
              <pc:docMk/>
              <pc:sldMasterMk cId="886642047" sldId="2147483648"/>
              <pc:sldLayoutMk cId="1996975160" sldId="2147483650"/>
              <ac:spMk id="8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1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08/03/2023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9721107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08/03/2023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21107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1.png" descr="EUROFUSION PowerPoint MASTER DECKBLATT.png"/>
          <p:cNvPicPr/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4865"/>
          <a:stretch/>
        </p:blipFill>
        <p:spPr>
          <a:xfrm>
            <a:off x="0" y="219456"/>
            <a:ext cx="9144000" cy="5464867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96944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4293096"/>
            <a:ext cx="4392488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of presenter</a:t>
            </a:r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5" y="-457200"/>
            <a:ext cx="10763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6" y="5691683"/>
            <a:ext cx="1295375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18" t="18730" r="9897" b="21738"/>
          <a:stretch/>
        </p:blipFill>
        <p:spPr>
          <a:xfrm>
            <a:off x="395536" y="5860311"/>
            <a:ext cx="1368152" cy="72968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BF5A978-4D1B-469E-AFD4-264A576892E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825" y="5806095"/>
            <a:ext cx="3627746" cy="744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4624"/>
            <a:ext cx="7543800" cy="869776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 of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545237"/>
            <a:ext cx="8240228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Antti Hakola | SP B.2 &amp; SP B.3 kick-off meeting | VC | 9 March 2023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220092"/>
            <a:ext cx="458197" cy="4657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18" t="18730" r="9897" b="21738"/>
          <a:stretch/>
        </p:blipFill>
        <p:spPr>
          <a:xfrm>
            <a:off x="611560" y="6309319"/>
            <a:ext cx="1018409" cy="54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08/03/2023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.brezinsek@fz-juelich.de" TargetMode="External"/><Relationship Id="rId2" Type="http://schemas.openxmlformats.org/officeDocument/2006/relationships/hyperlink" Target="mailto:antti.Hakola@vtt.f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avid.douai@euro-fusion.org" TargetMode="External"/><Relationship Id="rId4" Type="http://schemas.openxmlformats.org/officeDocument/2006/relationships/hyperlink" Target="mailto:m.reinhart@fz-juelich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Overview of SP B, SP B.2, and SP B.3 in 2023</a:t>
            </a:r>
            <a:endParaRPr lang="en-US" sz="3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293096"/>
            <a:ext cx="8568952" cy="936104"/>
          </a:xfrm>
        </p:spPr>
        <p:txBody>
          <a:bodyPr>
            <a:normAutofit/>
          </a:bodyPr>
          <a:lstStyle/>
          <a:p>
            <a:r>
              <a:rPr lang="en-US" dirty="0"/>
              <a:t>Antti Hakola</a:t>
            </a:r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60D7D0-8A8F-4A34-F039-B5F3467C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Antti Hakola | SP B.2 &amp; SP B.3 kick-off meeting | VC | 9 March 2023 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ADB72FC-697F-A2F6-7122-0A790492B368}"/>
              </a:ext>
            </a:extLst>
          </p:cNvPr>
          <p:cNvSpPr txBox="1"/>
          <p:nvPr/>
        </p:nvSpPr>
        <p:spPr>
          <a:xfrm>
            <a:off x="107504" y="1052736"/>
            <a:ext cx="8928992" cy="4982518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fi-FI" sz="1600" dirty="0">
                <a:cs typeface="Arial" panose="020B0604020202020204" pitchFamily="34" charset="0"/>
              </a:rPr>
              <a:t>SP B </a:t>
            </a:r>
            <a:r>
              <a:rPr lang="fi-FI" sz="1600" dirty="0" err="1">
                <a:cs typeface="Arial" panose="020B0604020202020204" pitchFamily="34" charset="0"/>
              </a:rPr>
              <a:t>will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continue</a:t>
            </a:r>
            <a:r>
              <a:rPr lang="fi-FI" sz="1600" dirty="0">
                <a:cs typeface="Arial" panose="020B0604020202020204" pitchFamily="34" charset="0"/>
              </a:rPr>
              <a:t> in 2023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almost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according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to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the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breakdown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established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back</a:t>
            </a:r>
            <a:r>
              <a:rPr lang="fi-FI" sz="1600" dirty="0">
                <a:cs typeface="Arial" panose="020B0604020202020204" pitchFamily="34" charset="0"/>
              </a:rPr>
              <a:t> in 2021 – </a:t>
            </a:r>
            <a:r>
              <a:rPr lang="fi-FI" sz="1600" dirty="0" err="1">
                <a:cs typeface="Arial" panose="020B0604020202020204" pitchFamily="34" charset="0"/>
              </a:rPr>
              <a:t>with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the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following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changes</a:t>
            </a:r>
            <a:r>
              <a:rPr lang="fi-FI" sz="1600" dirty="0">
                <a:cs typeface="Arial" panose="020B0604020202020204" pitchFamily="34" charset="0"/>
              </a:rPr>
              <a:t>: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Dust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investigations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under</a:t>
            </a:r>
            <a:r>
              <a:rPr lang="fi-FI" sz="1600" dirty="0">
                <a:cs typeface="Arial" panose="020B0604020202020204" pitchFamily="34" charset="0"/>
              </a:rPr>
              <a:t> a </a:t>
            </a:r>
            <a:r>
              <a:rPr lang="fi-FI" sz="1600" dirty="0" err="1">
                <a:cs typeface="Arial" panose="020B0604020202020204" pitchFamily="34" charset="0"/>
              </a:rPr>
              <a:t>separate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activity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area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SP B.5</a:t>
            </a:r>
            <a:r>
              <a:rPr lang="fi-FI" sz="1600" dirty="0">
                <a:cs typeface="Arial" panose="020B0604020202020204" pitchFamily="34" charset="0"/>
              </a:rPr>
              <a:t> (</a:t>
            </a:r>
            <a:r>
              <a:rPr lang="fi-FI" sz="1600" dirty="0" err="1">
                <a:cs typeface="Arial" panose="020B0604020202020204" pitchFamily="34" charset="0"/>
              </a:rPr>
              <a:t>new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tasks</a:t>
            </a:r>
            <a:r>
              <a:rPr lang="fi-FI" sz="1600" dirty="0">
                <a:cs typeface="Arial" panose="020B0604020202020204" pitchFamily="34" charset="0"/>
              </a:rPr>
              <a:t> and </a:t>
            </a:r>
            <a:r>
              <a:rPr lang="fi-FI" sz="1600" dirty="0" err="1">
                <a:cs typeface="Arial" panose="020B0604020202020204" pitchFamily="34" charset="0"/>
              </a:rPr>
              <a:t>tasks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shifted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from</a:t>
            </a:r>
            <a:r>
              <a:rPr lang="fi-FI" sz="1600" dirty="0">
                <a:cs typeface="Arial" panose="020B0604020202020204" pitchFamily="34" charset="0"/>
              </a:rPr>
              <a:t> SP B.1)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fi-FI" sz="1600" dirty="0" err="1">
                <a:cs typeface="Arial" panose="020B0604020202020204" pitchFamily="34" charset="0"/>
              </a:rPr>
              <a:t>Shifting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all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”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service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work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” </a:t>
            </a:r>
            <a:r>
              <a:rPr lang="fi-FI" sz="1600" dirty="0" err="1">
                <a:cs typeface="Arial" panose="020B0604020202020204" pitchFamily="34" charset="0"/>
              </a:rPr>
              <a:t>related</a:t>
            </a:r>
            <a:r>
              <a:rPr lang="fi-FI" sz="1600" dirty="0">
                <a:cs typeface="Arial" panose="020B0604020202020204" pitchFamily="34" charset="0"/>
              </a:rPr>
              <a:t> to </a:t>
            </a:r>
            <a:r>
              <a:rPr lang="fi-FI" sz="1600" dirty="0" err="1">
                <a:cs typeface="Arial" panose="020B0604020202020204" pitchFamily="34" charset="0"/>
              </a:rPr>
              <a:t>surface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analyses</a:t>
            </a:r>
            <a:r>
              <a:rPr lang="fi-FI" sz="1600" dirty="0">
                <a:cs typeface="Arial" panose="020B0604020202020204" pitchFamily="34" charset="0"/>
              </a:rPr>
              <a:t> of </a:t>
            </a:r>
            <a:r>
              <a:rPr lang="fi-FI" sz="1600" dirty="0" err="1">
                <a:cs typeface="Arial" panose="020B0604020202020204" pitchFamily="34" charset="0"/>
              </a:rPr>
              <a:t>tokamak</a:t>
            </a:r>
            <a:r>
              <a:rPr lang="fi-FI" sz="1600" dirty="0">
                <a:cs typeface="Arial" panose="020B0604020202020204" pitchFamily="34" charset="0"/>
              </a:rPr>
              <a:t>/</a:t>
            </a:r>
            <a:r>
              <a:rPr lang="fi-FI" sz="1600" dirty="0" err="1">
                <a:cs typeface="Arial" panose="020B0604020202020204" pitchFamily="34" charset="0"/>
              </a:rPr>
              <a:t>stellarator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samples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under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SP B.3</a:t>
            </a:r>
          </a:p>
          <a:p>
            <a:pPr marL="534988" lvl="1" indent="-177800">
              <a:lnSpc>
                <a:spcPct val="113000"/>
              </a:lnSpc>
              <a:buFont typeface="Wingdings" panose="05000000000000000000" pitchFamily="2" charset="2"/>
              <a:buChar char="ü"/>
            </a:pP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SP B.2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concentrates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on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analysis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of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the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outcomes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of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specific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experiments</a:t>
            </a:r>
            <a:endParaRPr lang="fi-FI" sz="1400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fi-FI" sz="1600" dirty="0" err="1">
                <a:cs typeface="Arial" panose="020B0604020202020204" pitchFamily="34" charset="0"/>
              </a:rPr>
              <a:t>Re-considering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the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program</a:t>
            </a:r>
            <a:r>
              <a:rPr lang="fi-FI" sz="1600" dirty="0">
                <a:cs typeface="Arial" panose="020B0604020202020204" pitchFamily="34" charset="0"/>
              </a:rPr>
              <a:t> for </a:t>
            </a:r>
            <a:r>
              <a:rPr lang="fi-FI" sz="1600" dirty="0" err="1">
                <a:cs typeface="Arial" panose="020B0604020202020204" pitchFamily="34" charset="0"/>
              </a:rPr>
              <a:t>producing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Be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samples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under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SP B.4</a:t>
            </a:r>
          </a:p>
          <a:p>
            <a:pPr marL="534988" lvl="1" indent="-177800">
              <a:lnSpc>
                <a:spcPct val="113000"/>
              </a:lnSpc>
              <a:buFont typeface="Wingdings" panose="05000000000000000000" pitchFamily="2" charset="2"/>
              <a:buChar char="ü"/>
            </a:pP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We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may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want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to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focus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on JET-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relevant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deposits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assist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in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the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preparation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of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the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JET LIBS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project</a:t>
            </a:r>
            <a:endParaRPr lang="fi-FI" sz="1400" dirty="0">
              <a:cs typeface="Arial" panose="020B0604020202020204" pitchFamily="34" charset="0"/>
            </a:endParaRPr>
          </a:p>
          <a:p>
            <a:pPr>
              <a:lnSpc>
                <a:spcPct val="113000"/>
              </a:lnSpc>
            </a:pPr>
            <a:endParaRPr lang="fi-FI" sz="1600" dirty="0">
              <a:cs typeface="Arial" panose="020B0604020202020204" pitchFamily="34" charset="0"/>
            </a:endParaRPr>
          </a:p>
          <a:p>
            <a:pPr>
              <a:lnSpc>
                <a:spcPct val="113000"/>
              </a:lnSpc>
            </a:pPr>
            <a:r>
              <a:rPr lang="fi-FI" sz="1600" u="sng" dirty="0" err="1">
                <a:cs typeface="Arial" panose="020B0604020202020204" pitchFamily="34" charset="0"/>
              </a:rPr>
              <a:t>Updated</a:t>
            </a:r>
            <a:r>
              <a:rPr lang="fi-FI" sz="1600" u="sng" dirty="0">
                <a:cs typeface="Arial" panose="020B0604020202020204" pitchFamily="34" charset="0"/>
              </a:rPr>
              <a:t> </a:t>
            </a:r>
            <a:r>
              <a:rPr lang="fi-FI" sz="1600" u="sng" dirty="0" err="1">
                <a:cs typeface="Arial" panose="020B0604020202020204" pitchFamily="34" charset="0"/>
              </a:rPr>
              <a:t>activity</a:t>
            </a:r>
            <a:r>
              <a:rPr lang="fi-FI" sz="1600" u="sng" dirty="0">
                <a:cs typeface="Arial" panose="020B0604020202020204" pitchFamily="34" charset="0"/>
              </a:rPr>
              <a:t> </a:t>
            </a:r>
            <a:r>
              <a:rPr lang="fi-FI" sz="1600" u="sng" dirty="0" err="1">
                <a:cs typeface="Arial" panose="020B0604020202020204" pitchFamily="34" charset="0"/>
              </a:rPr>
              <a:t>areas</a:t>
            </a:r>
            <a:r>
              <a:rPr lang="fi-FI" sz="1600" u="sng" dirty="0">
                <a:cs typeface="Arial" panose="020B0604020202020204" pitchFamily="34" charset="0"/>
              </a:rPr>
              <a:t>: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fi-FI" sz="1600" dirty="0">
                <a:cs typeface="Arial" panose="020B0604020202020204" pitchFamily="34" charset="0"/>
              </a:rPr>
              <a:t>SP B.1: </a:t>
            </a:r>
            <a:r>
              <a:rPr lang="en-US" sz="1600" dirty="0">
                <a:cs typeface="Arial" panose="020B0604020202020204" pitchFamily="34" charset="0"/>
              </a:rPr>
              <a:t>Physics of erosion and deposition (no dust)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cs typeface="Arial" panose="020B0604020202020204" pitchFamily="34" charset="0"/>
              </a:rPr>
              <a:t>SP B.2: Material migration in toroidal devices (special experiments on AUG and W7-X)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cs typeface="Arial" panose="020B0604020202020204" pitchFamily="34" charset="0"/>
              </a:rPr>
              <a:t>SP B.3: Characterization of plasma-exposed materials (all post-exposure analyses)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cs typeface="Arial" panose="020B0604020202020204" pitchFamily="34" charset="0"/>
              </a:rPr>
              <a:t>SP B.4: Reference coatings for ITER and DEMO (including surface analyses of the reference layers)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cs typeface="Arial" panose="020B0604020202020204" pitchFamily="34" charset="0"/>
              </a:rPr>
              <a:t>SP B.5: Production of metallic dust in toroidal devices (including dust production on AUG, WEST, MAGNUM-PSI)</a:t>
            </a:r>
            <a:endParaRPr lang="fi-FI" sz="1600" dirty="0">
              <a:cs typeface="Arial" panose="020B0604020202020204" pitchFamily="34" charset="0"/>
            </a:endParaRPr>
          </a:p>
          <a:p>
            <a:pPr>
              <a:lnSpc>
                <a:spcPct val="113000"/>
              </a:lnSpc>
            </a:pPr>
            <a:endParaRPr lang="fi-FI" sz="1600" dirty="0">
              <a:cs typeface="Arial" panose="020B0604020202020204" pitchFamily="34" charset="0"/>
            </a:endParaRP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fi-FI" sz="1600" dirty="0" err="1">
                <a:cs typeface="Arial" panose="020B0604020202020204" pitchFamily="34" charset="0"/>
              </a:rPr>
              <a:t>Only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small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changes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to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the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envelope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of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PMs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dirty="0">
                <a:cs typeface="Arial" panose="020B0604020202020204" pitchFamily="34" charset="0"/>
              </a:rPr>
              <a:t>(=</a:t>
            </a:r>
            <a:r>
              <a:rPr lang="fi-FI" sz="1600" dirty="0" err="1">
                <a:cs typeface="Arial" panose="020B0604020202020204" pitchFamily="34" charset="0"/>
              </a:rPr>
              <a:t>integral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over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all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the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activity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areas</a:t>
            </a:r>
            <a:r>
              <a:rPr lang="fi-FI" sz="1600" dirty="0">
                <a:cs typeface="Arial" panose="020B0604020202020204" pitchFamily="34" charset="0"/>
              </a:rPr>
              <a:t>) </a:t>
            </a:r>
            <a:r>
              <a:rPr lang="fi-FI" sz="1600" dirty="0" err="1">
                <a:cs typeface="Arial" panose="020B0604020202020204" pitchFamily="34" charset="0"/>
              </a:rPr>
              <a:t>allocated</a:t>
            </a:r>
            <a:r>
              <a:rPr lang="fi-FI" sz="1600" dirty="0">
                <a:cs typeface="Arial" panose="020B0604020202020204" pitchFamily="34" charset="0"/>
              </a:rPr>
              <a:t> to </a:t>
            </a:r>
            <a:r>
              <a:rPr lang="fi-FI" sz="1600" dirty="0" err="1">
                <a:cs typeface="Arial" panose="020B0604020202020204" pitchFamily="34" charset="0"/>
              </a:rPr>
              <a:t>each</a:t>
            </a:r>
            <a:r>
              <a:rPr lang="fi-FI" sz="1600" dirty="0">
                <a:cs typeface="Arial" panose="020B0604020202020204" pitchFamily="34" charset="0"/>
              </a:rPr>
              <a:t> RU</a:t>
            </a:r>
          </a:p>
          <a:p>
            <a:pPr marL="628650" lvl="1" indent="-171450">
              <a:lnSpc>
                <a:spcPct val="113000"/>
              </a:lnSpc>
              <a:buFont typeface="Wingdings" panose="05000000000000000000" pitchFamily="2" charset="2"/>
              <a:buChar char="ü"/>
            </a:pPr>
            <a:r>
              <a:rPr lang="fi-FI" sz="1400" dirty="0" err="1">
                <a:cs typeface="Arial" panose="020B0604020202020204" pitchFamily="34" charset="0"/>
              </a:rPr>
              <a:t>Reductions</a:t>
            </a:r>
            <a:r>
              <a:rPr lang="fi-FI" sz="1400" dirty="0">
                <a:cs typeface="Arial" panose="020B0604020202020204" pitchFamily="34" charset="0"/>
              </a:rPr>
              <a:t> </a:t>
            </a:r>
            <a:r>
              <a:rPr lang="fi-FI" sz="1400" dirty="0" err="1">
                <a:cs typeface="Arial" panose="020B0604020202020204" pitchFamily="34" charset="0"/>
              </a:rPr>
              <a:t>mainly</a:t>
            </a:r>
            <a:r>
              <a:rPr lang="fi-FI" sz="1400" dirty="0">
                <a:cs typeface="Arial" panose="020B0604020202020204" pitchFamily="34" charset="0"/>
              </a:rPr>
              <a:t> </a:t>
            </a:r>
            <a:r>
              <a:rPr lang="fi-FI" sz="1400" dirty="0" err="1">
                <a:cs typeface="Arial" panose="020B0604020202020204" pitchFamily="34" charset="0"/>
              </a:rPr>
              <a:t>due</a:t>
            </a:r>
            <a:r>
              <a:rPr lang="fi-FI" sz="1400" dirty="0">
                <a:cs typeface="Arial" panose="020B0604020202020204" pitchFamily="34" charset="0"/>
              </a:rPr>
              <a:t> to </a:t>
            </a:r>
            <a:r>
              <a:rPr lang="fi-FI" sz="1400" dirty="0" err="1">
                <a:cs typeface="Arial" panose="020B0604020202020204" pitchFamily="34" charset="0"/>
              </a:rPr>
              <a:t>limitations</a:t>
            </a:r>
            <a:r>
              <a:rPr lang="fi-FI" sz="1400" dirty="0">
                <a:cs typeface="Arial" panose="020B0604020202020204" pitchFamily="34" charset="0"/>
              </a:rPr>
              <a:t> in </a:t>
            </a:r>
            <a:r>
              <a:rPr lang="fi-FI" sz="1400" dirty="0" err="1">
                <a:cs typeface="Arial" panose="020B0604020202020204" pitchFamily="34" charset="0"/>
              </a:rPr>
              <a:t>the</a:t>
            </a:r>
            <a:r>
              <a:rPr lang="fi-FI" sz="1400" dirty="0">
                <a:cs typeface="Arial" panose="020B0604020202020204" pitchFamily="34" charset="0"/>
              </a:rPr>
              <a:t> PWIE </a:t>
            </a:r>
            <a:r>
              <a:rPr lang="fi-FI" sz="1400" dirty="0" err="1">
                <a:cs typeface="Arial" panose="020B0604020202020204" pitchFamily="34" charset="0"/>
              </a:rPr>
              <a:t>budget</a:t>
            </a:r>
            <a:endParaRPr lang="fi-FI" sz="1400" dirty="0"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8E163F4-127C-F558-CD0C-71A535A4E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869776"/>
          </a:xfrm>
        </p:spPr>
        <p:txBody>
          <a:bodyPr/>
          <a:lstStyle/>
          <a:p>
            <a:r>
              <a:rPr lang="fi-FI" dirty="0" err="1"/>
              <a:t>Overview</a:t>
            </a:r>
            <a:r>
              <a:rPr lang="fi-FI" dirty="0"/>
              <a:t> of SP B in 2023</a:t>
            </a:r>
          </a:p>
        </p:txBody>
      </p:sp>
    </p:spTree>
    <p:extLst>
      <p:ext uri="{BB962C8B-B14F-4D97-AF65-F5344CB8AC3E}">
        <p14:creationId xmlns:p14="http://schemas.microsoft.com/office/powerpoint/2010/main" val="314409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A6187-91E5-F552-7458-E72816BC0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Antti Hakola | SP B.2 &amp; SP B.3 kick-off meeting | VC | 9 March 2023 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04E368-06A7-07A6-4CC4-12C5FE514C00}"/>
              </a:ext>
            </a:extLst>
          </p:cNvPr>
          <p:cNvSpPr txBox="1"/>
          <p:nvPr/>
        </p:nvSpPr>
        <p:spPr>
          <a:xfrm>
            <a:off x="457200" y="2276872"/>
            <a:ext cx="829391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cs typeface="Arial" panose="020B0604020202020204" pitchFamily="34" charset="0"/>
              </a:rPr>
              <a:t>15:00 	</a:t>
            </a:r>
            <a:r>
              <a:rPr lang="fi-FI" dirty="0" err="1">
                <a:cs typeface="Arial" panose="020B0604020202020204" pitchFamily="34" charset="0"/>
              </a:rPr>
              <a:t>Introduction</a:t>
            </a:r>
            <a:r>
              <a:rPr lang="fi-FI" dirty="0">
                <a:cs typeface="Arial" panose="020B0604020202020204" pitchFamily="34" charset="0"/>
              </a:rPr>
              <a:t> to PWIE and SP B</a:t>
            </a:r>
          </a:p>
          <a:p>
            <a:r>
              <a:rPr lang="fi-FI" dirty="0">
                <a:cs typeface="Arial" panose="020B0604020202020204" pitchFamily="34" charset="0"/>
              </a:rPr>
              <a:t>15:10 	</a:t>
            </a:r>
            <a:r>
              <a:rPr lang="fi-FI" dirty="0" err="1">
                <a:cs typeface="Arial" panose="020B0604020202020204" pitchFamily="34" charset="0"/>
              </a:rPr>
              <a:t>Material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migration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studies</a:t>
            </a:r>
            <a:r>
              <a:rPr lang="fi-FI" dirty="0">
                <a:cs typeface="Arial" panose="020B0604020202020204" pitchFamily="34" charset="0"/>
              </a:rPr>
              <a:t> in </a:t>
            </a:r>
            <a:r>
              <a:rPr lang="fi-FI" dirty="0" err="1">
                <a:cs typeface="Arial" panose="020B0604020202020204" pitchFamily="34" charset="0"/>
              </a:rPr>
              <a:t>different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toroidal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devices</a:t>
            </a:r>
            <a:endParaRPr lang="fi-FI" dirty="0">
              <a:cs typeface="Arial" panose="020B0604020202020204" pitchFamily="34" charset="0"/>
            </a:endParaRPr>
          </a:p>
          <a:p>
            <a:r>
              <a:rPr lang="fi-FI" dirty="0">
                <a:cs typeface="Arial" panose="020B0604020202020204" pitchFamily="34" charset="0"/>
              </a:rPr>
              <a:t>16:10	</a:t>
            </a:r>
            <a:r>
              <a:rPr lang="fi-FI" dirty="0" err="1">
                <a:cs typeface="Arial" panose="020B0604020202020204" pitchFamily="34" charset="0"/>
              </a:rPr>
              <a:t>Examples</a:t>
            </a:r>
            <a:r>
              <a:rPr lang="fi-FI" dirty="0">
                <a:cs typeface="Arial" panose="020B0604020202020204" pitchFamily="34" charset="0"/>
              </a:rPr>
              <a:t> of </a:t>
            </a:r>
            <a:r>
              <a:rPr lang="fi-FI" dirty="0" err="1">
                <a:cs typeface="Arial" panose="020B0604020202020204" pitchFamily="34" charset="0"/>
              </a:rPr>
              <a:t>surface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analyses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programs</a:t>
            </a:r>
            <a:r>
              <a:rPr lang="fi-FI" dirty="0">
                <a:cs typeface="Arial" panose="020B0604020202020204" pitchFamily="34" charset="0"/>
              </a:rPr>
              <a:t> in 2023</a:t>
            </a:r>
          </a:p>
          <a:p>
            <a:r>
              <a:rPr lang="fi-FI" dirty="0">
                <a:cs typeface="Arial" panose="020B0604020202020204" pitchFamily="34" charset="0"/>
              </a:rPr>
              <a:t>17:05	</a:t>
            </a:r>
            <a:r>
              <a:rPr lang="fi-FI" dirty="0" err="1">
                <a:cs typeface="Arial" panose="020B0604020202020204" pitchFamily="34" charset="0"/>
              </a:rPr>
              <a:t>Discussion</a:t>
            </a:r>
            <a:r>
              <a:rPr lang="fi-FI" dirty="0">
                <a:cs typeface="Arial" panose="020B0604020202020204" pitchFamily="34" charset="0"/>
              </a:rPr>
              <a:t> and open </a:t>
            </a:r>
            <a:r>
              <a:rPr lang="fi-FI" dirty="0" err="1">
                <a:cs typeface="Arial" panose="020B0604020202020204" pitchFamily="34" charset="0"/>
              </a:rPr>
              <a:t>points</a:t>
            </a:r>
            <a:endParaRPr lang="fi-FI" dirty="0">
              <a:cs typeface="Arial" panose="020B0604020202020204" pitchFamily="34" charset="0"/>
            </a:endParaRPr>
          </a:p>
          <a:p>
            <a:r>
              <a:rPr lang="fi-FI" dirty="0">
                <a:cs typeface="Arial" panose="020B0604020202020204" pitchFamily="34" charset="0"/>
              </a:rPr>
              <a:t>17:20	</a:t>
            </a:r>
            <a:r>
              <a:rPr lang="fi-FI" dirty="0" err="1">
                <a:cs typeface="Arial" panose="020B0604020202020204" pitchFamily="34" charset="0"/>
              </a:rPr>
              <a:t>End</a:t>
            </a:r>
            <a:r>
              <a:rPr lang="fi-FI" dirty="0">
                <a:cs typeface="Arial" panose="020B0604020202020204" pitchFamily="34" charset="0"/>
              </a:rPr>
              <a:t> of </a:t>
            </a:r>
            <a:r>
              <a:rPr lang="fi-FI" dirty="0" err="1">
                <a:cs typeface="Arial" panose="020B0604020202020204" pitchFamily="34" charset="0"/>
              </a:rPr>
              <a:t>the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meeting</a:t>
            </a:r>
            <a:endParaRPr lang="fi-FI" dirty="0">
              <a:cs typeface="Arial" panose="020B0604020202020204" pitchFamily="34" charset="0"/>
            </a:endParaRPr>
          </a:p>
          <a:p>
            <a:endParaRPr lang="fi-FI" dirty="0">
              <a:cs typeface="Arial" panose="020B0604020202020204" pitchFamily="34" charset="0"/>
            </a:endParaRPr>
          </a:p>
          <a:p>
            <a:r>
              <a:rPr lang="fi-FI" dirty="0" err="1">
                <a:cs typeface="Arial" panose="020B0604020202020204" pitchFamily="34" charset="0"/>
              </a:rPr>
              <a:t>Today</a:t>
            </a:r>
            <a:r>
              <a:rPr lang="fi-FI" dirty="0">
                <a:cs typeface="Arial" panose="020B0604020202020204" pitchFamily="34" charset="0"/>
              </a:rPr>
              <a:t>, </a:t>
            </a:r>
            <a:r>
              <a:rPr lang="fi-FI" dirty="0" err="1">
                <a:cs typeface="Arial" panose="020B0604020202020204" pitchFamily="34" charset="0"/>
              </a:rPr>
              <a:t>the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focus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will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be</a:t>
            </a:r>
            <a:r>
              <a:rPr lang="fi-FI" dirty="0">
                <a:cs typeface="Arial" panose="020B0604020202020204" pitchFamily="34" charset="0"/>
              </a:rPr>
              <a:t> on </a:t>
            </a:r>
            <a:r>
              <a:rPr lang="fi-FI" dirty="0" err="1">
                <a:cs typeface="Arial" panose="020B0604020202020204" pitchFamily="34" charset="0"/>
              </a:rPr>
              <a:t>analysis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programs</a:t>
            </a:r>
            <a:r>
              <a:rPr lang="fi-FI" dirty="0">
                <a:cs typeface="Arial" panose="020B0604020202020204" pitchFamily="34" charset="0"/>
              </a:rPr>
              <a:t> to </a:t>
            </a:r>
            <a:r>
              <a:rPr lang="fi-FI" dirty="0" err="1">
                <a:cs typeface="Arial" panose="020B0604020202020204" pitchFamily="34" charset="0"/>
              </a:rPr>
              <a:t>cast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light</a:t>
            </a:r>
            <a:r>
              <a:rPr lang="fi-FI" dirty="0">
                <a:cs typeface="Arial" panose="020B0604020202020204" pitchFamily="34" charset="0"/>
              </a:rPr>
              <a:t> on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erosion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and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material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migration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in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the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contributing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toroidal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devices</a:t>
            </a:r>
            <a:r>
              <a:rPr lang="fi-FI" dirty="0">
                <a:cs typeface="Arial" panose="020B0604020202020204" pitchFamily="34" charset="0"/>
              </a:rPr>
              <a:t> (AUG, WEST, W7-X) as </a:t>
            </a:r>
            <a:r>
              <a:rPr lang="fi-FI" dirty="0" err="1">
                <a:cs typeface="Arial" panose="020B0604020202020204" pitchFamily="34" charset="0"/>
              </a:rPr>
              <a:t>well</a:t>
            </a:r>
            <a:r>
              <a:rPr lang="fi-FI" dirty="0">
                <a:cs typeface="Arial" panose="020B0604020202020204" pitchFamily="34" charset="0"/>
              </a:rPr>
              <a:t> as </a:t>
            </a:r>
            <a:r>
              <a:rPr lang="fi-FI" dirty="0" err="1">
                <a:cs typeface="Arial" panose="020B0604020202020204" pitchFamily="34" charset="0"/>
              </a:rPr>
              <a:t>characterization</a:t>
            </a:r>
            <a:r>
              <a:rPr lang="fi-FI" dirty="0">
                <a:cs typeface="Arial" panose="020B0604020202020204" pitchFamily="34" charset="0"/>
              </a:rPr>
              <a:t> of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samples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coming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from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different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linear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facilities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or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laboratory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experiments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under</a:t>
            </a:r>
            <a:r>
              <a:rPr lang="fi-FI" dirty="0">
                <a:cs typeface="Arial" panose="020B0604020202020204" pitchFamily="34" charset="0"/>
              </a:rPr>
              <a:t> SP B. </a:t>
            </a:r>
            <a:r>
              <a:rPr lang="fi-FI" dirty="0" err="1">
                <a:cs typeface="Arial" panose="020B0604020202020204" pitchFamily="34" charset="0"/>
              </a:rPr>
              <a:t>Modelling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efforts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are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channelled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under</a:t>
            </a:r>
            <a:r>
              <a:rPr lang="fi-FI" dirty="0">
                <a:cs typeface="Arial" panose="020B0604020202020204" pitchFamily="34" charset="0"/>
              </a:rPr>
              <a:t> SP D.</a:t>
            </a:r>
          </a:p>
          <a:p>
            <a:endParaRPr lang="fi-FI" dirty="0">
              <a:cs typeface="Arial" panose="020B0604020202020204" pitchFamily="34" charset="0"/>
            </a:endParaRPr>
          </a:p>
          <a:p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Everybody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is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invited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to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contribute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to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the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discussions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,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also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those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who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are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not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task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holders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of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any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of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the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SP B.2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or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SP B.3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activities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0C8601-087D-3674-275A-40FE9E71DDE5}"/>
              </a:ext>
            </a:extLst>
          </p:cNvPr>
          <p:cNvSpPr txBox="1"/>
          <p:nvPr/>
        </p:nvSpPr>
        <p:spPr>
          <a:xfrm>
            <a:off x="416782" y="980728"/>
            <a:ext cx="70930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err="1">
                <a:solidFill>
                  <a:srgbClr val="FF0000"/>
                </a:solidFill>
              </a:rPr>
              <a:t>The</a:t>
            </a:r>
            <a:r>
              <a:rPr lang="fi-FI" b="1" dirty="0">
                <a:solidFill>
                  <a:srgbClr val="FF0000"/>
                </a:solidFill>
              </a:rPr>
              <a:t> </a:t>
            </a:r>
            <a:r>
              <a:rPr lang="fi-FI" b="1" dirty="0" err="1">
                <a:solidFill>
                  <a:srgbClr val="FF0000"/>
                </a:solidFill>
              </a:rPr>
              <a:t>goals</a:t>
            </a:r>
            <a:r>
              <a:rPr lang="fi-FI" b="1" dirty="0">
                <a:solidFill>
                  <a:srgbClr val="FF0000"/>
                </a:solidFill>
              </a:rPr>
              <a:t> of </a:t>
            </a:r>
            <a:r>
              <a:rPr lang="fi-FI" b="1" dirty="0" err="1">
                <a:solidFill>
                  <a:srgbClr val="FF0000"/>
                </a:solidFill>
              </a:rPr>
              <a:t>the</a:t>
            </a:r>
            <a:r>
              <a:rPr lang="fi-FI" b="1" dirty="0">
                <a:solidFill>
                  <a:srgbClr val="FF0000"/>
                </a:solidFill>
              </a:rPr>
              <a:t> </a:t>
            </a:r>
            <a:r>
              <a:rPr lang="fi-FI" b="1" dirty="0" err="1">
                <a:solidFill>
                  <a:srgbClr val="FF0000"/>
                </a:solidFill>
              </a:rPr>
              <a:t>meeting</a:t>
            </a:r>
            <a:r>
              <a:rPr lang="fi-FI" b="1" dirty="0">
                <a:solidFill>
                  <a:srgbClr val="FF0000"/>
                </a:solidFill>
              </a:rPr>
              <a:t> </a:t>
            </a:r>
            <a:r>
              <a:rPr lang="fi-FI" b="1" dirty="0" err="1">
                <a:solidFill>
                  <a:srgbClr val="FF0000"/>
                </a:solidFill>
              </a:rPr>
              <a:t>are</a:t>
            </a:r>
            <a:r>
              <a:rPr lang="fi-FI" b="1" dirty="0">
                <a:solidFill>
                  <a:srgbClr val="FF0000"/>
                </a:solidFill>
              </a:rPr>
              <a:t> 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Discuss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detailed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plans</a:t>
            </a:r>
            <a:r>
              <a:rPr lang="fi-FI" dirty="0"/>
              <a:t> of </a:t>
            </a:r>
            <a:r>
              <a:rPr lang="fi-FI" dirty="0" err="1"/>
              <a:t>tasks</a:t>
            </a:r>
            <a:r>
              <a:rPr lang="fi-FI" dirty="0"/>
              <a:t> </a:t>
            </a:r>
            <a:r>
              <a:rPr lang="fi-FI" dirty="0" err="1"/>
              <a:t>under</a:t>
            </a:r>
            <a:r>
              <a:rPr lang="fi-FI" dirty="0"/>
              <a:t> SP B.1 and SP B.4,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Identify</a:t>
            </a:r>
            <a:r>
              <a:rPr lang="fi-FI" dirty="0"/>
              <a:t> </a:t>
            </a:r>
            <a:r>
              <a:rPr lang="fi-FI" dirty="0" err="1"/>
              <a:t>possible</a:t>
            </a:r>
            <a:r>
              <a:rPr lang="fi-FI" dirty="0"/>
              <a:t> </a:t>
            </a:r>
            <a:r>
              <a:rPr lang="fi-FI" dirty="0" err="1"/>
              <a:t>gaps</a:t>
            </a:r>
            <a:r>
              <a:rPr lang="fi-FI" dirty="0"/>
              <a:t> and </a:t>
            </a:r>
            <a:r>
              <a:rPr lang="fi-FI" dirty="0" err="1"/>
              <a:t>opportunities</a:t>
            </a:r>
            <a:r>
              <a:rPr lang="fi-FI" dirty="0"/>
              <a:t> for </a:t>
            </a:r>
            <a:r>
              <a:rPr lang="fi-FI" dirty="0" err="1"/>
              <a:t>collaboration</a:t>
            </a:r>
            <a:r>
              <a:rPr lang="fi-FI" dirty="0"/>
              <a:t>, 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Decide</a:t>
            </a:r>
            <a:r>
              <a:rPr lang="fi-FI" dirty="0"/>
              <a:t> on </a:t>
            </a:r>
            <a:r>
              <a:rPr lang="fi-FI" dirty="0" err="1"/>
              <a:t>concrete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steps</a:t>
            </a:r>
            <a:r>
              <a:rPr lang="fi-FI" dirty="0"/>
              <a:t>,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reviewed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midterm</a:t>
            </a:r>
            <a:r>
              <a:rPr lang="fi-FI" dirty="0"/>
              <a:t> </a:t>
            </a:r>
            <a:r>
              <a:rPr lang="fi-FI" dirty="0" err="1"/>
              <a:t>meeting</a:t>
            </a:r>
            <a:endParaRPr lang="fi-FI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6BE968-A012-250F-B423-B6D43AD394B3}"/>
              </a:ext>
            </a:extLst>
          </p:cNvPr>
          <p:cNvSpPr txBox="1"/>
          <p:nvPr/>
        </p:nvSpPr>
        <p:spPr>
          <a:xfrm>
            <a:off x="4604157" y="3429000"/>
            <a:ext cx="4252318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i-FI" dirty="0"/>
              <a:t>https://indico.euro-fusion.org/event/2603/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DD1BCD4-8C3A-67E1-30B0-B1D4CD67F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869776"/>
          </a:xfrm>
        </p:spPr>
        <p:txBody>
          <a:bodyPr/>
          <a:lstStyle/>
          <a:p>
            <a:r>
              <a:rPr lang="fi-FI" dirty="0" err="1"/>
              <a:t>Goals</a:t>
            </a:r>
            <a:r>
              <a:rPr lang="fi-FI" dirty="0"/>
              <a:t> and agenda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meeting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41487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5B9466-50F9-C888-7B35-55583002C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Antti Hakola | SP B.2 &amp; SP B.3 kick-off meeting | VC | 9 March 2023 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graphicFrame>
        <p:nvGraphicFramePr>
          <p:cNvPr id="5" name="Tabelle 7">
            <a:extLst>
              <a:ext uri="{FF2B5EF4-FFF2-40B4-BE49-F238E27FC236}">
                <a16:creationId xmlns:a16="http://schemas.microsoft.com/office/drawing/2014/main" id="{F4D4B2B2-CE88-EB10-1A94-6E9F2E641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374790"/>
              </p:ext>
            </p:extLst>
          </p:nvPr>
        </p:nvGraphicFramePr>
        <p:xfrm>
          <a:off x="323528" y="1052736"/>
          <a:ext cx="8229600" cy="5196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2017">
                  <a:extLst>
                    <a:ext uri="{9D8B030D-6E8A-4147-A177-3AD203B41FA5}">
                      <a16:colId xmlns:a16="http://schemas.microsoft.com/office/drawing/2014/main" val="1621520873"/>
                    </a:ext>
                  </a:extLst>
                </a:gridCol>
                <a:gridCol w="1278131">
                  <a:extLst>
                    <a:ext uri="{9D8B030D-6E8A-4147-A177-3AD203B41FA5}">
                      <a16:colId xmlns:a16="http://schemas.microsoft.com/office/drawing/2014/main" val="2839852955"/>
                    </a:ext>
                  </a:extLst>
                </a:gridCol>
                <a:gridCol w="3679192">
                  <a:extLst>
                    <a:ext uri="{9D8B030D-6E8A-4147-A177-3AD203B41FA5}">
                      <a16:colId xmlns:a16="http://schemas.microsoft.com/office/drawing/2014/main" val="2383909151"/>
                    </a:ext>
                  </a:extLst>
                </a:gridCol>
                <a:gridCol w="1720260">
                  <a:extLst>
                    <a:ext uri="{9D8B030D-6E8A-4147-A177-3AD203B41FA5}">
                      <a16:colId xmlns:a16="http://schemas.microsoft.com/office/drawing/2014/main" val="4219246605"/>
                    </a:ext>
                  </a:extLst>
                </a:gridCol>
              </a:tblGrid>
              <a:tr h="925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500" dirty="0">
                          <a:effectLst/>
                        </a:rPr>
                        <a:t>WM57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SP B</a:t>
                      </a:r>
                      <a:endParaRPr lang="de-DE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Dependence of W erosion/deposition rates on plasma flux and impurity composition available for W model systems and role of CX neutrals on sputtering in past experiments reported. (ITER+DEMO) </a:t>
                      </a:r>
                      <a:endParaRPr lang="de-DE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31.12.2023 </a:t>
                      </a:r>
                      <a:endParaRPr lang="de-DE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286932"/>
                  </a:ext>
                </a:extLst>
              </a:tr>
              <a:tr h="705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dirty="0">
                          <a:effectLst/>
                        </a:rPr>
                        <a:t>WM58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dirty="0">
                          <a:effectLst/>
                        </a:rPr>
                        <a:t>SP B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500" dirty="0">
                          <a:effectLst/>
                        </a:rPr>
                        <a:t>Erosion and re-deposition patterns and characteristics of W nanostructures on marker samples originating from ASDEX Upgrade helium experiments determined. (ITER+DEMO)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dirty="0">
                          <a:effectLst/>
                        </a:rPr>
                        <a:t>31.12.2023 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extLst>
                  <a:ext uri="{0D108BD9-81ED-4DB2-BD59-A6C34878D82A}">
                    <a16:rowId xmlns:a16="http://schemas.microsoft.com/office/drawing/2014/main" val="1547136608"/>
                  </a:ext>
                </a:extLst>
              </a:tr>
              <a:tr h="74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dirty="0">
                          <a:effectLst/>
                        </a:rPr>
                        <a:t>WM59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dirty="0">
                          <a:effectLst/>
                        </a:rPr>
                        <a:t>SP B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500" dirty="0">
                          <a:effectLst/>
                        </a:rPr>
                        <a:t>W marker samples and ITER-like plasma-facing units removed after the WEST C5 campaign characterized and comparison made between C3, C4 , and C5 incl. helium results. (ITER+DEMO)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dirty="0">
                          <a:effectLst/>
                        </a:rPr>
                        <a:t>31.12.2023 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extLst>
                  <a:ext uri="{0D108BD9-81ED-4DB2-BD59-A6C34878D82A}">
                    <a16:rowId xmlns:a16="http://schemas.microsoft.com/office/drawing/2014/main" val="3745538837"/>
                  </a:ext>
                </a:extLst>
              </a:tr>
              <a:tr h="74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500" dirty="0">
                          <a:effectLst/>
                        </a:rPr>
                        <a:t>WM60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500" dirty="0">
                          <a:effectLst/>
                        </a:rPr>
                        <a:t>SP B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500" dirty="0">
                          <a:effectLst/>
                        </a:rPr>
                        <a:t>Fuel-containing </a:t>
                      </a:r>
                      <a:r>
                        <a:rPr lang="en-US" sz="1500" dirty="0" err="1">
                          <a:effectLst/>
                        </a:rPr>
                        <a:t>Be+O</a:t>
                      </a:r>
                      <a:r>
                        <a:rPr lang="en-US" sz="1500" dirty="0">
                          <a:effectLst/>
                        </a:rPr>
                        <a:t> and W+O samples produced, exposed in linear facilities, and characterized for their similarities to existing or expected layers in tokamaks (ASDEX Upgrade, WEST, JET). (ITER+DEMO)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500" dirty="0">
                          <a:effectLst/>
                        </a:rPr>
                        <a:t>31.12.2023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extLst>
                  <a:ext uri="{0D108BD9-81ED-4DB2-BD59-A6C34878D82A}">
                    <a16:rowId xmlns:a16="http://schemas.microsoft.com/office/drawing/2014/main" val="2249276014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27B81CA8-BE02-5C2D-A7FF-1CFC0BEBD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869776"/>
          </a:xfrm>
        </p:spPr>
        <p:txBody>
          <a:bodyPr/>
          <a:lstStyle/>
          <a:p>
            <a:r>
              <a:rPr lang="fi-FI" dirty="0"/>
              <a:t>SP B </a:t>
            </a:r>
            <a:r>
              <a:rPr lang="fi-FI" dirty="0" err="1"/>
              <a:t>milestones</a:t>
            </a:r>
            <a:r>
              <a:rPr lang="fi-FI" dirty="0"/>
              <a:t> in 2023</a:t>
            </a:r>
          </a:p>
        </p:txBody>
      </p:sp>
    </p:spTree>
    <p:extLst>
      <p:ext uri="{BB962C8B-B14F-4D97-AF65-F5344CB8AC3E}">
        <p14:creationId xmlns:p14="http://schemas.microsoft.com/office/powerpoint/2010/main" val="3979377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29B484-D0D8-C6B3-C590-38CC88B22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Antti Hakola | SP B.2 &amp; SP B.3 kick-off meeting | VC | 9 March 2023 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AC0598E-E386-F9B9-52EC-6D74C5581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869776"/>
          </a:xfrm>
        </p:spPr>
        <p:txBody>
          <a:bodyPr/>
          <a:lstStyle/>
          <a:p>
            <a:r>
              <a:rPr lang="fi-FI" dirty="0"/>
              <a:t>SP B.2 &amp; SP B.3 </a:t>
            </a:r>
            <a:r>
              <a:rPr lang="fi-FI" dirty="0" err="1"/>
              <a:t>deliverables</a:t>
            </a:r>
            <a:r>
              <a:rPr lang="fi-FI" dirty="0"/>
              <a:t> in 2023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B0C35637-43A6-68AB-7F14-022B3547CF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271907"/>
              </p:ext>
            </p:extLst>
          </p:nvPr>
        </p:nvGraphicFramePr>
        <p:xfrm>
          <a:off x="251520" y="1052736"/>
          <a:ext cx="8312235" cy="46680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53132847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334987883"/>
                    </a:ext>
                  </a:extLst>
                </a:gridCol>
                <a:gridCol w="5791955">
                  <a:extLst>
                    <a:ext uri="{9D8B030D-6E8A-4147-A177-3AD203B41FA5}">
                      <a16:colId xmlns:a16="http://schemas.microsoft.com/office/drawing/2014/main" val="18512828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 err="1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Activity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 err="1">
                          <a:effectLst/>
                        </a:rPr>
                        <a:t>Deliverable</a:t>
                      </a:r>
                      <a:r>
                        <a:rPr lang="de-DE" sz="1600" dirty="0">
                          <a:effectLst/>
                        </a:rPr>
                        <a:t> ID(s)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US" sz="1600" spc="-15" dirty="0">
                          <a:effectLst/>
                        </a:rPr>
                        <a:t>Title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3421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 B.2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D001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300"/>
                        </a:spcAft>
                        <a:tabLst>
                          <a:tab pos="-914400" algn="l"/>
                          <a:tab pos="771525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Erosion and deposition patterns on marker and ITER-like PFUs after WEST C5 campaign (CEA)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664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 B.2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D002, D003, D004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300"/>
                        </a:spcAft>
                        <a:tabLst>
                          <a:tab pos="-914400" algn="l"/>
                          <a:tab pos="771525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Qualification of W fuzz production in AUG He plasmas (FZJ); Balance between gross and net erosion in AUG He plasmas and comparison with available D data (VTT); Erosion, deposition, and surface modification patterns on samples exposed to AUG He plasmas (MPG)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4899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 B.2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D005, D006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300"/>
                        </a:spcAft>
                        <a:tabLst>
                          <a:tab pos="-914400" algn="l"/>
                          <a:tab pos="771525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Erosion and deposition characteristics on samples exposed to OP1.2a, OP1.2b, and OP2 campaigns on W7-X (FZJ); Erosion and deposition characteristics of manipulator samples from OP2 experiments in W7-X (MPG)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5657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 B.3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D001-D010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300"/>
                        </a:spcAft>
                        <a:tabLst>
                          <a:tab pos="-914400" algn="l"/>
                          <a:tab pos="771525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Characterization of selected AUG, WEST and/or W7-X wall tiles and plasma-exposed reference samples (FZJ, IAP, IPPLM, IST, JSI, MPG, NCSRD, RBI, VR, VTT)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4819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 B.3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D011 (2022 </a:t>
                      </a:r>
                      <a:r>
                        <a:rPr lang="de-DE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transfer</a:t>
                      </a:r>
                      <a:r>
                        <a:rPr lang="de-D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IPPLM)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300"/>
                        </a:spcAft>
                        <a:tabLst>
                          <a:tab pos="-914400" algn="l"/>
                          <a:tab pos="771525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SEM, TEM and FIB characterization of selected samples from experiments on WEST and W7-X with conclusions (IPPLM)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700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8652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F72E1E-C5C3-A05B-330C-EFB3BEF77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Antti Hakola | SP B.2 &amp; SP B.3 kick-off meeting | VC | 9 March 2023 | 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F32F5EC-A9B1-C3A4-4595-8F3D10D29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869776"/>
          </a:xfrm>
        </p:spPr>
        <p:txBody>
          <a:bodyPr/>
          <a:lstStyle/>
          <a:p>
            <a:r>
              <a:rPr lang="fi-FI" dirty="0"/>
              <a:t>SP B.2 </a:t>
            </a:r>
            <a:r>
              <a:rPr lang="fi-FI" dirty="0" err="1"/>
              <a:t>resources</a:t>
            </a:r>
            <a:r>
              <a:rPr lang="fi-FI" dirty="0"/>
              <a:t> 2023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C18DC58-1E61-4978-4598-FF36F3D72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744027"/>
              </p:ext>
            </p:extLst>
          </p:nvPr>
        </p:nvGraphicFramePr>
        <p:xfrm>
          <a:off x="881886" y="1196752"/>
          <a:ext cx="6694427" cy="2376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6453">
                  <a:extLst>
                    <a:ext uri="{9D8B030D-6E8A-4147-A177-3AD203B41FA5}">
                      <a16:colId xmlns:a16="http://schemas.microsoft.com/office/drawing/2014/main" val="1252319938"/>
                    </a:ext>
                  </a:extLst>
                </a:gridCol>
                <a:gridCol w="2639990">
                  <a:extLst>
                    <a:ext uri="{9D8B030D-6E8A-4147-A177-3AD203B41FA5}">
                      <a16:colId xmlns:a16="http://schemas.microsoft.com/office/drawing/2014/main" val="763345730"/>
                    </a:ext>
                  </a:extLst>
                </a:gridCol>
                <a:gridCol w="1777984">
                  <a:extLst>
                    <a:ext uri="{9D8B030D-6E8A-4147-A177-3AD203B41FA5}">
                      <a16:colId xmlns:a16="http://schemas.microsoft.com/office/drawing/2014/main" val="3034726411"/>
                    </a:ext>
                  </a:extLst>
                </a:gridCol>
              </a:tblGrid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Deliverable Owner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Beneficiary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PM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5849135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 Diez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1474769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 Rasinski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FZJ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8667062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A. Hakola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VTT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1995975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 Balden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MPG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4859662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 Rasinski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FZJ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4258383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 Mayer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MPG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286551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Total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b="1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7418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1470B47-250D-CC83-ADE3-0E63FCED7F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519498"/>
              </p:ext>
            </p:extLst>
          </p:nvPr>
        </p:nvGraphicFramePr>
        <p:xfrm>
          <a:off x="467544" y="4005064"/>
          <a:ext cx="8136904" cy="1457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8597">
                  <a:extLst>
                    <a:ext uri="{9D8B030D-6E8A-4147-A177-3AD203B41FA5}">
                      <a16:colId xmlns:a16="http://schemas.microsoft.com/office/drawing/2014/main" val="3870887092"/>
                    </a:ext>
                  </a:extLst>
                </a:gridCol>
                <a:gridCol w="1426359">
                  <a:extLst>
                    <a:ext uri="{9D8B030D-6E8A-4147-A177-3AD203B41FA5}">
                      <a16:colId xmlns:a16="http://schemas.microsoft.com/office/drawing/2014/main" val="3301594717"/>
                    </a:ext>
                  </a:extLst>
                </a:gridCol>
                <a:gridCol w="1065015">
                  <a:extLst>
                    <a:ext uri="{9D8B030D-6E8A-4147-A177-3AD203B41FA5}">
                      <a16:colId xmlns:a16="http://schemas.microsoft.com/office/drawing/2014/main" val="2026491973"/>
                    </a:ext>
                  </a:extLst>
                </a:gridCol>
                <a:gridCol w="4126933">
                  <a:extLst>
                    <a:ext uri="{9D8B030D-6E8A-4147-A177-3AD203B41FA5}">
                      <a16:colId xmlns:a16="http://schemas.microsoft.com/office/drawing/2014/main" val="1769239956"/>
                    </a:ext>
                  </a:extLst>
                </a:gridCol>
              </a:tblGrid>
              <a:tr h="29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Device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Beneficiary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Days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  Related Deliverable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1258553"/>
                  </a:ext>
                </a:extLst>
              </a:tr>
              <a:tr h="29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PSI-2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FZJ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D002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4102915"/>
                  </a:ext>
                </a:extLst>
              </a:tr>
              <a:tr h="29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Accelerator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GB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FZJ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3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D002, D005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0951622"/>
                  </a:ext>
                </a:extLst>
              </a:tr>
              <a:tr h="29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Accelerator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GB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MPG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D004, D006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829026"/>
                  </a:ext>
                </a:extLst>
              </a:tr>
              <a:tr h="29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Accelerator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GB" sz="1600" spc="-15" dirty="0">
                          <a:effectLst/>
                        </a:rPr>
                        <a:t>VTT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D003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350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01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8BF3E9-82A6-55B7-C8ED-7ED70D674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Antti Hakola | SP B.2 &amp; SP B.3 kick-off meeting | VC | 9 March 2023 | Page </a:t>
            </a:r>
            <a:fld id="{6A6D9FA1-99C7-4910-8E32-B85D378B0060}" type="slidenum">
              <a:rPr lang="en-GB" smtClean="0"/>
              <a:pPr algn="r"/>
              <a:t>7</a:t>
            </a:fld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038889D-56C4-7BBF-4DD1-46FCA5C21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869776"/>
          </a:xfrm>
        </p:spPr>
        <p:txBody>
          <a:bodyPr/>
          <a:lstStyle/>
          <a:p>
            <a:r>
              <a:rPr lang="fi-FI" dirty="0"/>
              <a:t>SP B.3 </a:t>
            </a:r>
            <a:r>
              <a:rPr lang="fi-FI" dirty="0" err="1"/>
              <a:t>resources</a:t>
            </a:r>
            <a:r>
              <a:rPr lang="fi-FI" dirty="0"/>
              <a:t> 2023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FD4D43F-815D-67A1-1B86-6CF4399CE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109209"/>
              </p:ext>
            </p:extLst>
          </p:nvPr>
        </p:nvGraphicFramePr>
        <p:xfrm>
          <a:off x="881886" y="1196752"/>
          <a:ext cx="6694427" cy="3564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6453">
                  <a:extLst>
                    <a:ext uri="{9D8B030D-6E8A-4147-A177-3AD203B41FA5}">
                      <a16:colId xmlns:a16="http://schemas.microsoft.com/office/drawing/2014/main" val="1252319938"/>
                    </a:ext>
                  </a:extLst>
                </a:gridCol>
                <a:gridCol w="2639990">
                  <a:extLst>
                    <a:ext uri="{9D8B030D-6E8A-4147-A177-3AD203B41FA5}">
                      <a16:colId xmlns:a16="http://schemas.microsoft.com/office/drawing/2014/main" val="763345730"/>
                    </a:ext>
                  </a:extLst>
                </a:gridCol>
                <a:gridCol w="1777984">
                  <a:extLst>
                    <a:ext uri="{9D8B030D-6E8A-4147-A177-3AD203B41FA5}">
                      <a16:colId xmlns:a16="http://schemas.microsoft.com/office/drawing/2014/main" val="3034726411"/>
                    </a:ext>
                  </a:extLst>
                </a:gridCol>
              </a:tblGrid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Deliverable Owner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Beneficiary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PM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5849135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 Rasinski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FZJ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1474769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E.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Grigore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IAP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8667062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E. Fortuna-Zalesna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IPPLM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+ 1.98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1995975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E.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Alves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4859662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S. Markelj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JSI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4258383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 Balden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MPG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286551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de-DE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K. Mergia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NCSRD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0781581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I. Bogdanovic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Radovic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RBI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2978214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P. Petersson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311787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A. Hakola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VTT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2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7114935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Total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b="1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31.98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7418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ABBBA8D-BB2C-458D-5E9F-416125E83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047759"/>
              </p:ext>
            </p:extLst>
          </p:nvPr>
        </p:nvGraphicFramePr>
        <p:xfrm>
          <a:off x="457200" y="4941168"/>
          <a:ext cx="8136904" cy="1165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8597">
                  <a:extLst>
                    <a:ext uri="{9D8B030D-6E8A-4147-A177-3AD203B41FA5}">
                      <a16:colId xmlns:a16="http://schemas.microsoft.com/office/drawing/2014/main" val="3870887092"/>
                    </a:ext>
                  </a:extLst>
                </a:gridCol>
                <a:gridCol w="1426359">
                  <a:extLst>
                    <a:ext uri="{9D8B030D-6E8A-4147-A177-3AD203B41FA5}">
                      <a16:colId xmlns:a16="http://schemas.microsoft.com/office/drawing/2014/main" val="3301594717"/>
                    </a:ext>
                  </a:extLst>
                </a:gridCol>
                <a:gridCol w="1065015">
                  <a:extLst>
                    <a:ext uri="{9D8B030D-6E8A-4147-A177-3AD203B41FA5}">
                      <a16:colId xmlns:a16="http://schemas.microsoft.com/office/drawing/2014/main" val="2026491973"/>
                    </a:ext>
                  </a:extLst>
                </a:gridCol>
                <a:gridCol w="4126933">
                  <a:extLst>
                    <a:ext uri="{9D8B030D-6E8A-4147-A177-3AD203B41FA5}">
                      <a16:colId xmlns:a16="http://schemas.microsoft.com/office/drawing/2014/main" val="1769239956"/>
                    </a:ext>
                  </a:extLst>
                </a:gridCol>
              </a:tblGrid>
              <a:tr h="29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Device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Beneficiary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Days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  Related Deliverable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1258553"/>
                  </a:ext>
                </a:extLst>
              </a:tr>
              <a:tr h="29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Accelerator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GB" sz="1600" spc="-15" dirty="0">
                          <a:effectLst/>
                        </a:rPr>
                        <a:t>FZJ + IST + JSI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3 + 2 + 5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D001 + D004 + D005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0951622"/>
                  </a:ext>
                </a:extLst>
              </a:tr>
              <a:tr h="29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Accelerator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GB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MPG + NCSRD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+ 3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D006 + D007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829026"/>
                  </a:ext>
                </a:extLst>
              </a:tr>
              <a:tr h="291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Accelerator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GB" sz="1600" spc="-15" dirty="0">
                          <a:effectLst/>
                        </a:rPr>
                        <a:t>RBI + VR + VTT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+ 5 + 1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D008 + D009 + D010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350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125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4CF56-0609-8ED5-CA6A-7F0FFC121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Antti Hakola | SP B.2 &amp; SP B.3 kick-off meeting | VC | 9 March 2023 | Page </a:t>
            </a:r>
            <a:fld id="{6A6D9FA1-99C7-4910-8E32-B85D378B0060}" type="slidenum">
              <a:rPr lang="en-GB" smtClean="0"/>
              <a:pPr algn="r"/>
              <a:t>8</a:t>
            </a:fld>
            <a:endParaRPr lang="en-GB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687E9D51-04F1-3D7C-569E-E2510E33A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266429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Your SP B contact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	Antti Hakola (</a:t>
            </a:r>
            <a:r>
              <a:rPr lang="en-US" altLang="de-DE" sz="1800" dirty="0">
                <a:latin typeface="+mn-lt"/>
                <a:ea typeface="Arial" charset="0"/>
                <a:cs typeface="Arial" charset="0"/>
                <a:hlinkClick r:id="rId2"/>
              </a:rPr>
              <a:t>antti.hakola@vtt.fi</a:t>
            </a: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Project leader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	Sebastijan Brezinsek (</a:t>
            </a:r>
            <a:r>
              <a:rPr lang="en-US" altLang="de-DE" sz="1800" dirty="0">
                <a:latin typeface="+mn-lt"/>
                <a:ea typeface="Arial" charset="0"/>
                <a:cs typeface="Arial" charset="0"/>
                <a:hlinkClick r:id="rId3"/>
              </a:rPr>
              <a:t>s.brezinsek@fz-juelich.de</a:t>
            </a: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Project Support Officer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	Michael Reinhart (</a:t>
            </a:r>
            <a:r>
              <a:rPr lang="en-US" altLang="de-DE" sz="1800" dirty="0">
                <a:latin typeface="+mn-lt"/>
                <a:ea typeface="Arial" charset="0"/>
                <a:cs typeface="Arial" charset="0"/>
                <a:hlinkClick r:id="rId4"/>
              </a:rPr>
              <a:t>m.reinhart@fz-juelich.de</a:t>
            </a: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de-DE" altLang="de-DE" sz="1800" dirty="0">
                <a:latin typeface="+mn-lt"/>
                <a:ea typeface="Arial" charset="0"/>
                <a:cs typeface="Arial" charset="0"/>
              </a:rPr>
              <a:t>PMU </a:t>
            </a:r>
            <a:r>
              <a:rPr lang="de-DE" altLang="de-DE" sz="1800" dirty="0" err="1">
                <a:latin typeface="+mn-lt"/>
                <a:ea typeface="Arial" charset="0"/>
                <a:cs typeface="Arial" charset="0"/>
              </a:rPr>
              <a:t>Coordination</a:t>
            </a:r>
            <a:r>
              <a:rPr lang="de-DE" altLang="de-DE" sz="1800" dirty="0">
                <a:latin typeface="+mn-lt"/>
                <a:ea typeface="Arial" charset="0"/>
                <a:cs typeface="Arial" charset="0"/>
              </a:rPr>
              <a:t> Officer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de-DE" altLang="de-DE" sz="1800" dirty="0">
                <a:latin typeface="+mn-lt"/>
                <a:ea typeface="Arial" charset="0"/>
                <a:cs typeface="Arial" charset="0"/>
              </a:rPr>
              <a:t>	David Douai (</a:t>
            </a:r>
            <a:r>
              <a:rPr lang="de-DE" altLang="de-DE" sz="1800" dirty="0">
                <a:latin typeface="+mn-lt"/>
                <a:ea typeface="Arial" charset="0"/>
                <a:cs typeface="Arial" charset="0"/>
                <a:hlinkClick r:id="rId5"/>
              </a:rPr>
              <a:t>david.douai@euro-fusion.org</a:t>
            </a:r>
            <a:r>
              <a:rPr lang="de-DE" altLang="de-DE" sz="1800" dirty="0">
                <a:latin typeface="+mn-lt"/>
                <a:ea typeface="Arial" charset="0"/>
                <a:cs typeface="Arial" charset="0"/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B693C3-AE87-085D-AF82-C6D9DAF3C52E}"/>
              </a:ext>
            </a:extLst>
          </p:cNvPr>
          <p:cNvSpPr txBox="1"/>
          <p:nvPr/>
        </p:nvSpPr>
        <p:spPr>
          <a:xfrm>
            <a:off x="467544" y="3742604"/>
            <a:ext cx="601459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i-FI" dirty="0" err="1"/>
              <a:t>Kick-off</a:t>
            </a:r>
            <a:r>
              <a:rPr lang="fi-FI" dirty="0"/>
              <a:t> </a:t>
            </a:r>
            <a:r>
              <a:rPr lang="fi-FI" dirty="0" err="1"/>
              <a:t>meetings</a:t>
            </a:r>
            <a:r>
              <a:rPr lang="fi-FI" dirty="0"/>
              <a:t> and </a:t>
            </a:r>
            <a:r>
              <a:rPr lang="fi-FI" dirty="0" err="1"/>
              <a:t>detailed</a:t>
            </a:r>
            <a:r>
              <a:rPr lang="fi-FI" dirty="0"/>
              <a:t> definition of </a:t>
            </a:r>
            <a:r>
              <a:rPr lang="fi-FI" dirty="0" err="1"/>
              <a:t>tasks</a:t>
            </a:r>
            <a:endParaRPr lang="fi-FI" dirty="0"/>
          </a:p>
          <a:p>
            <a:r>
              <a:rPr lang="fi-FI" dirty="0"/>
              <a:t>	</a:t>
            </a:r>
            <a:r>
              <a:rPr lang="fi-FI" b="1" dirty="0" err="1">
                <a:solidFill>
                  <a:srgbClr val="FF0000"/>
                </a:solidFill>
              </a:rPr>
              <a:t>March</a:t>
            </a:r>
            <a:r>
              <a:rPr lang="fi-FI" b="1" dirty="0">
                <a:solidFill>
                  <a:srgbClr val="FF0000"/>
                </a:solidFill>
              </a:rPr>
              <a:t> 2023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i-FI" dirty="0" err="1"/>
              <a:t>Thematic</a:t>
            </a:r>
            <a:r>
              <a:rPr lang="fi-FI" dirty="0"/>
              <a:t> </a:t>
            </a:r>
            <a:r>
              <a:rPr lang="fi-FI" dirty="0" err="1"/>
              <a:t>meetings</a:t>
            </a:r>
            <a:r>
              <a:rPr lang="fi-FI" dirty="0"/>
              <a:t> on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elaborated</a:t>
            </a:r>
            <a:r>
              <a:rPr lang="fi-FI" dirty="0"/>
              <a:t> </a:t>
            </a:r>
            <a:r>
              <a:rPr lang="fi-FI" dirty="0" err="1"/>
              <a:t>planning</a:t>
            </a:r>
            <a:r>
              <a:rPr lang="fi-FI" dirty="0"/>
              <a:t> of </a:t>
            </a:r>
            <a:r>
              <a:rPr lang="fi-FI" dirty="0" err="1"/>
              <a:t>tasks</a:t>
            </a:r>
            <a:endParaRPr lang="fi-FI" dirty="0"/>
          </a:p>
          <a:p>
            <a:r>
              <a:rPr lang="fi-FI" dirty="0"/>
              <a:t>	</a:t>
            </a:r>
            <a:r>
              <a:rPr lang="fi-FI" b="1" dirty="0" err="1">
                <a:solidFill>
                  <a:srgbClr val="FF0000"/>
                </a:solidFill>
              </a:rPr>
              <a:t>April-May</a:t>
            </a:r>
            <a:r>
              <a:rPr lang="fi-FI" b="1" dirty="0">
                <a:solidFill>
                  <a:srgbClr val="FF0000"/>
                </a:solidFill>
              </a:rPr>
              <a:t> 2023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i-FI" dirty="0" err="1"/>
              <a:t>Midterm</a:t>
            </a:r>
            <a:r>
              <a:rPr lang="fi-FI" dirty="0"/>
              <a:t> </a:t>
            </a:r>
            <a:r>
              <a:rPr lang="fi-FI" dirty="0" err="1"/>
              <a:t>meeting</a:t>
            </a:r>
            <a:r>
              <a:rPr lang="fi-FI" dirty="0"/>
              <a:t> of SP B </a:t>
            </a:r>
            <a:r>
              <a:rPr lang="fi-FI" dirty="0" err="1"/>
              <a:t>activity</a:t>
            </a:r>
            <a:r>
              <a:rPr lang="fi-FI" dirty="0"/>
              <a:t> </a:t>
            </a:r>
            <a:r>
              <a:rPr lang="fi-FI" dirty="0" err="1"/>
              <a:t>areas</a:t>
            </a:r>
            <a:r>
              <a:rPr lang="fi-FI" dirty="0"/>
              <a:t> – </a:t>
            </a:r>
            <a:r>
              <a:rPr lang="fi-FI" dirty="0" err="1"/>
              <a:t>latter</a:t>
            </a:r>
            <a:r>
              <a:rPr lang="fi-FI" dirty="0"/>
              <a:t> </a:t>
            </a:r>
            <a:r>
              <a:rPr lang="fi-FI" dirty="0" err="1"/>
              <a:t>half</a:t>
            </a:r>
            <a:r>
              <a:rPr lang="fi-FI" dirty="0"/>
              <a:t> of 2023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i-FI" dirty="0" err="1"/>
              <a:t>Review</a:t>
            </a:r>
            <a:r>
              <a:rPr lang="fi-FI" dirty="0"/>
              <a:t> </a:t>
            </a:r>
            <a:r>
              <a:rPr lang="fi-FI" dirty="0" err="1"/>
              <a:t>meeting</a:t>
            </a:r>
            <a:r>
              <a:rPr lang="fi-FI" dirty="0"/>
              <a:t> of WPPWIE– </a:t>
            </a:r>
            <a:r>
              <a:rPr lang="fi-FI" b="1" dirty="0">
                <a:solidFill>
                  <a:srgbClr val="FF0000"/>
                </a:solidFill>
              </a:rPr>
              <a:t>October-November 2023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6B0FEE-5114-B21A-1D16-13911A1403A2}"/>
              </a:ext>
            </a:extLst>
          </p:cNvPr>
          <p:cNvSpPr txBox="1"/>
          <p:nvPr/>
        </p:nvSpPr>
        <p:spPr>
          <a:xfrm>
            <a:off x="4193957" y="5866582"/>
            <a:ext cx="4252318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i-FI" dirty="0"/>
              <a:t>https://indico.euro-fusion.org/event/2603/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86B6F4-DB65-43B5-0674-67F50D9C057A}"/>
              </a:ext>
            </a:extLst>
          </p:cNvPr>
          <p:cNvSpPr txBox="1"/>
          <p:nvPr/>
        </p:nvSpPr>
        <p:spPr>
          <a:xfrm>
            <a:off x="447899" y="5880316"/>
            <a:ext cx="3618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Minutes</a:t>
            </a:r>
            <a:r>
              <a:rPr lang="fi-FI" dirty="0"/>
              <a:t> and </a:t>
            </a:r>
            <a:r>
              <a:rPr lang="fi-FI" dirty="0" err="1"/>
              <a:t>slides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meeting</a:t>
            </a:r>
            <a:r>
              <a:rPr lang="fi-FI" dirty="0"/>
              <a:t> at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B3D4A50-394F-0D7B-7448-3E3EAB51F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869776"/>
          </a:xfrm>
        </p:spPr>
        <p:txBody>
          <a:bodyPr/>
          <a:lstStyle/>
          <a:p>
            <a:r>
              <a:rPr lang="fi-FI" dirty="0" err="1"/>
              <a:t>Contact</a:t>
            </a:r>
            <a:r>
              <a:rPr lang="fi-FI" dirty="0"/>
              <a:t> info and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steps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55932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5D6C7BCD04A944BDEBCB3B61BEC5CF" ma:contentTypeVersion="10" ma:contentTypeDescription="Create a new document." ma:contentTypeScope="" ma:versionID="12bd3182a504424e1c2df83153ef6e28">
  <xsd:schema xmlns:xsd="http://www.w3.org/2001/XMLSchema" xmlns:xs="http://www.w3.org/2001/XMLSchema" xmlns:p="http://schemas.microsoft.com/office/2006/metadata/properties" xmlns:ns3="a7581780-e204-4b1b-ad56-f0a44b348806" targetNamespace="http://schemas.microsoft.com/office/2006/metadata/properties" ma:root="true" ma:fieldsID="3a4ed2a76c976ffc9b79a2ba7aa48740" ns3:_="">
    <xsd:import namespace="a7581780-e204-4b1b-ad56-f0a44b34880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581780-e204-4b1b-ad56-f0a44b3488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31E36C-415B-4087-803B-4E1FF90B42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581780-e204-4b1b-ad56-f0a44b3488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1AC6AA-5586-4C83-ADF3-2EEA114AF8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92FD4E-A877-49EA-B4B1-923CE99E6A67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  <ds:schemaRef ds:uri="a7581780-e204-4b1b-ad56-f0a44b348806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28621</TotalTime>
  <Words>1279</Words>
  <Application>Microsoft Office PowerPoint</Application>
  <PresentationFormat>On-screen Show (4:3)</PresentationFormat>
  <Paragraphs>192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Overview of SP B, SP B.2, and SP B.3 in 2023</vt:lpstr>
      <vt:lpstr>Overview of SP B in 2023</vt:lpstr>
      <vt:lpstr>Goals and agenda of the meeting</vt:lpstr>
      <vt:lpstr>SP B milestones in 2023</vt:lpstr>
      <vt:lpstr>SP B.2 &amp; SP B.3 deliverables in 2023</vt:lpstr>
      <vt:lpstr>SP B.2 resources 2023</vt:lpstr>
      <vt:lpstr>SP B.3 resources 2023</vt:lpstr>
      <vt:lpstr>Contact info and 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Nieckchen Petra</dc:creator>
  <cp:lastModifiedBy>Hakola Antti</cp:lastModifiedBy>
  <cp:revision>232</cp:revision>
  <cp:lastPrinted>2020-07-13T07:03:50Z</cp:lastPrinted>
  <dcterms:created xsi:type="dcterms:W3CDTF">2014-10-27T16:36:40Z</dcterms:created>
  <dcterms:modified xsi:type="dcterms:W3CDTF">2023-03-08T11:42:03Z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0x0101006E5D6C7BCD04A944BDEBCB3B61BEC5CF</vt:lpwstr>
  </property>
</Properties>
</file>