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32" r:id="rId3"/>
    <p:sldId id="331" r:id="rId4"/>
    <p:sldId id="333" r:id="rId5"/>
  </p:sldIdLst>
  <p:sldSz cx="9144000" cy="5143500" type="screen16x9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146" d="100"/>
          <a:sy n="146" d="100"/>
        </p:scale>
        <p:origin x="51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44" d="100"/>
          <a:sy n="44" d="100"/>
        </p:scale>
        <p:origin x="2740" y="3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17/04/2023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17/04/2023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5113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91" tIns="47796" rIns="95591" bIns="4779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5591" tIns="47796" rIns="95591" bIns="4779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373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457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164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DB9FE51-9F90-4822-8976-9F8B533BD01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758" y="4299942"/>
            <a:ext cx="3627746" cy="74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Hennie van der Meiden | Kick-of meeting WP SP X PWIE  | Zoom | xx.xx.2021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17/04/2023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4767263"/>
            <a:ext cx="6553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 dirty="0"/>
              <a:t>Hennie van der Meiden | Kick-of meeting WP SP X PWIE  | Zoom | xx.xx.2021 | Page </a:t>
            </a:r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 dirty="0"/>
              <a:t>Kick-off meeting SP X2</a:t>
            </a:r>
            <a:br>
              <a:rPr lang="en-US" sz="3200" dirty="0"/>
            </a:br>
            <a:r>
              <a:rPr lang="en-US" sz="2400" dirty="0"/>
              <a:t>Optimization of laser-based surface analysis diagnostics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Hennie van der Meiden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77E81A-314F-40D3-B070-ABE80C2E5A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23355"/>
            <a:ext cx="2471352" cy="62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8450033" cy="342900"/>
          </a:xfrm>
        </p:spPr>
        <p:txBody>
          <a:bodyPr/>
          <a:lstStyle/>
          <a:p>
            <a:r>
              <a:rPr lang="de-DE" sz="2000" dirty="0"/>
              <a:t>SP X.2: </a:t>
            </a:r>
            <a:r>
              <a:rPr lang="en-GB" sz="2000" dirty="0"/>
              <a:t>Optimization of laser-based surface analysis diagnostics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0796" y="555526"/>
            <a:ext cx="9083203" cy="4031681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</a:p>
          <a:p>
            <a:pPr>
              <a:lnSpc>
                <a:spcPct val="113000"/>
              </a:lnSpc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Accelerator DIFFER operational, NRA analysis samples LIBS campaign done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But contradictions found between LIBS and NRA (influence seeding):</a:t>
            </a:r>
          </a:p>
          <a:p>
            <a:pPr>
              <a:lnSpc>
                <a:spcPct val="113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-  NRA: highest D retention with Ne seeding, lowest with He seeding   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-  LIBS: highest retention N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lowest He</a:t>
            </a:r>
          </a:p>
          <a:p>
            <a:pPr>
              <a:lnSpc>
                <a:spcPct val="113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Also doubts about given oxygen content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Investigation to be continued!</a:t>
            </a:r>
          </a:p>
          <a:p>
            <a:pPr>
              <a:lnSpc>
                <a:spcPct val="113000"/>
              </a:lnSpc>
            </a:pPr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Magnum-PSI/PSI-2 operational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 need samples for linear devices and Be campaign.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Antti will comment </a:t>
            </a:r>
          </a:p>
          <a:p>
            <a:pPr>
              <a:lnSpc>
                <a:spcPct val="113000"/>
              </a:lnSpc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LIBS project in JET on-hold, awaiting outcome internal discussion at JET</a:t>
            </a:r>
          </a:p>
          <a:p>
            <a:pPr>
              <a:lnSpc>
                <a:spcPct val="113000"/>
              </a:lnSpc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 this work package: using LIBS as a tool for investigating samples/tiles from toroidal device is removed. In this work package only LIBS techniques/physics  </a:t>
            </a:r>
          </a:p>
        </p:txBody>
      </p:sp>
    </p:spTree>
    <p:extLst>
      <p:ext uri="{BB962C8B-B14F-4D97-AF65-F5344CB8AC3E}">
        <p14:creationId xmlns:p14="http://schemas.microsoft.com/office/powerpoint/2010/main" val="330564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8450033" cy="342900"/>
          </a:xfrm>
        </p:spPr>
        <p:txBody>
          <a:bodyPr/>
          <a:lstStyle/>
          <a:p>
            <a:r>
              <a:rPr lang="de-DE" sz="2000" dirty="0"/>
              <a:t>SP X.2: </a:t>
            </a:r>
            <a:r>
              <a:rPr lang="en-GB" sz="2000" dirty="0"/>
              <a:t>Optimization of laser-based surface analysis diagnostics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6727" y="653303"/>
            <a:ext cx="8897761" cy="2883931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Main tasks for this year 2023: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Optimized conditions for LIBS in absolute content and depth resolution at pressures up to 1 bar air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Absolute quantification of D and composition in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Be-mixed layers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(with depth resolution)</a:t>
            </a:r>
          </a:p>
          <a:p>
            <a:pPr>
              <a:lnSpc>
                <a:spcPct val="113000"/>
              </a:lnSpc>
            </a:pPr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Influence of T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and impurities (seeding products) on absolute fuel retention and outgassing values</a:t>
            </a:r>
            <a:endParaRPr lang="en-US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13000"/>
              </a:lnSpc>
            </a:pPr>
            <a:endParaRPr lang="en-US" sz="600" b="1" i="1" dirty="0">
              <a:effectLst/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83925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82652"/>
            <a:ext cx="8450033" cy="342900"/>
          </a:xfrm>
        </p:spPr>
        <p:txBody>
          <a:bodyPr/>
          <a:lstStyle/>
          <a:p>
            <a:r>
              <a:rPr lang="de-DE" sz="2000" dirty="0"/>
              <a:t>Back-up 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B1B038-06D1-4A83-A842-2A6CA7CA6F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834740"/>
            <a:ext cx="5476953" cy="4192866"/>
          </a:xfrm>
          <a:prstGeom prst="rect">
            <a:avLst/>
          </a:prstGeom>
        </p:spPr>
      </p:pic>
      <p:sp>
        <p:nvSpPr>
          <p:cNvPr id="6" name="Titel 17">
            <a:extLst>
              <a:ext uri="{FF2B5EF4-FFF2-40B4-BE49-F238E27FC236}">
                <a16:creationId xmlns:a16="http://schemas.microsoft.com/office/drawing/2014/main" id="{E82C84FF-A9B2-4DC0-A388-C6894DC5FD7A}"/>
              </a:ext>
            </a:extLst>
          </p:cNvPr>
          <p:cNvSpPr txBox="1">
            <a:spLocks/>
          </p:cNvSpPr>
          <p:nvPr/>
        </p:nvSpPr>
        <p:spPr>
          <a:xfrm>
            <a:off x="107504" y="627534"/>
            <a:ext cx="3528391" cy="32796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nl-NL" sz="27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IBA retention:</a:t>
            </a:r>
          </a:p>
          <a:p>
            <a:pPr>
              <a:lnSpc>
                <a:spcPts val="3000"/>
              </a:lnSpc>
            </a:pPr>
            <a:r>
              <a:rPr lang="en-US" sz="2000" b="0" dirty="0"/>
              <a:t>	</a:t>
            </a:r>
            <a:r>
              <a:rPr lang="en-US" sz="2000" dirty="0"/>
              <a:t>IU </a:t>
            </a:r>
            <a:r>
              <a:rPr lang="en-US" sz="2000" dirty="0">
                <a:sym typeface="Wingdings" panose="05000000000000000000" pitchFamily="2" charset="2"/>
              </a:rPr>
              <a:t> WFW – HP  EU</a:t>
            </a:r>
            <a:endParaRPr lang="en-US" sz="2000" dirty="0"/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2000" b="0" dirty="0"/>
              <a:t>LIBS retention (average intensity)</a:t>
            </a:r>
          </a:p>
          <a:p>
            <a:pPr>
              <a:lnSpc>
                <a:spcPts val="3000"/>
              </a:lnSpc>
            </a:pPr>
            <a:r>
              <a:rPr lang="en-US" sz="2000" b="0" dirty="0"/>
              <a:t>IU: 10-60</a:t>
            </a:r>
          </a:p>
          <a:p>
            <a:pPr>
              <a:lnSpc>
                <a:spcPts val="3000"/>
              </a:lnSpc>
            </a:pPr>
            <a:r>
              <a:rPr lang="en-US" sz="2000" b="0" dirty="0"/>
              <a:t>HP: 20-90</a:t>
            </a:r>
          </a:p>
          <a:p>
            <a:pPr>
              <a:lnSpc>
                <a:spcPts val="3000"/>
              </a:lnSpc>
            </a:pPr>
            <a:r>
              <a:rPr lang="en-US" sz="2000" b="0" dirty="0"/>
              <a:t>EU: 20-100</a:t>
            </a:r>
          </a:p>
          <a:p>
            <a:pPr>
              <a:lnSpc>
                <a:spcPts val="3000"/>
              </a:lnSpc>
            </a:pPr>
            <a:r>
              <a:rPr lang="en-US" sz="2000" b="0" dirty="0"/>
              <a:t>WFW: 5-200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F9FC8F-D56C-4935-9B50-93B7253CF3FE}"/>
              </a:ext>
            </a:extLst>
          </p:cNvPr>
          <p:cNvSpPr/>
          <p:nvPr/>
        </p:nvSpPr>
        <p:spPr>
          <a:xfrm>
            <a:off x="107505" y="3797798"/>
            <a:ext cx="3528391" cy="879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3957A3"/>
                </a:solidFill>
              </a:rPr>
              <a:t>Why does D retention in EU and IU differ so much?</a:t>
            </a:r>
          </a:p>
        </p:txBody>
      </p:sp>
    </p:spTree>
    <p:extLst>
      <p:ext uri="{BB962C8B-B14F-4D97-AF65-F5344CB8AC3E}">
        <p14:creationId xmlns:p14="http://schemas.microsoft.com/office/powerpoint/2010/main" val="1543481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924</TotalTime>
  <Words>475</Words>
  <Application>Microsoft Office PowerPoint</Application>
  <PresentationFormat>On-screen Show (16:9)</PresentationFormat>
  <Paragraphs>51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</vt:lpstr>
      <vt:lpstr>Kick-off meeting SP X2 Optimization of laser-based surface analysis diagnostics</vt:lpstr>
      <vt:lpstr>SP X.2: Optimization of laser-based surface analysis diagnostics</vt:lpstr>
      <vt:lpstr>SP X.2: Optimization of laser-based surface analysis diagnostics</vt:lpstr>
      <vt:lpstr>Back-up 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Hennie van der Meiden</cp:lastModifiedBy>
  <cp:revision>228</cp:revision>
  <cp:lastPrinted>2021-07-14T11:53:39Z</cp:lastPrinted>
  <dcterms:created xsi:type="dcterms:W3CDTF">2020-10-16T13:52:18Z</dcterms:created>
  <dcterms:modified xsi:type="dcterms:W3CDTF">2023-04-17T12:35:11Z</dcterms:modified>
</cp:coreProperties>
</file>