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918" r:id="rId2"/>
    <p:sldId id="916" r:id="rId3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cDonald Darren" initials="DMcD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74C5"/>
    <a:srgbClr val="FF00FF"/>
    <a:srgbClr val="003399"/>
    <a:srgbClr val="7F7F7F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4" autoAdjust="0"/>
    <p:restoredTop sz="94675" autoAdjust="0"/>
  </p:normalViewPr>
  <p:slideViewPr>
    <p:cSldViewPr showGuides="1">
      <p:cViewPr varScale="1">
        <p:scale>
          <a:sx n="105" d="100"/>
          <a:sy n="105" d="100"/>
        </p:scale>
        <p:origin x="170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633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l">
              <a:defRPr sz="12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3633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r">
              <a:defRPr sz="12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17/04/2023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3633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l">
              <a:defRPr sz="12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3633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r">
              <a:defRPr sz="12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633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3633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17/04/2023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29" tIns="47414" rIns="94829" bIns="4741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4829" tIns="47414" rIns="94829" bIns="4741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3633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3633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7264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1.png" descr="EUROFUSION PowerPoint MASTER DECKBLATT.pn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9456"/>
            <a:ext cx="9144000" cy="641908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2348880"/>
            <a:ext cx="8496944" cy="1296144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4293096"/>
            <a:ext cx="4392488" cy="432048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5" y="-457200"/>
            <a:ext cx="10763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6" y="5691683"/>
            <a:ext cx="1295375" cy="90566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5661248"/>
            <a:ext cx="3168352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220072" y="5733256"/>
            <a:ext cx="3610183" cy="648072"/>
            <a:chOff x="18230283" y="40396912"/>
            <a:chExt cx="9924896" cy="1781641"/>
          </a:xfrm>
        </p:grpSpPr>
        <p:sp>
          <p:nvSpPr>
            <p:cNvPr id="10" name="Rectangle 9"/>
            <p:cNvSpPr/>
            <p:nvPr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kern="1200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71038"/>
          </a:xfrm>
        </p:spPr>
        <p:txBody>
          <a:bodyPr/>
          <a:lstStyle>
            <a:lvl1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−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buFont typeface="Arial" panose="020B0604020202020204" pitchFamily="34" charset="0"/>
              <a:buChar char="•"/>
              <a:defRPr sz="1800" baseline="0">
                <a:solidFill>
                  <a:srgbClr val="002060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pic>
        <p:nvPicPr>
          <p:cNvPr id="9" name="Picture 8" descr="EurofusionDisc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220092"/>
            <a:ext cx="458197" cy="46570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7543800" cy="914400"/>
          </a:xfrm>
        </p:spPr>
        <p:txBody>
          <a:bodyPr>
            <a:normAutofit/>
          </a:bodyPr>
          <a:lstStyle>
            <a:lvl1pPr algn="l">
              <a:lnSpc>
                <a:spcPts val="3200"/>
              </a:lnSpc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 of title</a:t>
            </a:r>
            <a:endParaRPr lang="en-GB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467544" y="6596390"/>
            <a:ext cx="82350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G.Sergienko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| SP X2 | </a:t>
            </a:r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April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2023 | Page </a:t>
            </a:r>
            <a:fld id="{6A6D9FA1-99C7-4910-8E32-B85D378B0060}" type="slidenum">
              <a:rPr lang="en-GB" sz="1100" b="1" smtClean="0">
                <a:latin typeface="Arial" panose="020B0604020202020204" pitchFamily="34" charset="0"/>
                <a:cs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17/04/2023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image" Target="../media/image10.wmf"/><Relationship Id="rId5" Type="http://schemas.openxmlformats.org/officeDocument/2006/relationships/image" Target="../media/image4.wmf"/><Relationship Id="rId10" Type="http://schemas.openxmlformats.org/officeDocument/2006/relationships/image" Target="../media/image9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268760"/>
            <a:ext cx="89386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Investigation of cluster formation in DP-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-LIBS of graphite (for LAMIS application):</a:t>
            </a:r>
          </a:p>
          <a:p>
            <a:pPr marL="360363" indent="268288"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catching clusters with different configurations (SP, DP355-1064 nm, DP 355-355 nm) and analysing cluster sizes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Measuring D content of plasma exposed, pre-damaged tungsten samples with DP-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-LIBS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Investigation of influence of different gas atmospheres on DP-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-LIBS parameters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Continue the development of multi-pulse scanning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-LIBS for:</a:t>
            </a:r>
          </a:p>
          <a:p>
            <a:pPr marL="720725" indent="-360363"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Composition measurement in mix materials by CF-LIBS quantative analysis method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720725" indent="-360363"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depth profiling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720725" indent="-360363"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hydrogen isotopes measurement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268288" indent="-268288" algn="just">
              <a:buFont typeface="Wingdings" panose="05000000000000000000" pitchFamily="2" charset="2"/>
              <a:buChar char="q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Investigation of dynamical deuterium retention by ns-LIBS in different types of tungsten samples (annealed under different temperatures, pre-damaged, fiber-reinforced...) during and after plasma loading in PSI-2 under different fluences and plasma fluxes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528" y="116632"/>
            <a:ext cx="32786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Arial" panose="020B0604020202020204" pitchFamily="34" charset="0"/>
              </a:rPr>
              <a:t>FZJ </a:t>
            </a:r>
            <a:r>
              <a:rPr lang="en-GB" sz="3200" b="1" dirty="0"/>
              <a:t>plan for 2023</a:t>
            </a:r>
          </a:p>
        </p:txBody>
      </p:sp>
    </p:spTree>
    <p:extLst>
      <p:ext uri="{BB962C8B-B14F-4D97-AF65-F5344CB8AC3E}">
        <p14:creationId xmlns:p14="http://schemas.microsoft.com/office/powerpoint/2010/main" val="3592053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7543800" cy="914400"/>
          </a:xfrm>
        </p:spPr>
        <p:txBody>
          <a:bodyPr/>
          <a:lstStyle/>
          <a:p>
            <a:r>
              <a:rPr lang="fi-FI" dirty="0"/>
              <a:t>Multi-pulse scanning ps-LIBS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9822" y="1124744"/>
            <a:ext cx="5589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GB" altLang="fi-FI" sz="1600" dirty="0">
                <a:latin typeface="Arial" panose="020B0604020202020204" pitchFamily="34" charset="0"/>
                <a:cs typeface="Arial" panose="020B0604020202020204" pitchFamily="34" charset="0"/>
              </a:rPr>
              <a:t>High repetition </a:t>
            </a:r>
            <a:r>
              <a:rPr lang="en-GB" altLang="fi-FI" sz="1600" dirty="0" err="1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lang="en-GB" altLang="fi-FI" sz="1600" dirty="0">
                <a:latin typeface="Arial" panose="020B0604020202020204" pitchFamily="34" charset="0"/>
                <a:cs typeface="Arial" panose="020B0604020202020204" pitchFamily="34" charset="0"/>
              </a:rPr>
              <a:t>-laser (1030nm, 50kHz - 2MHz, pulse duration 2 </a:t>
            </a:r>
            <a:r>
              <a:rPr lang="en-GB" altLang="fi-FI" sz="1600" dirty="0" err="1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lang="en-GB" altLang="fi-FI" sz="1600" dirty="0">
                <a:latin typeface="Arial" panose="020B0604020202020204" pitchFamily="34" charset="0"/>
                <a:cs typeface="Arial" panose="020B0604020202020204" pitchFamily="34" charset="0"/>
              </a:rPr>
              <a:t>, pulse energy &lt; 35</a:t>
            </a:r>
            <a:r>
              <a:rPr lang="en-GB" altLang="fi-FI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</a:t>
            </a:r>
            <a:r>
              <a:rPr lang="en-GB" altLang="fi-FI" sz="1600" dirty="0">
                <a:latin typeface="Arial" panose="020B0604020202020204" pitchFamily="34" charset="0"/>
                <a:cs typeface="Arial" panose="020B0604020202020204" pitchFamily="34" charset="0"/>
              </a:rPr>
              <a:t>J) equipped with 2-axis </a:t>
            </a:r>
            <a:r>
              <a:rPr lang="en-GB" altLang="fi-FI" sz="1600" dirty="0" err="1">
                <a:latin typeface="Arial" panose="020B0604020202020204" pitchFamily="34" charset="0"/>
                <a:cs typeface="Arial" panose="020B0604020202020204" pitchFamily="34" charset="0"/>
              </a:rPr>
              <a:t>galvo</a:t>
            </a:r>
            <a:r>
              <a:rPr lang="en-GB" altLang="fi-FI" sz="1600" dirty="0">
                <a:latin typeface="Arial" panose="020B0604020202020204" pitchFamily="34" charset="0"/>
                <a:cs typeface="Arial" panose="020B0604020202020204" pitchFamily="34" charset="0"/>
              </a:rPr>
              <a:t> scanner with  </a:t>
            </a:r>
            <a:r>
              <a:rPr lang="en-GB" altLang="fi-FI" sz="1600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altLang="fi-FI" sz="1600" dirty="0">
                <a:latin typeface="Arial" panose="020B0604020202020204" pitchFamily="34" charset="0"/>
                <a:cs typeface="Arial" panose="020B0604020202020204" pitchFamily="34" charset="0"/>
              </a:rPr>
              <a:t>-theta lens f= 500 mm or f= 80 mm 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8619955"/>
              </p:ext>
            </p:extLst>
          </p:nvPr>
        </p:nvGraphicFramePr>
        <p:xfrm>
          <a:off x="2771800" y="2060848"/>
          <a:ext cx="2917276" cy="2232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Graph" r:id="rId4" imgW="3920760" imgH="3000960" progId="Origin50.Graph">
                  <p:embed/>
                </p:oleObj>
              </mc:Choice>
              <mc:Fallback>
                <p:oleObj name="Graph" r:id="rId4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71800" y="2060848"/>
                        <a:ext cx="2917276" cy="22322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-108520" y="1988840"/>
            <a:ext cx="2740389" cy="2236058"/>
            <a:chOff x="179512" y="3497198"/>
            <a:chExt cx="2740389" cy="223605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6"/>
            <a:srcRect l="19452" t="3077" r="30115" b="16538"/>
            <a:stretch/>
          </p:blipFill>
          <p:spPr>
            <a:xfrm>
              <a:off x="669519" y="4067780"/>
              <a:ext cx="1024994" cy="1224136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7"/>
            <a:srcRect l="28119" t="8742" r="21394" b="11002"/>
            <a:stretch/>
          </p:blipFill>
          <p:spPr>
            <a:xfrm>
              <a:off x="1763688" y="4069447"/>
              <a:ext cx="1026795" cy="1223010"/>
            </a:xfrm>
            <a:prstGeom prst="rect">
              <a:avLst/>
            </a:prstGeom>
          </p:spPr>
        </p:pic>
        <p:cxnSp>
          <p:nvCxnSpPr>
            <p:cNvPr id="23" name="Straight Arrow Connector 22"/>
            <p:cNvCxnSpPr/>
            <p:nvPr/>
          </p:nvCxnSpPr>
          <p:spPr>
            <a:xfrm flipH="1" flipV="1">
              <a:off x="539552" y="4067780"/>
              <a:ext cx="0" cy="1332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539552" y="5396309"/>
              <a:ext cx="2304256" cy="0"/>
            </a:xfrm>
            <a:prstGeom prst="straightConnector1">
              <a:avLst/>
            </a:prstGeom>
            <a:ln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483768" y="5363924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X</a:t>
              </a:r>
              <a:endParaRPr lang="en-GB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79512" y="3995772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Y</a:t>
              </a:r>
              <a:endParaRPr lang="en-GB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73812" y="3497198"/>
              <a:ext cx="12282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500" dirty="0"/>
                <a:t>1 scan</a:t>
              </a:r>
            </a:p>
            <a:p>
              <a:r>
                <a:rPr lang="de-DE" sz="1500" dirty="0"/>
                <a:t>492x623 </a:t>
              </a:r>
              <a:r>
                <a:rPr lang="de-DE" sz="1500" dirty="0">
                  <a:sym typeface="Symbol" panose="05050102010706020507" pitchFamily="18" charset="2"/>
                </a:rPr>
                <a:t>m</a:t>
              </a:r>
              <a:r>
                <a:rPr lang="de-DE" sz="1500" baseline="30000" dirty="0">
                  <a:sym typeface="Symbol" panose="05050102010706020507" pitchFamily="18" charset="2"/>
                </a:rPr>
                <a:t>2</a:t>
              </a:r>
              <a:endParaRPr lang="en-GB" sz="15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691680" y="3501008"/>
              <a:ext cx="12282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500" dirty="0"/>
                <a:t>100 scans</a:t>
              </a:r>
            </a:p>
            <a:p>
              <a:pPr algn="ctr"/>
              <a:r>
                <a:rPr lang="de-DE" sz="1500" dirty="0"/>
                <a:t>528x625</a:t>
              </a:r>
              <a:r>
                <a:rPr lang="de-DE" sz="1500" dirty="0">
                  <a:sym typeface="Symbol" panose="05050102010706020507" pitchFamily="18" charset="2"/>
                </a:rPr>
                <a:t> m</a:t>
              </a:r>
              <a:r>
                <a:rPr lang="de-DE" sz="1500" baseline="30000" dirty="0">
                  <a:sym typeface="Symbol" panose="05050102010706020507" pitchFamily="18" charset="2"/>
                </a:rPr>
                <a:t>2</a:t>
              </a:r>
              <a:endParaRPr lang="en-GB" sz="1500" dirty="0"/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7" y="4149080"/>
            <a:ext cx="2941473" cy="2245952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6300192" y="980728"/>
            <a:ext cx="2718460" cy="1944216"/>
            <a:chOff x="6300192" y="980728"/>
            <a:chExt cx="2718460" cy="1944216"/>
          </a:xfrm>
        </p:grpSpPr>
        <p:grpSp>
          <p:nvGrpSpPr>
            <p:cNvPr id="5" name="Group 4"/>
            <p:cNvGrpSpPr>
              <a:grpSpLocks noChangeAspect="1"/>
            </p:cNvGrpSpPr>
            <p:nvPr/>
          </p:nvGrpSpPr>
          <p:grpSpPr>
            <a:xfrm>
              <a:off x="6300192" y="980728"/>
              <a:ext cx="2718460" cy="1944216"/>
              <a:chOff x="251520" y="1124744"/>
              <a:chExt cx="2414247" cy="1726646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E9D6BB06-BC1B-48F9-A819-790C59EA6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1520" y="1124744"/>
                <a:ext cx="2414247" cy="1726646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1187624" y="1412776"/>
                <a:ext cx="1131946" cy="2460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spc="-15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SimSun" panose="02010600030101010101" pitchFamily="2" charset="-122"/>
                  </a:rPr>
                  <a:t>X-Y </a:t>
                </a:r>
                <a:r>
                  <a:rPr lang="en-US" sz="1200" spc="-15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SimSun" panose="02010600030101010101" pitchFamily="2" charset="-122"/>
                  </a:rPr>
                  <a:t>galvo</a:t>
                </a:r>
                <a:r>
                  <a:rPr lang="en-US" sz="1200" spc="-15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SimSun" panose="02010600030101010101" pitchFamily="2" charset="-122"/>
                  </a:rPr>
                  <a:t> scanner </a:t>
                </a:r>
                <a:endParaRPr lang="en-GB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cxnSp>
            <p:nvCxnSpPr>
              <p:cNvPr id="8" name="Straight Arrow Connector 7"/>
              <p:cNvCxnSpPr/>
              <p:nvPr/>
            </p:nvCxnSpPr>
            <p:spPr>
              <a:xfrm flipH="1">
                <a:off x="1187625" y="1658997"/>
                <a:ext cx="144015" cy="21034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Oval 36"/>
            <p:cNvSpPr/>
            <p:nvPr/>
          </p:nvSpPr>
          <p:spPr>
            <a:xfrm>
              <a:off x="7060904" y="2061428"/>
              <a:ext cx="288032" cy="7217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774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9" name="图片 1">
            <a:extLst>
              <a:ext uri="{FF2B5EF4-FFF2-40B4-BE49-F238E27FC236}">
                <a16:creationId xmlns:a16="http://schemas.microsoft.com/office/drawing/2014/main" id="{8175AAC9-A8FE-D126-374E-F14784EB6318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2699792" y="4149080"/>
            <a:ext cx="3334569" cy="2448272"/>
          </a:xfrm>
          <a:prstGeom prst="rect">
            <a:avLst/>
          </a:prstGeom>
        </p:spPr>
      </p:pic>
      <p:pic>
        <p:nvPicPr>
          <p:cNvPr id="40" name="图片 6">
            <a:extLst>
              <a:ext uri="{FF2B5EF4-FFF2-40B4-BE49-F238E27FC236}">
                <a16:creationId xmlns:a16="http://schemas.microsoft.com/office/drawing/2014/main" id="{B7415468-5DDE-E605-72AA-B35D2401C04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28184" y="4725144"/>
            <a:ext cx="2664296" cy="1858811"/>
          </a:xfrm>
          <a:prstGeom prst="rect">
            <a:avLst/>
          </a:prstGeom>
        </p:spPr>
      </p:pic>
      <p:pic>
        <p:nvPicPr>
          <p:cNvPr id="41" name="图片 7">
            <a:extLst>
              <a:ext uri="{FF2B5EF4-FFF2-40B4-BE49-F238E27FC236}">
                <a16:creationId xmlns:a16="http://schemas.microsoft.com/office/drawing/2014/main" id="{D483DA79-8C9E-0C6D-0109-942D9B38EAD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28184" y="3068960"/>
            <a:ext cx="2683498" cy="1872208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6444208" y="2924944"/>
            <a:ext cx="2239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Time resolved spectra</a:t>
            </a:r>
            <a:endParaRPr lang="en-GB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6844553" y="6176682"/>
            <a:ext cx="143435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236296" y="5877272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13.5 nm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660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2828</TotalTime>
  <Words>181</Words>
  <Application>Microsoft Office PowerPoint</Application>
  <PresentationFormat>On-screen Show (4:3)</PresentationFormat>
  <Paragraphs>22</Paragraphs>
  <Slides>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SimSun</vt:lpstr>
      <vt:lpstr>Arial</vt:lpstr>
      <vt:lpstr>Calibri</vt:lpstr>
      <vt:lpstr>Courier New</vt:lpstr>
      <vt:lpstr>Symbol</vt:lpstr>
      <vt:lpstr>Wingdings</vt:lpstr>
      <vt:lpstr>Office Theme</vt:lpstr>
      <vt:lpstr>Graph</vt:lpstr>
      <vt:lpstr>PowerPoint Presentation</vt:lpstr>
      <vt:lpstr>Multi-pulse scanning ps-LIBS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Darren.McDonald@euro-fusion.org;Xavier.Litaudon@euro-fusion.org</dc:creator>
  <cp:lastModifiedBy>Hennie van der Meiden</cp:lastModifiedBy>
  <cp:revision>794</cp:revision>
  <cp:lastPrinted>2017-09-13T08:00:50Z</cp:lastPrinted>
  <dcterms:created xsi:type="dcterms:W3CDTF">2014-10-27T16:40:37Z</dcterms:created>
  <dcterms:modified xsi:type="dcterms:W3CDTF">2023-04-17T13:32:54Z</dcterms:modified>
</cp:coreProperties>
</file>