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85" r:id="rId2"/>
    <p:sldId id="329" r:id="rId3"/>
    <p:sldId id="386" r:id="rId4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57CD1624-FDAB-4A1C-86BF-F131E514C5BF}">
          <p14:sldIdLst>
            <p14:sldId id="385"/>
            <p14:sldId id="329"/>
            <p14:sldId id="3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nathan van den Berg" initials="JvdB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3741" autoAdjust="0"/>
  </p:normalViewPr>
  <p:slideViewPr>
    <p:cSldViewPr showGuides="1">
      <p:cViewPr varScale="1">
        <p:scale>
          <a:sx n="143" d="100"/>
          <a:sy n="143" d="100"/>
        </p:scale>
        <p:origin x="102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17/04/2023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17/04/2023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1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1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13E5B03-B416-4CF4-98B9-D6821B8FB1B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3967238"/>
            <a:ext cx="1708053" cy="43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609" y="82253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135"/>
            <a:ext cx="8229600" cy="367240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Hennie van der Meiden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| WPPWIE Project Meeting  | Zoom | 26.01.2022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9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467544" y="4908928"/>
            <a:ext cx="8240228" cy="201104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dirty="0"/>
              <a:t>Hennie van der Meiden| Project Board WP PWIE  | Zoom | 26.01.2022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CB057B3F-BC2A-4699-9DB5-A55F89B5C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552" y="1761660"/>
            <a:ext cx="8604448" cy="972108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WP PWIE: SP X.2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Optimization of laser-based surface analysis diagnostics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EF402175-E25B-4786-8719-51DAE98F12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560" y="3219822"/>
            <a:ext cx="7848872" cy="864096"/>
          </a:xfrm>
        </p:spPr>
        <p:txBody>
          <a:bodyPr>
            <a:normAutofit/>
          </a:bodyPr>
          <a:lstStyle/>
          <a:p>
            <a:r>
              <a:rPr lang="en-US" dirty="0"/>
              <a:t>CU</a:t>
            </a:r>
          </a:p>
          <a:p>
            <a:endParaRPr lang="en-US" dirty="0"/>
          </a:p>
        </p:txBody>
      </p:sp>
      <p:pic>
        <p:nvPicPr>
          <p:cNvPr id="2" name="Picture 60">
            <a:extLst>
              <a:ext uri="{FF2B5EF4-FFF2-40B4-BE49-F238E27FC236}">
                <a16:creationId xmlns:a16="http://schemas.microsoft.com/office/drawing/2014/main" id="{7D158C24-AAF1-55B0-444E-CF37F2855E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68" y="4083918"/>
            <a:ext cx="1080000" cy="1080000"/>
          </a:xfrm>
          <a:prstGeom prst="rect">
            <a:avLst/>
          </a:prstGeom>
        </p:spPr>
      </p:pic>
      <p:pic>
        <p:nvPicPr>
          <p:cNvPr id="3" name="Picture 58">
            <a:extLst>
              <a:ext uri="{FF2B5EF4-FFF2-40B4-BE49-F238E27FC236}">
                <a16:creationId xmlns:a16="http://schemas.microsoft.com/office/drawing/2014/main" id="{981BF986-F8C5-BD6D-1F31-3B1BFBCAAD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4340"/>
          <a:stretch/>
        </p:blipFill>
        <p:spPr>
          <a:xfrm>
            <a:off x="1043608" y="4107855"/>
            <a:ext cx="1080000" cy="105606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028" y="4248587"/>
            <a:ext cx="3600000" cy="750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328" y="4175511"/>
            <a:ext cx="12827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5463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33700" y="123478"/>
            <a:ext cx="9049674" cy="5618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TASKS TO BE PERFORMED IN 2023</a:t>
            </a:r>
            <a:br>
              <a:rPr lang="en-US" sz="2000" dirty="0"/>
            </a:br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CU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| WP PWIE SP X.2  </a:t>
            </a:r>
            <a:r>
              <a:rPr lang="en-GB" dirty="0" err="1"/>
              <a:t>KoM</a:t>
            </a:r>
            <a:r>
              <a:rPr lang="en-GB" dirty="0"/>
              <a:t> | 17.04.2023 | Page </a:t>
            </a:r>
            <a:fld id="{6A6D9FA1-99C7-4910-8E32-B85D378B0060}" type="slidenum">
              <a:rPr lang="en-GB"/>
              <a:pPr algn="r"/>
              <a:t>2</a:t>
            </a:fld>
            <a:endParaRPr lang="en-GB" dirty="0"/>
          </a:p>
        </p:txBody>
      </p:sp>
      <p:sp>
        <p:nvSpPr>
          <p:cNvPr id="7" name="6 CuadroTexto"/>
          <p:cNvSpPr txBox="1"/>
          <p:nvPr/>
        </p:nvSpPr>
        <p:spPr>
          <a:xfrm>
            <a:off x="0" y="627534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Comparison </a:t>
            </a:r>
            <a:r>
              <a:rPr lang="en-US" dirty="0" err="1"/>
              <a:t>ps</a:t>
            </a:r>
            <a:r>
              <a:rPr lang="en-US" dirty="0"/>
              <a:t> vs. ns LIBS regarding absolute composition and D content in reference and ITER-relevant coatings which can include impurities (FZJ, CU, UT, ISSPUL, CEA)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3"/>
            <a:r>
              <a:rPr lang="en-US" dirty="0" err="1"/>
              <a:t>ps</a:t>
            </a:r>
            <a:r>
              <a:rPr lang="en-US" dirty="0"/>
              <a:t> LIBS experiment of </a:t>
            </a:r>
            <a:r>
              <a:rPr lang="en-US" dirty="0" err="1"/>
              <a:t>BeCu</a:t>
            </a:r>
            <a:r>
              <a:rPr lang="en-US" dirty="0"/>
              <a:t> sample at CU with special containment</a:t>
            </a:r>
          </a:p>
          <a:p>
            <a:pPr lvl="0"/>
            <a:endParaRPr lang="es-ES" dirty="0"/>
          </a:p>
          <a:p>
            <a:r>
              <a:rPr lang="en-US" dirty="0"/>
              <a:t>▪   (CF-)LIBS on Be containing coatings with different type of fuel content (VTT, UT, CU)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         Publications VTT 2022 campaign</a:t>
            </a:r>
          </a:p>
          <a:p>
            <a:endParaRPr lang="es-ES" dirty="0"/>
          </a:p>
          <a:p>
            <a:r>
              <a:rPr lang="en-US" dirty="0"/>
              <a:t>▪    CF-LIBS on produced reference samples before and after </a:t>
            </a:r>
            <a:r>
              <a:rPr lang="en-US" i="1" dirty="0"/>
              <a:t>He </a:t>
            </a:r>
            <a:r>
              <a:rPr lang="en-US" dirty="0"/>
              <a:t>loading (FZJ, CU, UT, ENEA) </a:t>
            </a:r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	          </a:t>
            </a:r>
            <a:r>
              <a:rPr lang="en-US" dirty="0"/>
              <a:t>Publications</a:t>
            </a:r>
            <a:r>
              <a:rPr lang="es-ES" dirty="0"/>
              <a:t> VTT 2022 </a:t>
            </a:r>
            <a:r>
              <a:rPr lang="en-US" dirty="0"/>
              <a:t>campaign</a:t>
            </a:r>
            <a:r>
              <a:rPr lang="es-ES" dirty="0"/>
              <a:t> + Magnum PSI 2022 </a:t>
            </a:r>
            <a:r>
              <a:rPr lang="en-US" dirty="0"/>
              <a:t>campaign</a:t>
            </a:r>
          </a:p>
        </p:txBody>
      </p:sp>
      <p:sp>
        <p:nvSpPr>
          <p:cNvPr id="9" name="8 Flecha doblada hacia arriba"/>
          <p:cNvSpPr/>
          <p:nvPr/>
        </p:nvSpPr>
        <p:spPr>
          <a:xfrm rot="5400000">
            <a:off x="755576" y="1347614"/>
            <a:ext cx="504056" cy="50405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" name="11 Flecha doblada hacia arriba"/>
          <p:cNvSpPr/>
          <p:nvPr/>
        </p:nvSpPr>
        <p:spPr>
          <a:xfrm rot="5400000">
            <a:off x="805237" y="2571750"/>
            <a:ext cx="504056" cy="50405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12 Flecha doblada hacia arriba"/>
          <p:cNvSpPr/>
          <p:nvPr/>
        </p:nvSpPr>
        <p:spPr>
          <a:xfrm rot="5400000">
            <a:off x="805237" y="3939902"/>
            <a:ext cx="504056" cy="504056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1094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33700" y="123478"/>
            <a:ext cx="9049674" cy="5618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TASKS TO BE PERFORMED IN 2023</a:t>
            </a:r>
            <a:br>
              <a:rPr lang="en-US" sz="2000" dirty="0"/>
            </a:br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CU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| WP PWIE SP X.2  </a:t>
            </a:r>
            <a:r>
              <a:rPr lang="en-GB" dirty="0" err="1"/>
              <a:t>KoM</a:t>
            </a:r>
            <a:r>
              <a:rPr lang="en-GB" dirty="0"/>
              <a:t> | 17.04.2023 | Page </a:t>
            </a:r>
            <a:fld id="{6A6D9FA1-99C7-4910-8E32-B85D378B0060}" type="slidenum">
              <a:rPr lang="en-GB"/>
              <a:pPr algn="r"/>
              <a:t>3</a:t>
            </a:fld>
            <a:endParaRPr lang="en-GB" dirty="0"/>
          </a:p>
        </p:txBody>
      </p:sp>
      <p:sp>
        <p:nvSpPr>
          <p:cNvPr id="7" name="6 CuadroTexto"/>
          <p:cNvSpPr txBox="1"/>
          <p:nvPr/>
        </p:nvSpPr>
        <p:spPr>
          <a:xfrm>
            <a:off x="0" y="627534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CONCERN </a:t>
            </a:r>
            <a:r>
              <a:rPr lang="en-US" dirty="0"/>
              <a:t>regarding Be samples, as W has been chosen…</a:t>
            </a:r>
          </a:p>
          <a:p>
            <a:endParaRPr lang="en-US" dirty="0"/>
          </a:p>
          <a:p>
            <a:r>
              <a:rPr lang="en-US" dirty="0"/>
              <a:t>	- How to proceed now</a:t>
            </a:r>
          </a:p>
          <a:p>
            <a:r>
              <a:rPr lang="en-US" dirty="0"/>
              <a:t>	- Which samples we have to focus</a:t>
            </a:r>
          </a:p>
          <a:p>
            <a:r>
              <a:rPr lang="en-US" dirty="0"/>
              <a:t>	- …</a:t>
            </a:r>
          </a:p>
        </p:txBody>
      </p:sp>
    </p:spTree>
    <p:extLst>
      <p:ext uri="{BB962C8B-B14F-4D97-AF65-F5344CB8AC3E}">
        <p14:creationId xmlns:p14="http://schemas.microsoft.com/office/powerpoint/2010/main" val="3579177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7596</TotalTime>
  <Words>189</Words>
  <Application>Microsoft Office PowerPoint</Application>
  <PresentationFormat>On-screen Show (16:9)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Office</vt:lpstr>
      <vt:lpstr>WP PWIE: SP X.2  Optimization of laser-based surface analysis diagnostics </vt:lpstr>
      <vt:lpstr>TASKS TO BE PERFORMED IN 2023 </vt:lpstr>
      <vt:lpstr>TASKS TO BE PERFORMED IN 2023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Brezinse</dc:creator>
  <cp:lastModifiedBy>Hennie van der Meiden</cp:lastModifiedBy>
  <cp:revision>423</cp:revision>
  <cp:lastPrinted>2014-10-16T14:51:28Z</cp:lastPrinted>
  <dcterms:created xsi:type="dcterms:W3CDTF">2020-10-16T13:52:18Z</dcterms:created>
  <dcterms:modified xsi:type="dcterms:W3CDTF">2023-04-17T11:01:18Z</dcterms:modified>
</cp:coreProperties>
</file>