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288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F58EE0-DEAF-9E43-A1D3-1DA06CD766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B920B3-94C5-0547-8F0E-344AAB94C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F62099-EF36-D145-971F-33577A13A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03215A-7FE2-2144-8712-BD18A6FF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A9FCDD-EAAD-FF4B-BE5D-43CBE142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27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37CE65-8E74-3C49-8EDE-ECA838707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3BF29A-DBFF-DD4F-A434-CE83F3B51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ADDEBA-2794-A445-9E7F-A9367554F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BFE939-789E-0B43-B163-A18CDD35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5104E6-BDE0-7943-95A1-2434D9344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294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0E42EEE-6773-264C-A166-FE959A3BA5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B6FE1E-D4DA-1C43-8A09-E51BB2A14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6AD0FC-32E0-ED45-9094-7B5CA4AF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DB75BB-5DA3-4347-84D4-FCBA0FCF5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3F88E1-5FC5-B144-993E-D739070BB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45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B01410-4392-2C4C-9621-D57D8925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D60028-51CD-0B49-A5AB-D9FEB6AE9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F8FB56-319E-8A41-B260-CAFDB831E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BB64C3-FE88-CA4C-8C2A-A72EFF90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600294-F3F9-3C48-8C5E-82739F090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86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0A107-8FCF-C946-B81C-4A9AAA13A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5E6892-EE44-7B4B-87A9-0D863429A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2DF740-FA7B-2347-B853-F8DDB6222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EC56AC-83CE-AB47-B50D-79CEE27CB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049C5A-F16A-2E45-90C2-35C35101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14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35B98C-7184-F64A-8F27-6A00D0D8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B66FCE-2AC7-9F45-8EC2-EDD9734B3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61DD9D-24B9-524A-A127-C9780FC10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00EC21-70C6-EF4D-8B8A-B3D5E647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439AFC-E6C3-E341-92A8-B61DFBBC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70095E-AB95-C446-B5A0-95008B7BC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34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E0C362-01F7-A94E-87FD-83582704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7D2E91-C9C0-9948-9DAB-A2EF53F20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DAEDFB-ACED-194D-86BF-410EEEC60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8E4835-9D31-8D40-A2BA-1041849B92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47441C5-A91A-EE4F-8B32-A3061A3A64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EC9B34-BDF9-BA44-8CCE-55374395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3356B9C-5C0D-2A46-A04C-3DE9DCE89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96B69D-420E-B54B-95B7-AA3C48C3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84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A0DC76-3CA1-DA43-8B04-AAE50D9D0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DFDD5E4-CE73-A640-8554-91F3862EF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42290AC-CE44-B24A-A2BA-BE9F5A505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B28FB07-2843-FA45-99A1-4443B1DC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62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AD0E106-AAD6-5144-BA85-FFDB2D63E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C48CEC-963A-1448-B288-64FB2A7B1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9F73B3-CADC-2045-8276-0355E9A3E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89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14E507-7B25-2545-AD92-10C92F916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8730FB-2E5B-C047-A67B-0CFAB5FA6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423810-CC5D-D643-8BC0-216CB11AA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E9F0E6-24CE-9046-B43A-7C388C5C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9F0FD8-1A89-734A-B956-37EF9C994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963F7C-4004-8D42-B678-3FD9D0A56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04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8BF67C-72B2-B645-A861-49FB08AD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E794C3-0272-6946-9155-BCBFD9215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E04F82-82E0-F34B-83C8-C00055809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69D802-FC9D-EE4D-B393-9A4BE49C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A1F0FD-9587-4843-8352-F6AACEA72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7CF269-B3BF-714E-8EAB-11531276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62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8FC75F-1067-E34E-87FB-E110FBE0B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3E08D7-A339-7040-95F4-7614DA812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0B42A5-B72E-7945-8F8B-729CF2BCEF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17D0A-49F8-3846-BC8F-2DBD0121AF98}" type="datetimeFigureOut">
              <a:rPr lang="fr-FR" smtClean="0"/>
              <a:t>22/11/2023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A001B2-46C7-B640-A40C-776B4CD3AE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71D17D-F890-D84F-9F10-5AC05A089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C86E5-9EEE-E740-B4B9-529F629A35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1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4200D8-160A-9C4E-B20E-274BD70BA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8575" y="1624167"/>
            <a:ext cx="9894849" cy="2387600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900" b="1" dirty="0">
                <a:latin typeface="Arial" panose="020B0604020202020204" pitchFamily="34" charset="0"/>
                <a:cs typeface="Arial" panose="020B0604020202020204" pitchFamily="34" charset="0"/>
              </a:rPr>
              <a:t>Code </a:t>
            </a:r>
            <a:r>
              <a:rPr lang="fr-FR" sz="4900" b="1" dirty="0" err="1">
                <a:latin typeface="Arial" panose="020B0604020202020204" pitchFamily="34" charset="0"/>
                <a:cs typeface="Arial" panose="020B0604020202020204" pitchFamily="34" charset="0"/>
              </a:rPr>
              <a:t>streamlining</a:t>
            </a:r>
            <a:r>
              <a:rPr lang="fr-FR" sz="49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sz="4900" b="1" dirty="0" err="1">
                <a:latin typeface="Arial" panose="020B0604020202020204" pitchFamily="34" charset="0"/>
                <a:cs typeface="Arial" panose="020B0604020202020204" pitchFamily="34" charset="0"/>
              </a:rPr>
              <a:t>refinements</a:t>
            </a:r>
            <a:br>
              <a:rPr lang="fr-FR" sz="4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4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4900" b="1" dirty="0" err="1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fr-FR" sz="4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82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27272A-FE6C-CB4A-994E-40589F7DBC18}"/>
              </a:ext>
            </a:extLst>
          </p:cNvPr>
          <p:cNvSpPr/>
          <p:nvPr/>
        </p:nvSpPr>
        <p:spPr>
          <a:xfrm>
            <a:off x="332508" y="200055"/>
            <a:ext cx="1151312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First steps after the upcoming (pivotal) release is out 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take this opportunity to make wide ranging changes, which will complicate comparisons to previous versions, but which will provide much benefit in the future. This includes the </a:t>
            </a:r>
            <a:r>
              <a:rPr lang="en-GB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switch from fixed to free format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 application of an </a:t>
            </a:r>
            <a:r>
              <a:rPr lang="en-GB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homogeneous coding style</a:t>
            </a:r>
            <a:r>
              <a:rPr lang="en-GB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through a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ortran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linter. 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ultimate goal 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to move towards a model relying on pure functions (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side effects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with the corresponding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tests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This cannot be achieved in one step given the current state of the code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Streamline the A&amp;M physics internal bookkeeping </a:t>
            </a:r>
            <a:r>
              <a:rPr lang="en-GB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merging MODCOL and MODCLF into REACDAT (see summary by Jorge). </a:t>
            </a:r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large number of combinations has to be tested, requires one or more specific CI cases.</a:t>
            </a:r>
            <a:r>
              <a:rPr lang="en-GB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GB" sz="20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Streaml</a:t>
            </a:r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 the particle tracing routines</a:t>
            </a:r>
            <a:r>
              <a:rPr lang="en-GB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starting from </a:t>
            </a:r>
            <a:r>
              <a:rPr lang="en-GB" sz="2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folneut</a:t>
            </a:r>
            <a:r>
              <a:rPr lang="en-GB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carry out the variable grouping to construct a particle type [DIFFER,AMU]. </a:t>
            </a:r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dictionary prior to renaming ? 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 the </a:t>
            </a:r>
            <a:r>
              <a:rPr lang="en-GB" sz="2000" b="1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parallel v</a:t>
            </a:r>
            <a:r>
              <a:rPr lang="en-GB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ersion of rate coefficients calculation</a:t>
            </a:r>
            <a:r>
              <a:rPr lang="en-GB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 particular CRM) into the unified branch [AMU].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Design and 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unified unstructured grid description 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 options would be left : this one and the arbitrary cell option used e.g. by EMC3) [</a:t>
            </a:r>
            <a:r>
              <a:rPr lang="en-GB" sz="2000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/…] Refactor LEVGEO 4/5 first ?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Investigate the </a:t>
            </a:r>
            <a:r>
              <a:rPr lang="en-GB" sz="20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possibility to </a:t>
            </a:r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optimise memory access for scoring</a:t>
            </a:r>
            <a:r>
              <a:rPr lang="en-GB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design an improved scheme and implement it [PB + ACH, AMU]</a:t>
            </a: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Resuscitate the </a:t>
            </a:r>
            <a:r>
              <a:rPr lang="en-GB" sz="2000" b="1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radiation transport option </a:t>
            </a:r>
            <a:r>
              <a:rPr lang="en-GB" sz="200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[Ray/Aalto]</a:t>
            </a:r>
          </a:p>
          <a:p>
            <a:pPr marL="457200" indent="-457200">
              <a:buAutoNum type="arabicPeriod"/>
            </a:pPr>
            <a:r>
              <a:rPr lang="en-GB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 tagging protocol </a:t>
            </a:r>
            <a:r>
              <a:rPr lang="en-GB" sz="2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typically one release after each of the bullets is implemented, introduce major version and minor &amp; major patches.</a:t>
            </a:r>
            <a:endParaRPr lang="en-GB" sz="2000" dirty="0">
              <a:solidFill>
                <a:srgbClr val="00B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5536045-5C13-CC4D-9AB1-5364464663AC}"/>
              </a:ext>
            </a:extLst>
          </p:cNvPr>
          <p:cNvSpPr txBox="1"/>
          <p:nvPr/>
        </p:nvSpPr>
        <p:spPr>
          <a:xfrm>
            <a:off x="3422747" y="44605"/>
            <a:ext cx="4003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2022 code camp output </a:t>
            </a:r>
            <a:r>
              <a:rPr 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revised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64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2A3E36-DEA2-DD64-7564-8ED5CE540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4561" y="130949"/>
            <a:ext cx="10515600" cy="1325563"/>
          </a:xfrm>
        </p:spPr>
        <p:txBody>
          <a:bodyPr/>
          <a:lstStyle/>
          <a:p>
            <a:r>
              <a:rPr lang="en-GB" dirty="0"/>
              <a:t>Variable dictionary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E00941-602A-DAA2-BE2D-A00C53E74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Establish a variable dictionary in view of changing variable names (one of the largest hurdle to enter the code)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start with modules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Useful even the old names are kept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Use e.g.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Doxygen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try on a module – agree on which one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Produces a documentation for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developpers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– not the same as the manual which targets users.</a:t>
            </a:r>
          </a:p>
        </p:txBody>
      </p:sp>
    </p:spTree>
    <p:extLst>
      <p:ext uri="{BB962C8B-B14F-4D97-AF65-F5344CB8AC3E}">
        <p14:creationId xmlns:p14="http://schemas.microsoft.com/office/powerpoint/2010/main" val="267245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2C590-7790-84B5-756B-24EF33F7E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4766" y="319337"/>
            <a:ext cx="10515600" cy="1325563"/>
          </a:xfrm>
        </p:spPr>
        <p:txBody>
          <a:bodyPr/>
          <a:lstStyle/>
          <a:p>
            <a:r>
              <a:rPr lang="en-GB" dirty="0"/>
              <a:t>Big decisions (not for today !)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5585EE-661F-FB4A-67CA-3F25E0709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268" y="1368424"/>
            <a:ext cx="10937488" cy="508813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GB" sz="2000" dirty="0"/>
              <a:t> </a:t>
            </a:r>
            <a:r>
              <a:rPr lang="en-GB" sz="2000" b="1" dirty="0"/>
              <a:t>Move to free format</a:t>
            </a:r>
          </a:p>
          <a:p>
            <a:pPr marL="0" indent="0">
              <a:buNone/>
            </a:pPr>
            <a:r>
              <a:rPr lang="en-GB" sz="2000" dirty="0"/>
              <a:t>Provide a deeper analysis : rationale, pro/cons, risks, estimated workload (long term gain vs short time pain)</a:t>
            </a:r>
          </a:p>
          <a:p>
            <a:pPr marL="0" indent="0">
              <a:buNone/>
            </a:pPr>
            <a:r>
              <a:rPr lang="en-GB" sz="2000" dirty="0"/>
              <a:t>Pros : readability, will make use of more explicit variable names easier</a:t>
            </a:r>
          </a:p>
          <a:p>
            <a:pPr marL="0" indent="0">
              <a:buNone/>
            </a:pPr>
            <a:r>
              <a:rPr lang="en-GB" sz="2000" dirty="0"/>
              <a:t>Con : loose/complicate the ability to trace back origin of changes</a:t>
            </a:r>
          </a:p>
          <a:p>
            <a:pPr marL="0" indent="0">
              <a:buNone/>
            </a:pPr>
            <a:r>
              <a:rPr lang="en-GB" sz="2000" dirty="0" err="1"/>
              <a:t>MsV</a:t>
            </a:r>
            <a:r>
              <a:rPr lang="en-GB" sz="2000" dirty="0"/>
              <a:t> release is an opportunity to make this (freeze the rest meanwhile)</a:t>
            </a:r>
          </a:p>
          <a:p>
            <a:pPr marL="0" indent="0">
              <a:buNone/>
            </a:pPr>
            <a:r>
              <a:rPr lang="en-GB" sz="2000" dirty="0"/>
              <a:t>Is there a tool reliable enough to perform this ? </a:t>
            </a:r>
            <a:r>
              <a:rPr lang="en-GB" sz="2000" dirty="0" err="1"/>
              <a:t>Findent</a:t>
            </a:r>
            <a:r>
              <a:rPr lang="en-GB" sz="2000" dirty="0"/>
              <a:t> ? </a:t>
            </a:r>
            <a:r>
              <a:rPr lang="en-GB" sz="2000" b="1" dirty="0"/>
              <a:t>Feedback from Huw (was run on the full source code, needed 2 days to fix things manually, passes the CI; branch HJL/</a:t>
            </a:r>
            <a:r>
              <a:rPr lang="en-GB" sz="2000" b="1" dirty="0" err="1"/>
              <a:t>test_findent</a:t>
            </a:r>
            <a:r>
              <a:rPr lang="en-GB" sz="2000" b="1" dirty="0"/>
              <a:t> – look at this branch and identify potential issues/improvements</a:t>
            </a:r>
            <a:r>
              <a:rPr lang="en-GB" sz="2000" dirty="0"/>
              <a:t>)</a:t>
            </a:r>
          </a:p>
          <a:p>
            <a:pPr marL="0" indent="0">
              <a:buNone/>
            </a:pPr>
            <a:r>
              <a:rPr lang="en-GB" sz="2000" dirty="0"/>
              <a:t>Try on a limited set of routines, complicated ones (remaining </a:t>
            </a:r>
            <a:r>
              <a:rPr lang="en-GB" sz="2000" dirty="0" err="1"/>
              <a:t>gotos</a:t>
            </a:r>
            <a:r>
              <a:rPr lang="en-GB" sz="2000" dirty="0"/>
              <a:t>, …) and report on the results</a:t>
            </a:r>
          </a:p>
          <a:p>
            <a:pPr marL="0" indent="0">
              <a:buNone/>
            </a:pPr>
            <a:r>
              <a:rPr lang="en-GB" sz="2000" dirty="0"/>
              <a:t>Or : enforce new for formatting for new modules </a:t>
            </a:r>
          </a:p>
          <a:p>
            <a:pPr marL="0" indent="0">
              <a:buNone/>
            </a:pPr>
            <a:r>
              <a:rPr lang="en-GB" sz="2000" dirty="0"/>
              <a:t>Test </a:t>
            </a:r>
            <a:r>
              <a:rPr lang="en-GB" sz="2000" dirty="0" err="1"/>
              <a:t>githook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NB : Petra was supporting this move </a:t>
            </a:r>
          </a:p>
          <a:p>
            <a:pPr marL="0" indent="0">
              <a:buNone/>
            </a:pPr>
            <a:endParaRPr lang="en-GB" sz="2000" dirty="0"/>
          </a:p>
          <a:p>
            <a:pPr>
              <a:buFont typeface="Wingdings" pitchFamily="2" charset="2"/>
              <a:buChar char="Ø"/>
            </a:pPr>
            <a:r>
              <a:rPr lang="en-GB" sz="2000" dirty="0"/>
              <a:t> </a:t>
            </a:r>
            <a:r>
              <a:rPr lang="en-GB" sz="2000" b="1" dirty="0"/>
              <a:t>Geometry unification</a:t>
            </a:r>
          </a:p>
          <a:p>
            <a:pPr marL="0" indent="0">
              <a:buNone/>
            </a:pPr>
            <a:r>
              <a:rPr lang="en-GB" sz="2000" dirty="0"/>
              <a:t>Same thing; rationale = </a:t>
            </a:r>
            <a:r>
              <a:rPr lang="en-GB" sz="2000" b="1" dirty="0"/>
              <a:t>readability (some recent refactoring has improved the situation),</a:t>
            </a:r>
            <a:r>
              <a:rPr lang="en-GB" sz="2000" dirty="0"/>
              <a:t> less branching but not key for performance</a:t>
            </a:r>
          </a:p>
          <a:p>
            <a:pPr marL="0" indent="0">
              <a:buNone/>
            </a:pPr>
            <a:r>
              <a:rPr lang="en-GB" sz="2000" dirty="0"/>
              <a:t>Implies that structured grid options are removed</a:t>
            </a:r>
          </a:p>
          <a:p>
            <a:pPr marL="0" indent="0">
              <a:buNone/>
            </a:pPr>
            <a:r>
              <a:rPr lang="en-GB" sz="2000" dirty="0"/>
              <a:t>LEVGEO=10 can provide a guideline; variables used in different context/with slightly different names makes things complicated </a:t>
            </a:r>
          </a:p>
        </p:txBody>
      </p:sp>
    </p:spTree>
    <p:extLst>
      <p:ext uri="{BB962C8B-B14F-4D97-AF65-F5344CB8AC3E}">
        <p14:creationId xmlns:p14="http://schemas.microsoft.com/office/powerpoint/2010/main" val="20921338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591</Words>
  <Application>Microsoft Macintosh PowerPoint</Application>
  <PresentationFormat>Grand écran</PresentationFormat>
  <Paragraphs>33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Thème Office</vt:lpstr>
      <vt:lpstr> Code streamlining and refinements  Summary</vt:lpstr>
      <vt:lpstr>Présentation PowerPoint</vt:lpstr>
      <vt:lpstr>Variable dictionary</vt:lpstr>
      <vt:lpstr>Big decisions (not for today !)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A summary</dc:title>
  <dc:creator>Utilisateur de Microsoft Office</dc:creator>
  <cp:lastModifiedBy>Yannick Marandet</cp:lastModifiedBy>
  <cp:revision>24</cp:revision>
  <dcterms:created xsi:type="dcterms:W3CDTF">2022-11-24T09:10:39Z</dcterms:created>
  <dcterms:modified xsi:type="dcterms:W3CDTF">2023-11-23T09:58:58Z</dcterms:modified>
</cp:coreProperties>
</file>