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64" r:id="rId3"/>
    <p:sldId id="263" r:id="rId4"/>
    <p:sldId id="265" r:id="rId5"/>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E3E3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DD169A-4E2D-44AD-AECF-9F4F062692ED}" v="2" dt="2023-11-22T12:16:27.4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292" autoAdjust="0"/>
  </p:normalViewPr>
  <p:slideViewPr>
    <p:cSldViewPr showGuides="1">
      <p:cViewPr varScale="1">
        <p:scale>
          <a:sx n="106" d="100"/>
          <a:sy n="106" d="100"/>
        </p:scale>
        <p:origin x="1720" y="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howGuides="1">
      <p:cViewPr varScale="1">
        <p:scale>
          <a:sx n="88" d="100"/>
          <a:sy n="88" d="100"/>
        </p:scale>
        <p:origin x="3756" y="11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mitriy Yadykin" userId="477922a07161cdd1" providerId="LiveId" clId="{71DD169A-4E2D-44AD-AECF-9F4F062692ED}"/>
    <pc:docChg chg="custSel addSld delSld modSld">
      <pc:chgData name="Dmitriy Yadykin" userId="477922a07161cdd1" providerId="LiveId" clId="{71DD169A-4E2D-44AD-AECF-9F4F062692ED}" dt="2023-11-22T12:25:47.692" v="2947" actId="20577"/>
      <pc:docMkLst>
        <pc:docMk/>
      </pc:docMkLst>
      <pc:sldChg chg="modSp mod">
        <pc:chgData name="Dmitriy Yadykin" userId="477922a07161cdd1" providerId="LiveId" clId="{71DD169A-4E2D-44AD-AECF-9F4F062692ED}" dt="2023-11-22T11:24:01.605" v="110" actId="20577"/>
        <pc:sldMkLst>
          <pc:docMk/>
          <pc:sldMk cId="697402911" sldId="256"/>
        </pc:sldMkLst>
        <pc:spChg chg="mod">
          <ac:chgData name="Dmitriy Yadykin" userId="477922a07161cdd1" providerId="LiveId" clId="{71DD169A-4E2D-44AD-AECF-9F4F062692ED}" dt="2023-11-22T11:23:43.819" v="85" actId="20577"/>
          <ac:spMkLst>
            <pc:docMk/>
            <pc:sldMk cId="697402911" sldId="256"/>
            <ac:spMk id="2" creationId="{00000000-0000-0000-0000-000000000000}"/>
          </ac:spMkLst>
        </pc:spChg>
        <pc:spChg chg="mod">
          <ac:chgData name="Dmitriy Yadykin" userId="477922a07161cdd1" providerId="LiveId" clId="{71DD169A-4E2D-44AD-AECF-9F4F062692ED}" dt="2023-11-22T11:24:01.605" v="110" actId="20577"/>
          <ac:spMkLst>
            <pc:docMk/>
            <pc:sldMk cId="697402911" sldId="256"/>
            <ac:spMk id="3" creationId="{00000000-0000-0000-0000-000000000000}"/>
          </ac:spMkLst>
        </pc:spChg>
      </pc:sldChg>
      <pc:sldChg chg="addSp delSp modSp del mod">
        <pc:chgData name="Dmitriy Yadykin" userId="477922a07161cdd1" providerId="LiveId" clId="{71DD169A-4E2D-44AD-AECF-9F4F062692ED}" dt="2023-11-22T11:53:57.044" v="1580" actId="47"/>
        <pc:sldMkLst>
          <pc:docMk/>
          <pc:sldMk cId="2801029029" sldId="258"/>
        </pc:sldMkLst>
        <pc:spChg chg="mod">
          <ac:chgData name="Dmitriy Yadykin" userId="477922a07161cdd1" providerId="LiveId" clId="{71DD169A-4E2D-44AD-AECF-9F4F062692ED}" dt="2023-11-22T11:49:05.246" v="1177" actId="20577"/>
          <ac:spMkLst>
            <pc:docMk/>
            <pc:sldMk cId="2801029029" sldId="258"/>
            <ac:spMk id="2" creationId="{4FCEC301-F82E-40A9-84B2-7BF09C85CE1F}"/>
          </ac:spMkLst>
        </pc:spChg>
        <pc:spChg chg="add mod">
          <ac:chgData name="Dmitriy Yadykin" userId="477922a07161cdd1" providerId="LiveId" clId="{71DD169A-4E2D-44AD-AECF-9F4F062692ED}" dt="2023-11-22T11:49:13.525" v="1178" actId="20577"/>
          <ac:spMkLst>
            <pc:docMk/>
            <pc:sldMk cId="2801029029" sldId="258"/>
            <ac:spMk id="3" creationId="{332FB5DA-1C1C-E6DF-B6B1-4D7E1C9018ED}"/>
          </ac:spMkLst>
        </pc:spChg>
        <pc:spChg chg="del">
          <ac:chgData name="Dmitriy Yadykin" userId="477922a07161cdd1" providerId="LiveId" clId="{71DD169A-4E2D-44AD-AECF-9F4F062692ED}" dt="2023-11-22T11:25:56.371" v="147" actId="478"/>
          <ac:spMkLst>
            <pc:docMk/>
            <pc:sldMk cId="2801029029" sldId="258"/>
            <ac:spMk id="4" creationId="{53660D0E-939A-C92B-29DE-98511FDE765B}"/>
          </ac:spMkLst>
        </pc:spChg>
        <pc:spChg chg="del">
          <ac:chgData name="Dmitriy Yadykin" userId="477922a07161cdd1" providerId="LiveId" clId="{71DD169A-4E2D-44AD-AECF-9F4F062692ED}" dt="2023-11-22T11:25:56.371" v="147" actId="478"/>
          <ac:spMkLst>
            <pc:docMk/>
            <pc:sldMk cId="2801029029" sldId="258"/>
            <ac:spMk id="6" creationId="{9C408DAC-9BE4-E99B-87CE-66F1AEFB5CC0}"/>
          </ac:spMkLst>
        </pc:spChg>
        <pc:spChg chg="del">
          <ac:chgData name="Dmitriy Yadykin" userId="477922a07161cdd1" providerId="LiveId" clId="{71DD169A-4E2D-44AD-AECF-9F4F062692ED}" dt="2023-11-22T11:25:56.371" v="147" actId="478"/>
          <ac:spMkLst>
            <pc:docMk/>
            <pc:sldMk cId="2801029029" sldId="258"/>
            <ac:spMk id="7" creationId="{DFB1F3E7-7953-775E-0194-0A71AEF7783E}"/>
          </ac:spMkLst>
        </pc:spChg>
        <pc:spChg chg="del">
          <ac:chgData name="Dmitriy Yadykin" userId="477922a07161cdd1" providerId="LiveId" clId="{71DD169A-4E2D-44AD-AECF-9F4F062692ED}" dt="2023-11-22T11:25:51.922" v="146" actId="478"/>
          <ac:spMkLst>
            <pc:docMk/>
            <pc:sldMk cId="2801029029" sldId="258"/>
            <ac:spMk id="8" creationId="{06919AEA-EE7B-2740-9C5D-6876CC2F35AA}"/>
          </ac:spMkLst>
        </pc:spChg>
        <pc:spChg chg="del">
          <ac:chgData name="Dmitriy Yadykin" userId="477922a07161cdd1" providerId="LiveId" clId="{71DD169A-4E2D-44AD-AECF-9F4F062692ED}" dt="2023-11-22T11:25:56.371" v="147" actId="478"/>
          <ac:spMkLst>
            <pc:docMk/>
            <pc:sldMk cId="2801029029" sldId="258"/>
            <ac:spMk id="10" creationId="{99CA3F83-4F03-D782-E055-9B4E7D613304}"/>
          </ac:spMkLst>
        </pc:spChg>
        <pc:spChg chg="del">
          <ac:chgData name="Dmitriy Yadykin" userId="477922a07161cdd1" providerId="LiveId" clId="{71DD169A-4E2D-44AD-AECF-9F4F062692ED}" dt="2023-11-22T11:25:56.371" v="147" actId="478"/>
          <ac:spMkLst>
            <pc:docMk/>
            <pc:sldMk cId="2801029029" sldId="258"/>
            <ac:spMk id="11" creationId="{DABA38C6-803E-2BF0-371A-7F8673A19300}"/>
          </ac:spMkLst>
        </pc:spChg>
        <pc:spChg chg="del">
          <ac:chgData name="Dmitriy Yadykin" userId="477922a07161cdd1" providerId="LiveId" clId="{71DD169A-4E2D-44AD-AECF-9F4F062692ED}" dt="2023-11-22T11:25:56.371" v="147" actId="478"/>
          <ac:spMkLst>
            <pc:docMk/>
            <pc:sldMk cId="2801029029" sldId="258"/>
            <ac:spMk id="12" creationId="{94744265-2365-DEFE-FBF9-9972FD60682A}"/>
          </ac:spMkLst>
        </pc:spChg>
        <pc:spChg chg="del">
          <ac:chgData name="Dmitriy Yadykin" userId="477922a07161cdd1" providerId="LiveId" clId="{71DD169A-4E2D-44AD-AECF-9F4F062692ED}" dt="2023-11-22T11:25:56.371" v="147" actId="478"/>
          <ac:spMkLst>
            <pc:docMk/>
            <pc:sldMk cId="2801029029" sldId="258"/>
            <ac:spMk id="17" creationId="{D5D2D419-A11D-7CB2-1306-B6508C6F6317}"/>
          </ac:spMkLst>
        </pc:spChg>
        <pc:spChg chg="del">
          <ac:chgData name="Dmitriy Yadykin" userId="477922a07161cdd1" providerId="LiveId" clId="{71DD169A-4E2D-44AD-AECF-9F4F062692ED}" dt="2023-11-22T11:25:48.179" v="144" actId="478"/>
          <ac:spMkLst>
            <pc:docMk/>
            <pc:sldMk cId="2801029029" sldId="258"/>
            <ac:spMk id="30" creationId="{C39B4A63-AFA1-BAB8-5095-0050CB138B6B}"/>
          </ac:spMkLst>
        </pc:spChg>
        <pc:spChg chg="del">
          <ac:chgData name="Dmitriy Yadykin" userId="477922a07161cdd1" providerId="LiveId" clId="{71DD169A-4E2D-44AD-AECF-9F4F062692ED}" dt="2023-11-22T11:25:50.378" v="145" actId="478"/>
          <ac:spMkLst>
            <pc:docMk/>
            <pc:sldMk cId="2801029029" sldId="258"/>
            <ac:spMk id="31" creationId="{2774D882-7713-B10C-BBFB-7437736DB420}"/>
          </ac:spMkLst>
        </pc:spChg>
        <pc:spChg chg="del">
          <ac:chgData name="Dmitriy Yadykin" userId="477922a07161cdd1" providerId="LiveId" clId="{71DD169A-4E2D-44AD-AECF-9F4F062692ED}" dt="2023-11-22T11:25:46.622" v="143" actId="478"/>
          <ac:spMkLst>
            <pc:docMk/>
            <pc:sldMk cId="2801029029" sldId="258"/>
            <ac:spMk id="34" creationId="{01527838-85F9-81BA-E2E2-6E40BD1E01C9}"/>
          </ac:spMkLst>
        </pc:spChg>
        <pc:spChg chg="del">
          <ac:chgData name="Dmitriy Yadykin" userId="477922a07161cdd1" providerId="LiveId" clId="{71DD169A-4E2D-44AD-AECF-9F4F062692ED}" dt="2023-11-22T11:25:56.371" v="147" actId="478"/>
          <ac:spMkLst>
            <pc:docMk/>
            <pc:sldMk cId="2801029029" sldId="258"/>
            <ac:spMk id="55" creationId="{8C136B2E-DA86-B1F5-B791-F57F202F2191}"/>
          </ac:spMkLst>
        </pc:spChg>
        <pc:spChg chg="del">
          <ac:chgData name="Dmitriy Yadykin" userId="477922a07161cdd1" providerId="LiveId" clId="{71DD169A-4E2D-44AD-AECF-9F4F062692ED}" dt="2023-11-22T11:25:56.371" v="147" actId="478"/>
          <ac:spMkLst>
            <pc:docMk/>
            <pc:sldMk cId="2801029029" sldId="258"/>
            <ac:spMk id="56" creationId="{8F513465-2949-8F18-3380-D4A74DD84611}"/>
          </ac:spMkLst>
        </pc:spChg>
        <pc:spChg chg="del">
          <ac:chgData name="Dmitriy Yadykin" userId="477922a07161cdd1" providerId="LiveId" clId="{71DD169A-4E2D-44AD-AECF-9F4F062692ED}" dt="2023-11-22T11:25:56.371" v="147" actId="478"/>
          <ac:spMkLst>
            <pc:docMk/>
            <pc:sldMk cId="2801029029" sldId="258"/>
            <ac:spMk id="57" creationId="{F01BAB90-3C96-7091-36BC-44580CAA6667}"/>
          </ac:spMkLst>
        </pc:spChg>
        <pc:spChg chg="del">
          <ac:chgData name="Dmitriy Yadykin" userId="477922a07161cdd1" providerId="LiveId" clId="{71DD169A-4E2D-44AD-AECF-9F4F062692ED}" dt="2023-11-22T11:25:56.371" v="147" actId="478"/>
          <ac:spMkLst>
            <pc:docMk/>
            <pc:sldMk cId="2801029029" sldId="258"/>
            <ac:spMk id="58" creationId="{90B7560F-6D23-771F-6DE3-7F3EC4FAD0C6}"/>
          </ac:spMkLst>
        </pc:spChg>
        <pc:spChg chg="del">
          <ac:chgData name="Dmitriy Yadykin" userId="477922a07161cdd1" providerId="LiveId" clId="{71DD169A-4E2D-44AD-AECF-9F4F062692ED}" dt="2023-11-22T11:25:56.371" v="147" actId="478"/>
          <ac:spMkLst>
            <pc:docMk/>
            <pc:sldMk cId="2801029029" sldId="258"/>
            <ac:spMk id="59" creationId="{76F75242-0473-4310-D21F-2BD1AA9554D1}"/>
          </ac:spMkLst>
        </pc:spChg>
        <pc:spChg chg="del">
          <ac:chgData name="Dmitriy Yadykin" userId="477922a07161cdd1" providerId="LiveId" clId="{71DD169A-4E2D-44AD-AECF-9F4F062692ED}" dt="2023-11-22T11:25:56.371" v="147" actId="478"/>
          <ac:spMkLst>
            <pc:docMk/>
            <pc:sldMk cId="2801029029" sldId="258"/>
            <ac:spMk id="60" creationId="{A49AB7B1-5D36-777C-E07E-1C703A234881}"/>
          </ac:spMkLst>
        </pc:spChg>
        <pc:spChg chg="del">
          <ac:chgData name="Dmitriy Yadykin" userId="477922a07161cdd1" providerId="LiveId" clId="{71DD169A-4E2D-44AD-AECF-9F4F062692ED}" dt="2023-11-22T11:25:56.371" v="147" actId="478"/>
          <ac:spMkLst>
            <pc:docMk/>
            <pc:sldMk cId="2801029029" sldId="258"/>
            <ac:spMk id="63" creationId="{15461B5A-427E-D2A3-23BC-79EE4742185C}"/>
          </ac:spMkLst>
        </pc:spChg>
        <pc:spChg chg="del">
          <ac:chgData name="Dmitriy Yadykin" userId="477922a07161cdd1" providerId="LiveId" clId="{71DD169A-4E2D-44AD-AECF-9F4F062692ED}" dt="2023-11-22T11:25:56.371" v="147" actId="478"/>
          <ac:spMkLst>
            <pc:docMk/>
            <pc:sldMk cId="2801029029" sldId="258"/>
            <ac:spMk id="65" creationId="{67C5F00C-9C05-8C1C-A55B-D0FFF08456EE}"/>
          </ac:spMkLst>
        </pc:spChg>
        <pc:spChg chg="del">
          <ac:chgData name="Dmitriy Yadykin" userId="477922a07161cdd1" providerId="LiveId" clId="{71DD169A-4E2D-44AD-AECF-9F4F062692ED}" dt="2023-11-22T11:25:56.371" v="147" actId="478"/>
          <ac:spMkLst>
            <pc:docMk/>
            <pc:sldMk cId="2801029029" sldId="258"/>
            <ac:spMk id="67" creationId="{3F19E70B-34BE-71DF-AB95-4297FBA3C227}"/>
          </ac:spMkLst>
        </pc:spChg>
        <pc:spChg chg="del">
          <ac:chgData name="Dmitriy Yadykin" userId="477922a07161cdd1" providerId="LiveId" clId="{71DD169A-4E2D-44AD-AECF-9F4F062692ED}" dt="2023-11-22T11:25:56.371" v="147" actId="478"/>
          <ac:spMkLst>
            <pc:docMk/>
            <pc:sldMk cId="2801029029" sldId="258"/>
            <ac:spMk id="70" creationId="{4E0F4B36-C80E-2E19-D376-6A5F3494F024}"/>
          </ac:spMkLst>
        </pc:spChg>
        <pc:spChg chg="del">
          <ac:chgData name="Dmitriy Yadykin" userId="477922a07161cdd1" providerId="LiveId" clId="{71DD169A-4E2D-44AD-AECF-9F4F062692ED}" dt="2023-11-22T11:25:56.371" v="147" actId="478"/>
          <ac:spMkLst>
            <pc:docMk/>
            <pc:sldMk cId="2801029029" sldId="258"/>
            <ac:spMk id="71" creationId="{C830F0CD-9F9F-9588-9C32-1F96E2E650E6}"/>
          </ac:spMkLst>
        </pc:spChg>
        <pc:spChg chg="del">
          <ac:chgData name="Dmitriy Yadykin" userId="477922a07161cdd1" providerId="LiveId" clId="{71DD169A-4E2D-44AD-AECF-9F4F062692ED}" dt="2023-11-22T11:25:56.371" v="147" actId="478"/>
          <ac:spMkLst>
            <pc:docMk/>
            <pc:sldMk cId="2801029029" sldId="258"/>
            <ac:spMk id="72" creationId="{297EADE8-4F01-D9C4-995F-60E8C2149598}"/>
          </ac:spMkLst>
        </pc:spChg>
        <pc:spChg chg="del">
          <ac:chgData name="Dmitriy Yadykin" userId="477922a07161cdd1" providerId="LiveId" clId="{71DD169A-4E2D-44AD-AECF-9F4F062692ED}" dt="2023-11-22T11:25:56.371" v="147" actId="478"/>
          <ac:spMkLst>
            <pc:docMk/>
            <pc:sldMk cId="2801029029" sldId="258"/>
            <ac:spMk id="73" creationId="{B7A46752-1105-3831-5C7A-CF0A44FFAEB3}"/>
          </ac:spMkLst>
        </pc:spChg>
        <pc:spChg chg="del">
          <ac:chgData name="Dmitriy Yadykin" userId="477922a07161cdd1" providerId="LiveId" clId="{71DD169A-4E2D-44AD-AECF-9F4F062692ED}" dt="2023-11-22T11:25:56.371" v="147" actId="478"/>
          <ac:spMkLst>
            <pc:docMk/>
            <pc:sldMk cId="2801029029" sldId="258"/>
            <ac:spMk id="86" creationId="{E8F27BF1-78EA-E083-D394-136590C97D35}"/>
          </ac:spMkLst>
        </pc:spChg>
        <pc:spChg chg="del">
          <ac:chgData name="Dmitriy Yadykin" userId="477922a07161cdd1" providerId="LiveId" clId="{71DD169A-4E2D-44AD-AECF-9F4F062692ED}" dt="2023-11-22T11:25:56.371" v="147" actId="478"/>
          <ac:spMkLst>
            <pc:docMk/>
            <pc:sldMk cId="2801029029" sldId="258"/>
            <ac:spMk id="87" creationId="{71322879-7EE2-6166-898E-2F797D30FBFA}"/>
          </ac:spMkLst>
        </pc:spChg>
        <pc:cxnChg chg="del mod">
          <ac:chgData name="Dmitriy Yadykin" userId="477922a07161cdd1" providerId="LiveId" clId="{71DD169A-4E2D-44AD-AECF-9F4F062692ED}" dt="2023-11-22T11:25:56.371" v="147" actId="478"/>
          <ac:cxnSpMkLst>
            <pc:docMk/>
            <pc:sldMk cId="2801029029" sldId="258"/>
            <ac:cxnSpMk id="13" creationId="{92C70BA6-511F-76BE-2358-53E7F5B1925C}"/>
          </ac:cxnSpMkLst>
        </pc:cxnChg>
        <pc:cxnChg chg="del mod">
          <ac:chgData name="Dmitriy Yadykin" userId="477922a07161cdd1" providerId="LiveId" clId="{71DD169A-4E2D-44AD-AECF-9F4F062692ED}" dt="2023-11-22T11:25:56.371" v="147" actId="478"/>
          <ac:cxnSpMkLst>
            <pc:docMk/>
            <pc:sldMk cId="2801029029" sldId="258"/>
            <ac:cxnSpMk id="16" creationId="{AC215AB0-8826-4736-B31E-60DFB6CD9E30}"/>
          </ac:cxnSpMkLst>
        </pc:cxnChg>
        <pc:cxnChg chg="del mod">
          <ac:chgData name="Dmitriy Yadykin" userId="477922a07161cdd1" providerId="LiveId" clId="{71DD169A-4E2D-44AD-AECF-9F4F062692ED}" dt="2023-11-22T11:25:56.371" v="147" actId="478"/>
          <ac:cxnSpMkLst>
            <pc:docMk/>
            <pc:sldMk cId="2801029029" sldId="258"/>
            <ac:cxnSpMk id="22" creationId="{ABE1985F-0C93-B785-5081-92244BE1BB49}"/>
          </ac:cxnSpMkLst>
        </pc:cxnChg>
        <pc:cxnChg chg="del mod">
          <ac:chgData name="Dmitriy Yadykin" userId="477922a07161cdd1" providerId="LiveId" clId="{71DD169A-4E2D-44AD-AECF-9F4F062692ED}" dt="2023-11-22T11:25:56.371" v="147" actId="478"/>
          <ac:cxnSpMkLst>
            <pc:docMk/>
            <pc:sldMk cId="2801029029" sldId="258"/>
            <ac:cxnSpMk id="33" creationId="{2B8A7667-C9CD-D946-1C1C-43A509E1A304}"/>
          </ac:cxnSpMkLst>
        </pc:cxnChg>
        <pc:cxnChg chg="del mod">
          <ac:chgData name="Dmitriy Yadykin" userId="477922a07161cdd1" providerId="LiveId" clId="{71DD169A-4E2D-44AD-AECF-9F4F062692ED}" dt="2023-11-22T11:25:56.371" v="147" actId="478"/>
          <ac:cxnSpMkLst>
            <pc:docMk/>
            <pc:sldMk cId="2801029029" sldId="258"/>
            <ac:cxnSpMk id="61" creationId="{09ED4AA3-B5EB-A432-436C-927706FA465C}"/>
          </ac:cxnSpMkLst>
        </pc:cxnChg>
        <pc:cxnChg chg="del mod">
          <ac:chgData name="Dmitriy Yadykin" userId="477922a07161cdd1" providerId="LiveId" clId="{71DD169A-4E2D-44AD-AECF-9F4F062692ED}" dt="2023-11-22T11:25:56.371" v="147" actId="478"/>
          <ac:cxnSpMkLst>
            <pc:docMk/>
            <pc:sldMk cId="2801029029" sldId="258"/>
            <ac:cxnSpMk id="62" creationId="{938ECFEE-3928-94D5-07A4-E963A2B61C49}"/>
          </ac:cxnSpMkLst>
        </pc:cxnChg>
        <pc:cxnChg chg="del mod">
          <ac:chgData name="Dmitriy Yadykin" userId="477922a07161cdd1" providerId="LiveId" clId="{71DD169A-4E2D-44AD-AECF-9F4F062692ED}" dt="2023-11-22T11:25:56.371" v="147" actId="478"/>
          <ac:cxnSpMkLst>
            <pc:docMk/>
            <pc:sldMk cId="2801029029" sldId="258"/>
            <ac:cxnSpMk id="76" creationId="{E3A57870-C640-E66A-63EE-7BE72F4904D3}"/>
          </ac:cxnSpMkLst>
        </pc:cxnChg>
        <pc:cxnChg chg="del mod">
          <ac:chgData name="Dmitriy Yadykin" userId="477922a07161cdd1" providerId="LiveId" clId="{71DD169A-4E2D-44AD-AECF-9F4F062692ED}" dt="2023-11-22T11:25:56.371" v="147" actId="478"/>
          <ac:cxnSpMkLst>
            <pc:docMk/>
            <pc:sldMk cId="2801029029" sldId="258"/>
            <ac:cxnSpMk id="79" creationId="{3E0C3FB5-12B9-43A3-5C5E-A90180876EBF}"/>
          </ac:cxnSpMkLst>
        </pc:cxnChg>
        <pc:cxnChg chg="del mod">
          <ac:chgData name="Dmitriy Yadykin" userId="477922a07161cdd1" providerId="LiveId" clId="{71DD169A-4E2D-44AD-AECF-9F4F062692ED}" dt="2023-11-22T11:25:56.371" v="147" actId="478"/>
          <ac:cxnSpMkLst>
            <pc:docMk/>
            <pc:sldMk cId="2801029029" sldId="258"/>
            <ac:cxnSpMk id="83" creationId="{C3CAA2B3-D56F-7DCC-3DE8-5431FD7B28A2}"/>
          </ac:cxnSpMkLst>
        </pc:cxnChg>
        <pc:cxnChg chg="del mod">
          <ac:chgData name="Dmitriy Yadykin" userId="477922a07161cdd1" providerId="LiveId" clId="{71DD169A-4E2D-44AD-AECF-9F4F062692ED}" dt="2023-11-22T11:25:56.371" v="147" actId="478"/>
          <ac:cxnSpMkLst>
            <pc:docMk/>
            <pc:sldMk cId="2801029029" sldId="258"/>
            <ac:cxnSpMk id="89" creationId="{92471E8A-A740-55D5-E5E1-A9144271CD3A}"/>
          </ac:cxnSpMkLst>
        </pc:cxnChg>
      </pc:sldChg>
      <pc:sldChg chg="modSp mod">
        <pc:chgData name="Dmitriy Yadykin" userId="477922a07161cdd1" providerId="LiveId" clId="{71DD169A-4E2D-44AD-AECF-9F4F062692ED}" dt="2023-11-22T12:25:24.016" v="2925" actId="20577"/>
        <pc:sldMkLst>
          <pc:docMk/>
          <pc:sldMk cId="1556372833" sldId="263"/>
        </pc:sldMkLst>
        <pc:spChg chg="mod">
          <ac:chgData name="Dmitriy Yadykin" userId="477922a07161cdd1" providerId="LiveId" clId="{71DD169A-4E2D-44AD-AECF-9F4F062692ED}" dt="2023-11-22T11:50:45.620" v="1243" actId="20577"/>
          <ac:spMkLst>
            <pc:docMk/>
            <pc:sldMk cId="1556372833" sldId="263"/>
            <ac:spMk id="2" creationId="{965C8920-396F-4B12-4ADB-4AD82898AE53}"/>
          </ac:spMkLst>
        </pc:spChg>
        <pc:spChg chg="mod">
          <ac:chgData name="Dmitriy Yadykin" userId="477922a07161cdd1" providerId="LiveId" clId="{71DD169A-4E2D-44AD-AECF-9F4F062692ED}" dt="2023-11-22T12:25:24.016" v="2925" actId="20577"/>
          <ac:spMkLst>
            <pc:docMk/>
            <pc:sldMk cId="1556372833" sldId="263"/>
            <ac:spMk id="3" creationId="{FC3B63D4-8C65-4C44-7EF9-44B57EE6E817}"/>
          </ac:spMkLst>
        </pc:spChg>
      </pc:sldChg>
      <pc:sldChg chg="modSp new mod">
        <pc:chgData name="Dmitriy Yadykin" userId="477922a07161cdd1" providerId="LiveId" clId="{71DD169A-4E2D-44AD-AECF-9F4F062692ED}" dt="2023-11-22T12:25:47.692" v="2947" actId="20577"/>
        <pc:sldMkLst>
          <pc:docMk/>
          <pc:sldMk cId="2826325464" sldId="264"/>
        </pc:sldMkLst>
        <pc:spChg chg="mod">
          <ac:chgData name="Dmitriy Yadykin" userId="477922a07161cdd1" providerId="LiveId" clId="{71DD169A-4E2D-44AD-AECF-9F4F062692ED}" dt="2023-11-22T11:50:36.249" v="1242"/>
          <ac:spMkLst>
            <pc:docMk/>
            <pc:sldMk cId="2826325464" sldId="264"/>
            <ac:spMk id="2" creationId="{022893B1-E813-6DD9-7C46-9CEFE6F9B264}"/>
          </ac:spMkLst>
        </pc:spChg>
        <pc:spChg chg="mod">
          <ac:chgData name="Dmitriy Yadykin" userId="477922a07161cdd1" providerId="LiveId" clId="{71DD169A-4E2D-44AD-AECF-9F4F062692ED}" dt="2023-11-22T12:25:47.692" v="2947" actId="20577"/>
          <ac:spMkLst>
            <pc:docMk/>
            <pc:sldMk cId="2826325464" sldId="264"/>
            <ac:spMk id="3" creationId="{EF65783E-779B-232E-C3BF-F2AFFA5661FE}"/>
          </ac:spMkLst>
        </pc:spChg>
      </pc:sldChg>
      <pc:sldChg chg="modSp new mod">
        <pc:chgData name="Dmitriy Yadykin" userId="477922a07161cdd1" providerId="LiveId" clId="{71DD169A-4E2D-44AD-AECF-9F4F062692ED}" dt="2023-11-22T12:19:56.945" v="2896" actId="20577"/>
        <pc:sldMkLst>
          <pc:docMk/>
          <pc:sldMk cId="224195162" sldId="265"/>
        </pc:sldMkLst>
        <pc:spChg chg="mod">
          <ac:chgData name="Dmitriy Yadykin" userId="477922a07161cdd1" providerId="LiveId" clId="{71DD169A-4E2D-44AD-AECF-9F4F062692ED}" dt="2023-11-22T12:17:32.062" v="2616" actId="20577"/>
          <ac:spMkLst>
            <pc:docMk/>
            <pc:sldMk cId="224195162" sldId="265"/>
            <ac:spMk id="2" creationId="{1C76A72B-E3AE-B105-E0C4-38EB187B28C2}"/>
          </ac:spMkLst>
        </pc:spChg>
        <pc:spChg chg="mod">
          <ac:chgData name="Dmitriy Yadykin" userId="477922a07161cdd1" providerId="LiveId" clId="{71DD169A-4E2D-44AD-AECF-9F4F062692ED}" dt="2023-11-22T12:19:56.945" v="2896" actId="20577"/>
          <ac:spMkLst>
            <pc:docMk/>
            <pc:sldMk cId="224195162" sldId="265"/>
            <ac:spMk id="3" creationId="{FE1A4AF8-7D1A-0117-DD7E-E9FD2CF20A6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dirty="0">
              <a:latin typeface="Arial" panose="020B0604020202020204" pitchFamily="34" charset="0"/>
            </a:endParaRPr>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15B2C45A-E869-45FE-B529-AF49C0F3C669}" type="datetimeFigureOut">
              <a:rPr lang="en-GB" smtClean="0">
                <a:latin typeface="Arial" panose="020B0604020202020204" pitchFamily="34" charset="0"/>
              </a:rPr>
              <a:pPr/>
              <a:t>23/11/2023</a:t>
            </a:fld>
            <a:endParaRPr lang="en-GB" dirty="0">
              <a:latin typeface="Arial" panose="020B0604020202020204" pitchFamily="34" charset="0"/>
            </a:endParaRPr>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dirty="0">
              <a:latin typeface="Arial" panose="020B0604020202020204" pitchFamily="34" charset="0"/>
            </a:endParaRPr>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A1166760-0E69-430F-A97F-08802152DB5E}" type="slidenum">
              <a:rPr lang="en-GB" smtClean="0">
                <a:latin typeface="Arial" panose="020B0604020202020204" pitchFamily="34" charset="0"/>
              </a:rPr>
              <a:pPr/>
              <a:t>‹#›</a:t>
            </a:fld>
            <a:endParaRPr lang="en-GB" dirty="0">
              <a:latin typeface="Arial" panose="020B0604020202020204" pitchFamily="34" charset="0"/>
            </a:endParaRPr>
          </a:p>
        </p:txBody>
      </p:sp>
    </p:spTree>
    <p:extLst>
      <p:ext uri="{BB962C8B-B14F-4D97-AF65-F5344CB8AC3E}">
        <p14:creationId xmlns:p14="http://schemas.microsoft.com/office/powerpoint/2010/main" val="2943649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F93E6C17-F35F-4654-8DE9-B693AC206066}" type="datetimeFigureOut">
              <a:rPr lang="en-GB" smtClean="0"/>
              <a:pPr/>
              <a:t>23/11/2023</a:t>
            </a:fld>
            <a:endParaRPr lang="en-GB" dirty="0"/>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9027E0A-1465-4A40-B1D5-9126D49509FC}" type="slidenum">
              <a:rPr lang="en-GB" smtClean="0"/>
              <a:pPr/>
              <a:t>‹#›</a:t>
            </a:fld>
            <a:endParaRPr lang="en-GB" dirty="0"/>
          </a:p>
        </p:txBody>
      </p:sp>
    </p:spTree>
    <p:extLst>
      <p:ext uri="{BB962C8B-B14F-4D97-AF65-F5344CB8AC3E}">
        <p14:creationId xmlns:p14="http://schemas.microsoft.com/office/powerpoint/2010/main" val="251334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3" name="Bild 22"/>
          <p:cNvPicPr>
            <a:picLocks noChangeAspect="1"/>
          </p:cNvPicPr>
          <p:nvPr userDrawn="1"/>
        </p:nvPicPr>
        <p:blipFill rotWithShape="1">
          <a:blip r:embed="rId2" cstate="print">
            <a:extLst>
              <a:ext uri="{28A0092B-C50C-407E-A947-70E740481C1C}">
                <a14:useLocalDpi xmlns:a14="http://schemas.microsoft.com/office/drawing/2010/main" val="0"/>
              </a:ext>
            </a:extLst>
          </a:blip>
          <a:srcRect l="10161" t="476" r="10161" b="28351"/>
          <a:stretch/>
        </p:blipFill>
        <p:spPr>
          <a:xfrm>
            <a:off x="0" y="252000"/>
            <a:ext cx="9144000" cy="5184000"/>
          </a:xfrm>
          <a:prstGeom prst="rect">
            <a:avLst/>
          </a:prstGeom>
        </p:spPr>
      </p:pic>
      <p:sp>
        <p:nvSpPr>
          <p:cNvPr id="2" name="Title 1"/>
          <p:cNvSpPr>
            <a:spLocks noGrp="1"/>
          </p:cNvSpPr>
          <p:nvPr>
            <p:ph type="ctrTitle" hasCustomPrompt="1"/>
          </p:nvPr>
        </p:nvSpPr>
        <p:spPr>
          <a:xfrm>
            <a:off x="395536" y="2348880"/>
            <a:ext cx="8496944" cy="1296144"/>
          </a:xfrm>
        </p:spPr>
        <p:txBody>
          <a:bodyPr>
            <a:noAutofit/>
          </a:bodyPr>
          <a:lstStyle>
            <a:lvl1pPr algn="l">
              <a:defRPr sz="3500" b="1" baseline="0">
                <a:latin typeface="Arial" panose="020B0604020202020204" pitchFamily="34" charset="0"/>
                <a:cs typeface="Arial" panose="020B0604020202020204" pitchFamily="34" charset="0"/>
              </a:defRPr>
            </a:lvl1pPr>
          </a:lstStyle>
          <a:p>
            <a:r>
              <a:rPr lang="en-GB" dirty="0"/>
              <a:t>Presentation title</a:t>
            </a:r>
          </a:p>
        </p:txBody>
      </p:sp>
      <p:sp>
        <p:nvSpPr>
          <p:cNvPr id="3" name="Subtitle 2"/>
          <p:cNvSpPr>
            <a:spLocks noGrp="1"/>
          </p:cNvSpPr>
          <p:nvPr>
            <p:ph type="subTitle" idx="1" hasCustomPrompt="1"/>
          </p:nvPr>
        </p:nvSpPr>
        <p:spPr>
          <a:xfrm>
            <a:off x="395536" y="4293096"/>
            <a:ext cx="4392488" cy="432048"/>
          </a:xfrm>
        </p:spPr>
        <p:txBody>
          <a:bodyPr>
            <a:normAutofit/>
          </a:bodyPr>
          <a:lstStyle>
            <a:lvl1pPr marL="0" indent="0" algn="l">
              <a:buNone/>
              <a:defRPr sz="2200" b="1" baseline="0">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 </a:t>
            </a:r>
            <a:r>
              <a:rPr lang="en-US"/>
              <a:t>of presenter</a:t>
            </a:r>
            <a:endParaRPr lang="en-US" dirty="0"/>
          </a:p>
        </p:txBody>
      </p:sp>
      <p:sp>
        <p:nvSpPr>
          <p:cNvPr id="5" name="AutoShape 2" descr="https://idw-online.de/pages/de/institutionlogo921"/>
          <p:cNvSpPr>
            <a:spLocks noChangeAspect="1" noChangeArrowheads="1"/>
          </p:cNvSpPr>
          <p:nvPr userDrawn="1"/>
        </p:nvSpPr>
        <p:spPr bwMode="auto">
          <a:xfrm>
            <a:off x="155575" y="-457200"/>
            <a:ext cx="1076325" cy="95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6" name="Picture Placeholder 10"/>
          <p:cNvSpPr>
            <a:spLocks noGrp="1"/>
          </p:cNvSpPr>
          <p:nvPr>
            <p:ph type="pic" sz="quarter" idx="10" hasCustomPrompt="1"/>
          </p:nvPr>
        </p:nvSpPr>
        <p:spPr>
          <a:xfrm>
            <a:off x="395536" y="5691683"/>
            <a:ext cx="1295375" cy="905669"/>
          </a:xfrm>
        </p:spPr>
        <p:txBody>
          <a:bodyPr>
            <a:normAutofit/>
          </a:bodyPr>
          <a:lstStyle>
            <a:lvl1pPr marL="0" indent="0" algn="ctr">
              <a:buFontTx/>
              <a:buNone/>
              <a:defRPr sz="1800">
                <a:latin typeface="Arial" panose="020B0604020202020204" pitchFamily="34" charset="0"/>
                <a:cs typeface="Arial" panose="020B0604020202020204" pitchFamily="34" charset="0"/>
              </a:defRPr>
            </a:lvl1pPr>
          </a:lstStyle>
          <a:p>
            <a:r>
              <a:rPr lang="en-US" dirty="0"/>
              <a:t>Logo of presenter</a:t>
            </a:r>
            <a:endParaRPr lang="en-GB" dirty="0"/>
          </a:p>
        </p:txBody>
      </p:sp>
      <p:sp>
        <p:nvSpPr>
          <p:cNvPr id="11" name="Rectangle 10"/>
          <p:cNvSpPr/>
          <p:nvPr userDrawn="1"/>
        </p:nvSpPr>
        <p:spPr>
          <a:xfrm>
            <a:off x="5724129" y="5661248"/>
            <a:ext cx="3168352" cy="93610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nvGrpSpPr>
          <p:cNvPr id="9" name="Group 8"/>
          <p:cNvGrpSpPr/>
          <p:nvPr userDrawn="1"/>
        </p:nvGrpSpPr>
        <p:grpSpPr>
          <a:xfrm>
            <a:off x="18230283" y="40252896"/>
            <a:ext cx="9924896" cy="1781641"/>
            <a:chOff x="18230283" y="40396912"/>
            <a:chExt cx="9924896" cy="1781641"/>
          </a:xfrm>
        </p:grpSpPr>
        <p:sp>
          <p:nvSpPr>
            <p:cNvPr id="10" name="Rectangle 9"/>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dirty="0">
                <a:ln>
                  <a:noFill/>
                </a:ln>
                <a:solidFill>
                  <a:schemeClr val="tx1"/>
                </a:solidFill>
                <a:effectLst/>
                <a:latin typeface="Arial" charset="0"/>
              </a:endParaRPr>
            </a:p>
          </p:txBody>
        </p:sp>
        <p:pic>
          <p:nvPicPr>
            <p:cNvPr id="13" name="Picture 12"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4" name="Group 13"/>
          <p:cNvGrpSpPr/>
          <p:nvPr userDrawn="1"/>
        </p:nvGrpSpPr>
        <p:grpSpPr>
          <a:xfrm>
            <a:off x="18382683" y="40405296"/>
            <a:ext cx="9924896" cy="1781641"/>
            <a:chOff x="18230283" y="40396912"/>
            <a:chExt cx="9924896" cy="1781641"/>
          </a:xfrm>
        </p:grpSpPr>
        <p:sp>
          <p:nvSpPr>
            <p:cNvPr id="15" name="Rectangle 14"/>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dirty="0">
                <a:ln>
                  <a:noFill/>
                </a:ln>
                <a:solidFill>
                  <a:schemeClr val="tx1"/>
                </a:solidFill>
                <a:effectLst/>
                <a:latin typeface="Arial" charset="0"/>
              </a:endParaRPr>
            </a:p>
          </p:txBody>
        </p:sp>
        <p:pic>
          <p:nvPicPr>
            <p:cNvPr id="16" name="Picture 15"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7" name="Group 16"/>
          <p:cNvGrpSpPr/>
          <p:nvPr userDrawn="1"/>
        </p:nvGrpSpPr>
        <p:grpSpPr>
          <a:xfrm>
            <a:off x="18535083" y="40557696"/>
            <a:ext cx="9924896" cy="1781641"/>
            <a:chOff x="18230283" y="40396912"/>
            <a:chExt cx="9924896" cy="1781641"/>
          </a:xfrm>
        </p:grpSpPr>
        <p:sp>
          <p:nvSpPr>
            <p:cNvPr id="18" name="Rectangle 17"/>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dirty="0">
                <a:ln>
                  <a:noFill/>
                </a:ln>
                <a:solidFill>
                  <a:schemeClr val="tx1"/>
                </a:solidFill>
                <a:effectLst/>
                <a:latin typeface="Arial" charset="0"/>
              </a:endParaRPr>
            </a:p>
          </p:txBody>
        </p:sp>
        <p:pic>
          <p:nvPicPr>
            <p:cNvPr id="19" name="Picture 18"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20" name="Group 19"/>
          <p:cNvGrpSpPr/>
          <p:nvPr userDrawn="1"/>
        </p:nvGrpSpPr>
        <p:grpSpPr>
          <a:xfrm>
            <a:off x="18687483" y="40710096"/>
            <a:ext cx="9924896" cy="1781641"/>
            <a:chOff x="18230283" y="40396912"/>
            <a:chExt cx="9924896" cy="1781641"/>
          </a:xfrm>
        </p:grpSpPr>
        <p:sp>
          <p:nvSpPr>
            <p:cNvPr id="21" name="Rectangle 20"/>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dirty="0">
                <a:ln>
                  <a:noFill/>
                </a:ln>
                <a:solidFill>
                  <a:schemeClr val="tx1"/>
                </a:solidFill>
                <a:effectLst/>
                <a:latin typeface="Arial" charset="0"/>
              </a:endParaRPr>
            </a:p>
          </p:txBody>
        </p:sp>
        <p:pic>
          <p:nvPicPr>
            <p:cNvPr id="22" name="Picture 21"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pic>
        <p:nvPicPr>
          <p:cNvPr id="8" name="Bild 7" descr="EU_und_Text.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220072" y="5832313"/>
            <a:ext cx="3456384" cy="649203"/>
          </a:xfrm>
          <a:prstGeom prst="rect">
            <a:avLst/>
          </a:prstGeom>
        </p:spPr>
      </p:pic>
    </p:spTree>
    <p:extLst>
      <p:ext uri="{BB962C8B-B14F-4D97-AF65-F5344CB8AC3E}">
        <p14:creationId xmlns:p14="http://schemas.microsoft.com/office/powerpoint/2010/main" val="1694295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91440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sp>
        <p:nvSpPr>
          <p:cNvPr id="2" name="Title 1"/>
          <p:cNvSpPr>
            <a:spLocks noGrp="1"/>
          </p:cNvSpPr>
          <p:nvPr>
            <p:ph type="title" hasCustomPrompt="1"/>
          </p:nvPr>
        </p:nvSpPr>
        <p:spPr>
          <a:xfrm>
            <a:off x="467544" y="228600"/>
            <a:ext cx="7543800" cy="457200"/>
          </a:xfrm>
        </p:spPr>
        <p:txBody>
          <a:bodyPr>
            <a:noAutofit/>
          </a:bodyPr>
          <a:lstStyle>
            <a:lvl1pPr algn="l">
              <a:lnSpc>
                <a:spcPts val="3200"/>
              </a:lnSpc>
              <a:defRPr sz="3000" b="1">
                <a:latin typeface="Arial" panose="020B0604020202020204" pitchFamily="34" charset="0"/>
                <a:cs typeface="Arial" panose="020B0604020202020204" pitchFamily="34" charset="0"/>
              </a:defRPr>
            </a:lvl1pPr>
          </a:lstStyle>
          <a:p>
            <a:r>
              <a:rPr lang="en-US" dirty="0"/>
              <a:t>Click to edit Master title style</a:t>
            </a:r>
            <a:br>
              <a:rPr lang="en-US" dirty="0"/>
            </a:br>
            <a:r>
              <a:rPr lang="en-US" dirty="0"/>
              <a:t>second line</a:t>
            </a:r>
            <a:endParaRPr lang="en-GB" dirty="0"/>
          </a:p>
        </p:txBody>
      </p:sp>
      <p:sp>
        <p:nvSpPr>
          <p:cNvPr id="3" name="Content Placeholder 2"/>
          <p:cNvSpPr>
            <a:spLocks noGrp="1"/>
          </p:cNvSpPr>
          <p:nvPr>
            <p:ph idx="1"/>
          </p:nvPr>
        </p:nvSpPr>
        <p:spPr>
          <a:xfrm>
            <a:off x="457200" y="1412776"/>
            <a:ext cx="8229600" cy="4896544"/>
          </a:xfrm>
        </p:spPr>
        <p:txBody>
          <a:bodyPr/>
          <a:lstStyle>
            <a:lvl1pPr marL="342900" indent="-342900">
              <a:buFont typeface="Arial" panose="020B0604020202020204" pitchFamily="34" charset="0"/>
              <a:buChar char="•"/>
              <a:defRPr sz="2400">
                <a:latin typeface="Arial" panose="020B0604020202020204" pitchFamily="34" charset="0"/>
                <a:cs typeface="Arial" panose="020B0604020202020204" pitchFamily="34" charset="0"/>
              </a:defRPr>
            </a:lvl1pPr>
            <a:lvl2pPr marL="742950" indent="-285750">
              <a:buFont typeface="Arial" panose="020B0604020202020204" pitchFamily="34" charset="0"/>
              <a:buChar char="•"/>
              <a:defRPr sz="2000">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sz="1800">
                <a:latin typeface="Arial" panose="020B0604020202020204" pitchFamily="34" charset="0"/>
                <a:cs typeface="Arial" panose="020B0604020202020204" pitchFamily="34" charset="0"/>
              </a:defRPr>
            </a:lvl3pPr>
            <a:lvl4pPr>
              <a:defRPr/>
            </a:lvl4pPr>
            <a:lvl5pPr>
              <a:defRPr/>
            </a:lvl5pPr>
          </a:lstStyle>
          <a:p>
            <a:pPr lvl="0"/>
            <a:r>
              <a:rPr lang="en-GB"/>
              <a:t>Click to edit Master text styles</a:t>
            </a:r>
          </a:p>
          <a:p>
            <a:pPr lvl="1"/>
            <a:r>
              <a:rPr lang="en-GB"/>
              <a:t>Second level</a:t>
            </a:r>
          </a:p>
          <a:p>
            <a:pPr lvl="2"/>
            <a:r>
              <a:rPr lang="en-GB"/>
              <a:t>Third level</a:t>
            </a:r>
          </a:p>
        </p:txBody>
      </p:sp>
      <p:pic>
        <p:nvPicPr>
          <p:cNvPr id="4" name="Picture 3" descr="EurofusionDisc.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44408" y="116632"/>
            <a:ext cx="458197" cy="465708"/>
          </a:xfrm>
          <a:prstGeom prst="rect">
            <a:avLst/>
          </a:prstGeom>
        </p:spPr>
      </p:pic>
    </p:spTree>
    <p:extLst>
      <p:ext uri="{BB962C8B-B14F-4D97-AF65-F5344CB8AC3E}">
        <p14:creationId xmlns:p14="http://schemas.microsoft.com/office/powerpoint/2010/main" val="1996975160"/>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AEB1851A-CFBC-47C7-80F8-04FF84B1759D}" type="datetimeFigureOut">
              <a:rPr lang="en-GB" smtClean="0"/>
              <a:pPr/>
              <a:t>23/11/2023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6A6D9FA1-99C7-4910-8E32-B85D378B0060}" type="slidenum">
              <a:rPr lang="en-GB" smtClean="0"/>
              <a:pPr/>
              <a:t>‹#›</a:t>
            </a:fld>
            <a:endParaRPr lang="en-GB" dirty="0"/>
          </a:p>
        </p:txBody>
      </p:sp>
    </p:spTree>
    <p:extLst>
      <p:ext uri="{BB962C8B-B14F-4D97-AF65-F5344CB8AC3E}">
        <p14:creationId xmlns:p14="http://schemas.microsoft.com/office/powerpoint/2010/main" val="88664204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google.com/presentation/d/10YFsmKiWJTHxCUfAe1RWrSe6BhkhzCCwumyEGDFAQQ8/edit?usp=shar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noProof="0" dirty="0"/>
              <a:t>Summary of discussions relevant to EIRENE IMAS interface  </a:t>
            </a:r>
          </a:p>
        </p:txBody>
      </p:sp>
      <p:sp>
        <p:nvSpPr>
          <p:cNvPr id="3" name="Subtitle 2"/>
          <p:cNvSpPr>
            <a:spLocks noGrp="1"/>
          </p:cNvSpPr>
          <p:nvPr>
            <p:ph type="subTitle" idx="1"/>
          </p:nvPr>
        </p:nvSpPr>
        <p:spPr/>
        <p:txBody>
          <a:bodyPr>
            <a:normAutofit fontScale="62500" lnSpcReduction="20000"/>
          </a:bodyPr>
          <a:lstStyle/>
          <a:p>
            <a:r>
              <a:rPr lang="en-GB" noProof="0" dirty="0"/>
              <a:t>Piotr Chmielewski, Dmitriy Yadykin, PSNC ACH</a:t>
            </a:r>
          </a:p>
        </p:txBody>
      </p:sp>
      <p:sp>
        <p:nvSpPr>
          <p:cNvPr id="4" name="Rectangle 3">
            <a:extLst>
              <a:ext uri="{FF2B5EF4-FFF2-40B4-BE49-F238E27FC236}">
                <a16:creationId xmlns:a16="http://schemas.microsoft.com/office/drawing/2014/main" id="{CA6B76FF-BDD9-6543-AF15-7077E30811D2}"/>
              </a:ext>
            </a:extLst>
          </p:cNvPr>
          <p:cNvSpPr/>
          <p:nvPr/>
        </p:nvSpPr>
        <p:spPr>
          <a:xfrm>
            <a:off x="4232372" y="5681957"/>
            <a:ext cx="4734570" cy="8336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pic>
        <p:nvPicPr>
          <p:cNvPr id="5" name="Picture 4">
            <a:extLst>
              <a:ext uri="{FF2B5EF4-FFF2-40B4-BE49-F238E27FC236}">
                <a16:creationId xmlns:a16="http://schemas.microsoft.com/office/drawing/2014/main" id="{CC187BFF-DD88-9C49-82B7-F5B078CEF8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8105" y="5664613"/>
            <a:ext cx="4414375" cy="905514"/>
          </a:xfrm>
          <a:prstGeom prst="rect">
            <a:avLst/>
          </a:prstGeom>
        </p:spPr>
      </p:pic>
      <p:pic>
        <p:nvPicPr>
          <p:cNvPr id="7" name="Bildobjekt 6">
            <a:extLst>
              <a:ext uri="{FF2B5EF4-FFF2-40B4-BE49-F238E27FC236}">
                <a16:creationId xmlns:a16="http://schemas.microsoft.com/office/drawing/2014/main" id="{65C05CF1-4228-4348-9640-3B83B06429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577" y="5733256"/>
            <a:ext cx="4054574" cy="908699"/>
          </a:xfrm>
          <a:prstGeom prst="rect">
            <a:avLst/>
          </a:prstGeom>
        </p:spPr>
      </p:pic>
    </p:spTree>
    <p:extLst>
      <p:ext uri="{BB962C8B-B14F-4D97-AF65-F5344CB8AC3E}">
        <p14:creationId xmlns:p14="http://schemas.microsoft.com/office/powerpoint/2010/main" val="697402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893B1-E813-6DD9-7C46-9CEFE6F9B264}"/>
              </a:ext>
            </a:extLst>
          </p:cNvPr>
          <p:cNvSpPr>
            <a:spLocks noGrp="1"/>
          </p:cNvSpPr>
          <p:nvPr>
            <p:ph type="title"/>
          </p:nvPr>
        </p:nvSpPr>
        <p:spPr>
          <a:xfrm>
            <a:off x="467544" y="228600"/>
            <a:ext cx="8064896" cy="457200"/>
          </a:xfrm>
        </p:spPr>
        <p:txBody>
          <a:bodyPr/>
          <a:lstStyle/>
          <a:p>
            <a:r>
              <a:rPr lang="en-GB" sz="2400" dirty="0"/>
              <a:t>EIRENE IMAS interface:</a:t>
            </a:r>
            <a:br>
              <a:rPr lang="pl-PL" sz="2400" dirty="0"/>
            </a:br>
            <a:r>
              <a:rPr lang="en-GB" sz="2400" dirty="0"/>
              <a:t>short term plan (2023)</a:t>
            </a:r>
            <a:endParaRPr lang="en-US" sz="2400" dirty="0"/>
          </a:p>
        </p:txBody>
      </p:sp>
      <p:sp>
        <p:nvSpPr>
          <p:cNvPr id="3" name="Content Placeholder 2">
            <a:extLst>
              <a:ext uri="{FF2B5EF4-FFF2-40B4-BE49-F238E27FC236}">
                <a16:creationId xmlns:a16="http://schemas.microsoft.com/office/drawing/2014/main" id="{EF65783E-779B-232E-C3BF-F2AFFA5661FE}"/>
              </a:ext>
            </a:extLst>
          </p:cNvPr>
          <p:cNvSpPr>
            <a:spLocks noGrp="1"/>
          </p:cNvSpPr>
          <p:nvPr>
            <p:ph idx="1"/>
          </p:nvPr>
        </p:nvSpPr>
        <p:spPr/>
        <p:txBody>
          <a:bodyPr>
            <a:normAutofit/>
          </a:bodyPr>
          <a:lstStyle/>
          <a:p>
            <a:pPr marL="285750" indent="-285750">
              <a:buFont typeface="Arial" panose="020B0604020202020204" pitchFamily="34" charset="0"/>
              <a:buChar char="•"/>
            </a:pPr>
            <a:r>
              <a:rPr lang="en-US" sz="2000" dirty="0"/>
              <a:t>Follow the present scheme and finish SOLPS-EIRENE interface (input part) till the end of 2023</a:t>
            </a:r>
          </a:p>
          <a:p>
            <a:pPr marL="742950" lvl="1" indent="-285750">
              <a:buFont typeface="Arial" panose="020B0604020202020204" pitchFamily="34" charset="0"/>
              <a:buChar char="•"/>
            </a:pPr>
            <a:r>
              <a:rPr lang="en-US" sz="1800" dirty="0"/>
              <a:t>take input from fort.30-35 files and save the data in the IDS</a:t>
            </a:r>
          </a:p>
          <a:p>
            <a:pPr marL="742950" lvl="1" indent="-285750">
              <a:buFont typeface="Arial" panose="020B0604020202020204" pitchFamily="34" charset="0"/>
              <a:buChar char="•"/>
            </a:pPr>
            <a:r>
              <a:rPr lang="en-US" sz="1800" dirty="0"/>
              <a:t>read IDS and recreate (in some extend) fort.30-35 files to be used as input of standalone EIRENE run</a:t>
            </a:r>
          </a:p>
          <a:p>
            <a:pPr marL="742950" lvl="1" indent="-285750">
              <a:buFont typeface="Arial" panose="020B0604020202020204" pitchFamily="34" charset="0"/>
              <a:buChar char="•"/>
            </a:pPr>
            <a:r>
              <a:rPr lang="en-US" sz="1800" dirty="0"/>
              <a:t>use triangular grid in EIRENE</a:t>
            </a:r>
          </a:p>
          <a:p>
            <a:pPr marL="742950" lvl="1" indent="-285750">
              <a:buFont typeface="Arial" panose="020B0604020202020204" pitchFamily="34" charset="0"/>
              <a:buChar char="•"/>
            </a:pPr>
            <a:r>
              <a:rPr lang="en-US" sz="1800" dirty="0"/>
              <a:t>code specific parameters are taken from the given file</a:t>
            </a:r>
          </a:p>
          <a:p>
            <a:pPr marL="742950" lvl="1" indent="-285750">
              <a:buFont typeface="Arial" panose="020B0604020202020204" pitchFamily="34" charset="0"/>
              <a:buChar char="•"/>
            </a:pPr>
            <a:r>
              <a:rPr lang="en-US" sz="1800" dirty="0"/>
              <a:t>compare output of standalone EIRENE runs (IMAS generated fort.* files vs initial fort.* files)</a:t>
            </a:r>
          </a:p>
          <a:p>
            <a:pPr marL="285750" indent="-285750">
              <a:buFont typeface="Arial" panose="020B0604020202020204" pitchFamily="34" charset="0"/>
              <a:buChar char="•"/>
            </a:pPr>
            <a:r>
              <a:rPr lang="en-US" sz="2000" dirty="0"/>
              <a:t>Discuss the possible implementation of the generalized approach (unstructured grids) from the point of view of possible GGD options. The characteristics of the (possible) grids are provided by the EIRENE team</a:t>
            </a:r>
          </a:p>
          <a:p>
            <a:endParaRPr lang="en-US" dirty="0"/>
          </a:p>
        </p:txBody>
      </p:sp>
    </p:spTree>
    <p:extLst>
      <p:ext uri="{BB962C8B-B14F-4D97-AF65-F5344CB8AC3E}">
        <p14:creationId xmlns:p14="http://schemas.microsoft.com/office/powerpoint/2010/main" val="2826325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8920-396F-4B12-4ADB-4AD82898AE53}"/>
              </a:ext>
            </a:extLst>
          </p:cNvPr>
          <p:cNvSpPr>
            <a:spLocks noGrp="1"/>
          </p:cNvSpPr>
          <p:nvPr>
            <p:ph type="title"/>
          </p:nvPr>
        </p:nvSpPr>
        <p:spPr/>
        <p:txBody>
          <a:bodyPr/>
          <a:lstStyle/>
          <a:p>
            <a:r>
              <a:rPr lang="en-US" dirty="0"/>
              <a:t>EIRENE IMAS interface: long term plan (2024)</a:t>
            </a:r>
          </a:p>
        </p:txBody>
      </p:sp>
      <p:sp>
        <p:nvSpPr>
          <p:cNvPr id="3" name="Content Placeholder 2">
            <a:extLst>
              <a:ext uri="{FF2B5EF4-FFF2-40B4-BE49-F238E27FC236}">
                <a16:creationId xmlns:a16="http://schemas.microsoft.com/office/drawing/2014/main" id="{FC3B63D4-8C65-4C44-7EF9-44B57EE6E817}"/>
              </a:ext>
            </a:extLst>
          </p:cNvPr>
          <p:cNvSpPr>
            <a:spLocks noGrp="1"/>
          </p:cNvSpPr>
          <p:nvPr>
            <p:ph idx="1"/>
          </p:nvPr>
        </p:nvSpPr>
        <p:spPr/>
        <p:txBody>
          <a:bodyPr>
            <a:normAutofit/>
          </a:bodyPr>
          <a:lstStyle/>
          <a:p>
            <a:r>
              <a:rPr lang="en-US" sz="2000" dirty="0"/>
              <a:t>Finish the interfacing EIRENE using SOLPS as input</a:t>
            </a:r>
          </a:p>
          <a:p>
            <a:pPr lvl="1"/>
            <a:r>
              <a:rPr lang="en-US" sz="1800" dirty="0"/>
              <a:t>save output of EIRENE in IDSs (</a:t>
            </a:r>
            <a:r>
              <a:rPr lang="en-US" sz="1800" dirty="0" err="1"/>
              <a:t>Q:which</a:t>
            </a:r>
            <a:r>
              <a:rPr lang="en-US" sz="1800" dirty="0"/>
              <a:t>? List of quantities?)</a:t>
            </a:r>
          </a:p>
          <a:p>
            <a:pPr lvl="1"/>
            <a:r>
              <a:rPr lang="en-US" sz="1800" dirty="0"/>
              <a:t>transform code parameters to JSON format and create interface to convert them to EIRENE internal representation</a:t>
            </a:r>
          </a:p>
          <a:p>
            <a:pPr lvl="1"/>
            <a:r>
              <a:rPr lang="en-US" sz="1800" dirty="0"/>
              <a:t>remove the fort.* files part and save input in the structures to be read in EIRENE directly)</a:t>
            </a:r>
          </a:p>
          <a:p>
            <a:pPr lvl="1"/>
            <a:r>
              <a:rPr lang="en-US" sz="1800" dirty="0"/>
              <a:t>use IDS created by SOLPS equivalent to the standalone case producing fort.* files (Q: how fort.33-35 files are created? We would need to replace this procedure in the interface)</a:t>
            </a:r>
          </a:p>
          <a:p>
            <a:r>
              <a:rPr lang="en-US" sz="2000" dirty="0"/>
              <a:t>Continue discussions on the generalization of the grid representation (in contact with EIRENE team)</a:t>
            </a:r>
          </a:p>
          <a:p>
            <a:r>
              <a:rPr lang="en-US" sz="2000" dirty="0"/>
              <a:t>Investigate the possibilities of running EIRENE using IMAS input on the several clusters (use cases to be defined) with or without IMAS infrastructure installed </a:t>
            </a:r>
          </a:p>
        </p:txBody>
      </p:sp>
    </p:spTree>
    <p:extLst>
      <p:ext uri="{BB962C8B-B14F-4D97-AF65-F5344CB8AC3E}">
        <p14:creationId xmlns:p14="http://schemas.microsoft.com/office/powerpoint/2010/main" val="155637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6A72B-E3AE-B105-E0C4-38EB187B28C2}"/>
              </a:ext>
            </a:extLst>
          </p:cNvPr>
          <p:cNvSpPr>
            <a:spLocks noGrp="1"/>
          </p:cNvSpPr>
          <p:nvPr>
            <p:ph type="title"/>
          </p:nvPr>
        </p:nvSpPr>
        <p:spPr/>
        <p:txBody>
          <a:bodyPr/>
          <a:lstStyle/>
          <a:p>
            <a:r>
              <a:rPr lang="en-US" dirty="0"/>
              <a:t>Other points:</a:t>
            </a:r>
          </a:p>
        </p:txBody>
      </p:sp>
      <p:sp>
        <p:nvSpPr>
          <p:cNvPr id="3" name="Content Placeholder 2">
            <a:extLst>
              <a:ext uri="{FF2B5EF4-FFF2-40B4-BE49-F238E27FC236}">
                <a16:creationId xmlns:a16="http://schemas.microsoft.com/office/drawing/2014/main" id="{FE1A4AF8-7D1A-0117-DD7E-E9FD2CF20A69}"/>
              </a:ext>
            </a:extLst>
          </p:cNvPr>
          <p:cNvSpPr>
            <a:spLocks noGrp="1"/>
          </p:cNvSpPr>
          <p:nvPr>
            <p:ph idx="1"/>
          </p:nvPr>
        </p:nvSpPr>
        <p:spPr/>
        <p:txBody>
          <a:bodyPr/>
          <a:lstStyle/>
          <a:p>
            <a:r>
              <a:rPr lang="en-US" sz="2000" dirty="0"/>
              <a:t>AMNS discussions (IMAS module) with David </a:t>
            </a:r>
            <a:r>
              <a:rPr lang="en-US" sz="2000" dirty="0" err="1"/>
              <a:t>Coster</a:t>
            </a:r>
            <a:endParaRPr lang="en-US" sz="2000" dirty="0"/>
          </a:p>
          <a:p>
            <a:r>
              <a:rPr lang="en-US" sz="2000" dirty="0"/>
              <a:t>Other possible couplings (SOLEDGE3X for example) to be discussed in the frame of generalization approach or as separate task (in case of interest and resources available)</a:t>
            </a:r>
          </a:p>
          <a:p>
            <a:r>
              <a:rPr lang="en-US" sz="2000" dirty="0"/>
              <a:t>IMAS flavors:</a:t>
            </a:r>
          </a:p>
          <a:p>
            <a:pPr marL="0" indent="0">
              <a:buNone/>
            </a:pPr>
            <a:r>
              <a:rPr lang="en-US" sz="2000" b="0" i="0" dirty="0">
                <a:effectLst/>
                <a:latin typeface="Segoe UI" panose="020B0502040204020203" pitchFamily="34" charset="0"/>
                <a:hlinkClick r:id="rId2"/>
              </a:rPr>
              <a:t>https://docs.google.com/presentation/d/10YFsmKiWJTHxCUfAe1RWrSe6BhkhzCCwumyEGDFAQQ8/edit?usp=sharing</a:t>
            </a:r>
            <a:endParaRPr lang="en-US" sz="2000" b="0" i="0" dirty="0">
              <a:effectLst/>
              <a:latin typeface="Segoe UI" panose="020B0502040204020203" pitchFamily="34" charset="0"/>
            </a:endParaRPr>
          </a:p>
          <a:p>
            <a:r>
              <a:rPr lang="en-US" sz="2000" dirty="0">
                <a:latin typeface="Segoe UI" panose="020B0502040204020203" pitchFamily="34" charset="0"/>
              </a:rPr>
              <a:t>ACH allocation 2024:</a:t>
            </a:r>
          </a:p>
          <a:p>
            <a:pPr lvl="1"/>
            <a:r>
              <a:rPr lang="en-US" sz="1800" dirty="0">
                <a:latin typeface="Segoe UI" panose="020B0502040204020203" pitchFamily="34" charset="0"/>
              </a:rPr>
              <a:t>8</a:t>
            </a:r>
            <a:r>
              <a:rPr lang="pl-PL" sz="1800" dirty="0">
                <a:latin typeface="Segoe UI" panose="020B0502040204020203" pitchFamily="34" charset="0"/>
              </a:rPr>
              <a:t> </a:t>
            </a:r>
            <a:r>
              <a:rPr lang="en-US" sz="1800" dirty="0">
                <a:latin typeface="Segoe UI" panose="020B0502040204020203" pitchFamily="34" charset="0"/>
              </a:rPr>
              <a:t>ppm (Piotr+1</a:t>
            </a:r>
            <a:r>
              <a:rPr lang="pl-PL" sz="1800" dirty="0">
                <a:latin typeface="Segoe UI" panose="020B0502040204020203" pitchFamily="34" charset="0"/>
              </a:rPr>
              <a:t> person</a:t>
            </a:r>
            <a:r>
              <a:rPr lang="en-US" sz="1800" dirty="0">
                <a:latin typeface="Segoe UI" panose="020B0502040204020203" pitchFamily="34" charset="0"/>
              </a:rPr>
              <a:t>)</a:t>
            </a:r>
          </a:p>
          <a:p>
            <a:pPr marL="0" indent="0">
              <a:buNone/>
            </a:pPr>
            <a:endParaRPr lang="en-US" dirty="0"/>
          </a:p>
        </p:txBody>
      </p:sp>
    </p:spTree>
    <p:extLst>
      <p:ext uri="{BB962C8B-B14F-4D97-AF65-F5344CB8AC3E}">
        <p14:creationId xmlns:p14="http://schemas.microsoft.com/office/powerpoint/2010/main" val="224195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7718</TotalTime>
  <Words>370</Words>
  <Application>Microsoft Office PowerPoint</Application>
  <PresentationFormat>Pokaz na ekranie (4:3)</PresentationFormat>
  <Paragraphs>25</Paragraphs>
  <Slides>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vt:i4>
      </vt:variant>
    </vt:vector>
  </HeadingPairs>
  <TitlesOfParts>
    <vt:vector size="8" baseType="lpstr">
      <vt:lpstr>Arial</vt:lpstr>
      <vt:lpstr>Calibri</vt:lpstr>
      <vt:lpstr>Segoe UI</vt:lpstr>
      <vt:lpstr>Office Theme</vt:lpstr>
      <vt:lpstr>Summary of discussions relevant to EIRENE IMAS interface  </vt:lpstr>
      <vt:lpstr>EIRENE IMAS interface: short term plan (2023)</vt:lpstr>
      <vt:lpstr>EIRENE IMAS interface: long term plan (2024)</vt:lpstr>
      <vt:lpstr>Other points:</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Beaton,Will</dc:creator>
  <cp:lastModifiedBy>Piotr Chmielewski</cp:lastModifiedBy>
  <cp:revision>9</cp:revision>
  <cp:lastPrinted>2014-10-16T14:51:28Z</cp:lastPrinted>
  <dcterms:created xsi:type="dcterms:W3CDTF">2021-12-22T14:31:42Z</dcterms:created>
  <dcterms:modified xsi:type="dcterms:W3CDTF">2023-11-23T09:18:39Z</dcterms:modified>
</cp:coreProperties>
</file>