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3" r:id="rId2"/>
    <p:sldMasterId id="2147483676" r:id="rId3"/>
    <p:sldMasterId id="2147483685" r:id="rId4"/>
  </p:sldMasterIdLst>
  <p:notesMasterIdLst>
    <p:notesMasterId r:id="rId15"/>
  </p:notesMasterIdLst>
  <p:sldIdLst>
    <p:sldId id="257" r:id="rId5"/>
    <p:sldId id="289" r:id="rId6"/>
    <p:sldId id="294" r:id="rId7"/>
    <p:sldId id="290" r:id="rId8"/>
    <p:sldId id="291" r:id="rId9"/>
    <p:sldId id="293" r:id="rId10"/>
    <p:sldId id="295" r:id="rId11"/>
    <p:sldId id="296" r:id="rId12"/>
    <p:sldId id="292" r:id="rId13"/>
    <p:sldId id="263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ert Nijsen" initials="GN" lastIdx="47" clrIdx="0">
    <p:extLst>
      <p:ext uri="{19B8F6BF-5375-455C-9EA6-DF929625EA0E}">
        <p15:presenceInfo xmlns:p15="http://schemas.microsoft.com/office/powerpoint/2012/main" userId="S::geert@o2communicatie.nl::fb4c12ae-5a84-4618-a7c7-551b4906f8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5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 snapToObjects="1" showGuides="1">
      <p:cViewPr varScale="1">
        <p:scale>
          <a:sx n="66" d="100"/>
          <a:sy n="66" d="100"/>
        </p:scale>
        <p:origin x="668" y="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DDE06-D79E-4B2D-B90A-65608204DC48}" type="datetimeFigureOut">
              <a:rPr lang="nl-NL" smtClean="0"/>
              <a:t>21/nov/23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DEF54-6215-4A11-85A8-6555926318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8326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IFF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Afbeelding 28" descr="Afbeelding met vrouw, natuur&#10;&#10;Automatisch gegenereerde beschrijving">
            <a:extLst>
              <a:ext uri="{FF2B5EF4-FFF2-40B4-BE49-F238E27FC236}">
                <a16:creationId xmlns:a16="http://schemas.microsoft.com/office/drawing/2014/main" id="{1203F8B5-AD8A-4768-A6A3-D70AF8516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3" r="19211" b="444"/>
          <a:stretch/>
        </p:blipFill>
        <p:spPr>
          <a:xfrm>
            <a:off x="0" y="1"/>
            <a:ext cx="7442480" cy="6866912"/>
          </a:xfrm>
          <a:prstGeom prst="rect">
            <a:avLst/>
          </a:prstGeom>
        </p:spPr>
      </p:pic>
      <p:pic>
        <p:nvPicPr>
          <p:cNvPr id="23" name="Afbeelding 22" descr="Afbeelding met persoon, man, binnen, muziek&#10;&#10;Automatisch gegenereerde beschrijving">
            <a:extLst>
              <a:ext uri="{FF2B5EF4-FFF2-40B4-BE49-F238E27FC236}">
                <a16:creationId xmlns:a16="http://schemas.microsoft.com/office/drawing/2014/main" id="{6228B1B6-3BA3-497C-95ED-C5D9105C24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"/>
          <a:stretch/>
        </p:blipFill>
        <p:spPr>
          <a:xfrm>
            <a:off x="7442480" y="1"/>
            <a:ext cx="4749520" cy="686691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A919639-1D0D-4ED2-8C87-3E7DAE5960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6356" y="2991645"/>
            <a:ext cx="877268" cy="87479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E28AED6-AB27-4CD6-9A3E-9E8C200584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221" y="824654"/>
            <a:ext cx="6956245" cy="1410070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12D422B-081F-4C4B-8A3F-40615718DB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7221" y="2314631"/>
            <a:ext cx="6956245" cy="1063093"/>
          </a:xfrm>
        </p:spPr>
        <p:txBody>
          <a:bodyPr lIns="90000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subtitle style</a:t>
            </a:r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C42F8C46-8E51-4D21-9D5D-2B7BD96928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220" y="4230432"/>
            <a:ext cx="6956245" cy="365125"/>
          </a:xfrm>
        </p:spPr>
        <p:txBody>
          <a:bodyPr vert="horz" lIns="91440" tIns="45720" rIns="0" bIns="45720" rtlCol="0" anchor="ctr">
            <a:noAutofit/>
          </a:bodyPr>
          <a:lstStyle>
            <a:lvl1pPr>
              <a:lnSpc>
                <a:spcPct val="100000"/>
              </a:lnSpc>
              <a:defRPr lang="nl-NL" sz="2200" spc="-4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author/presenter + congress/event name</a:t>
            </a:r>
            <a:endParaRPr lang="en-GB" noProof="0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2834D921-AC8F-463B-AA39-12AC9CC520B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91" y="5862229"/>
            <a:ext cx="400070" cy="648000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4612B797-2D80-458A-8656-9BC30F61DB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09" y="5813031"/>
            <a:ext cx="2857924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1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June 8, 2023</a:t>
            </a:r>
            <a:endParaRPr lang="nl-NL" dirty="0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DIFFER Software Engineering  |  SIG SE 2023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3A49957-3299-4F03-B241-99EC4585C3DA}"/>
              </a:ext>
            </a:extLst>
          </p:cNvPr>
          <p:cNvSpPr/>
          <p:nvPr userDrawn="1"/>
        </p:nvSpPr>
        <p:spPr bwMode="white">
          <a:xfrm>
            <a:off x="0" y="1285875"/>
            <a:ext cx="5019675" cy="8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485BF142-D638-4EBB-AB36-3469E8988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337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 dirty="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 dirty="0">
                <a:solidFill>
                  <a:schemeClr val="tx1"/>
                </a:solidFill>
              </a:rPr>
              <a:t>DIFFER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>
                <a:solidFill>
                  <a:schemeClr val="tx1"/>
                </a:solidFill>
              </a:rPr>
              <a:t>Eindhoven, The Netherlands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 err="1">
                <a:solidFill>
                  <a:schemeClr val="tx1"/>
                </a:solidFill>
              </a:rPr>
              <a:t>info@differ.nl</a:t>
            </a:r>
            <a:r>
              <a:rPr lang="en-GB" sz="1600" noProof="0" dirty="0">
                <a:solidFill>
                  <a:schemeClr val="tx1"/>
                </a:solidFill>
              </a:rPr>
              <a:t>   |   </a:t>
            </a:r>
            <a:r>
              <a:rPr lang="en-GB" sz="1600" noProof="0" dirty="0" err="1">
                <a:solidFill>
                  <a:schemeClr val="tx1"/>
                </a:solidFill>
              </a:rPr>
              <a:t>www.differ.nl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7" y="2936468"/>
            <a:ext cx="2003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 dirty="0">
                <a:solidFill>
                  <a:schemeClr val="bg2"/>
                </a:solidFill>
              </a:rPr>
              <a:t>No LinkedIn</a:t>
            </a:r>
            <a:br>
              <a:rPr lang="nl-NL" sz="1400" b="1" dirty="0">
                <a:solidFill>
                  <a:schemeClr val="bg2"/>
                </a:solidFill>
              </a:rPr>
            </a:br>
            <a:r>
              <a:rPr lang="nl-NL" sz="1400" b="1" dirty="0" err="1">
                <a:solidFill>
                  <a:schemeClr val="bg2"/>
                </a:solidFill>
              </a:rPr>
              <a:t>and</a:t>
            </a:r>
            <a:r>
              <a:rPr lang="nl-NL" sz="1400" b="1" dirty="0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 dirty="0">
                <a:solidFill>
                  <a:schemeClr val="bg2"/>
                </a:solidFill>
              </a:rPr>
              <a:t>Just select the icon </a:t>
            </a:r>
            <a:r>
              <a:rPr lang="nl-NL" sz="1400" dirty="0" err="1">
                <a:solidFill>
                  <a:schemeClr val="bg2"/>
                </a:solidFill>
              </a:rPr>
              <a:t>and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datum 3">
            <a:extLst>
              <a:ext uri="{FF2B5EF4-FFF2-40B4-BE49-F238E27FC236}">
                <a16:creationId xmlns:a16="http://schemas.microsoft.com/office/drawing/2014/main" id="{CE6A7AFC-0BFF-4326-92F2-FBD304D78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June 8, 2023</a:t>
            </a:r>
            <a:endParaRPr lang="nl-NL" dirty="0"/>
          </a:p>
        </p:txBody>
      </p:sp>
      <p:sp>
        <p:nvSpPr>
          <p:cNvPr id="22" name="Tijdelijke aanduiding voor voettekst 4">
            <a:extLst>
              <a:ext uri="{FF2B5EF4-FFF2-40B4-BE49-F238E27FC236}">
                <a16:creationId xmlns:a16="http://schemas.microsoft.com/office/drawing/2014/main" id="{ADC7F66D-F36F-492D-A05F-5609FEEA0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DIFFER Software Engineering  |  SIG SE 2023</a:t>
            </a:r>
            <a:endParaRPr lang="nl-NL" dirty="0"/>
          </a:p>
        </p:txBody>
      </p:sp>
      <p:sp>
        <p:nvSpPr>
          <p:cNvPr id="25" name="Tijdelijke aanduiding voor dianummer 5">
            <a:extLst>
              <a:ext uri="{FF2B5EF4-FFF2-40B4-BE49-F238E27FC236}">
                <a16:creationId xmlns:a16="http://schemas.microsoft.com/office/drawing/2014/main" id="{A6643CE8-9E95-432D-AD84-B69882409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430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- doub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 dirty="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 dirty="0">
                <a:solidFill>
                  <a:schemeClr val="tx1"/>
                </a:solidFill>
              </a:rPr>
              <a:t>DIFFER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>
                <a:solidFill>
                  <a:schemeClr val="tx1"/>
                </a:solidFill>
              </a:rPr>
              <a:t>Eindhoven, The Netherlands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 err="1">
                <a:solidFill>
                  <a:schemeClr val="tx1"/>
                </a:solidFill>
              </a:rPr>
              <a:t>info@differ.nl</a:t>
            </a:r>
            <a:r>
              <a:rPr lang="en-GB" sz="1600" noProof="0" dirty="0">
                <a:solidFill>
                  <a:schemeClr val="tx1"/>
                </a:solidFill>
              </a:rPr>
              <a:t>   |   </a:t>
            </a:r>
            <a:r>
              <a:rPr lang="en-GB" sz="1600" noProof="0" dirty="0" err="1">
                <a:solidFill>
                  <a:schemeClr val="tx1"/>
                </a:solidFill>
              </a:rPr>
              <a:t>www.differ.nl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6" y="2936468"/>
            <a:ext cx="2003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 dirty="0">
                <a:solidFill>
                  <a:schemeClr val="bg2"/>
                </a:solidFill>
              </a:rPr>
              <a:t>No LinkedIn</a:t>
            </a:r>
            <a:br>
              <a:rPr lang="nl-NL" sz="1400" b="1" dirty="0">
                <a:solidFill>
                  <a:schemeClr val="bg2"/>
                </a:solidFill>
              </a:rPr>
            </a:br>
            <a:r>
              <a:rPr lang="nl-NL" sz="1400" b="1" dirty="0" err="1">
                <a:solidFill>
                  <a:schemeClr val="bg2"/>
                </a:solidFill>
              </a:rPr>
              <a:t>and</a:t>
            </a:r>
            <a:r>
              <a:rPr lang="nl-NL" sz="1400" b="1" dirty="0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 dirty="0">
                <a:solidFill>
                  <a:schemeClr val="bg2"/>
                </a:solidFill>
              </a:rPr>
              <a:t>Just select the icon </a:t>
            </a:r>
            <a:r>
              <a:rPr lang="nl-NL" sz="1400" dirty="0" err="1">
                <a:solidFill>
                  <a:schemeClr val="bg2"/>
                </a:solidFill>
              </a:rPr>
              <a:t>and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6ECAADAA-732D-415C-BE88-CB4CF471B1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3630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5" name="Tijdelijke aanduiding voor tekst 9">
            <a:extLst>
              <a:ext uri="{FF2B5EF4-FFF2-40B4-BE49-F238E27FC236}">
                <a16:creationId xmlns:a16="http://schemas.microsoft.com/office/drawing/2014/main" id="{42593C75-0B83-496C-AD43-97F0D23109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3630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0AC5434D-34E9-4EF0-BD6E-C8A52665C9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43630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36409ACF-7972-4356-B1FF-D8179ABF5B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43630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28" name="Tijdelijke aanduiding voor afbeelding 14">
            <a:extLst>
              <a:ext uri="{FF2B5EF4-FFF2-40B4-BE49-F238E27FC236}">
                <a16:creationId xmlns:a16="http://schemas.microsoft.com/office/drawing/2014/main" id="{0A26D9E9-60D9-4D09-A959-AEB7AD4F7D2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549394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29" name="Tijdelijke aanduiding voor afbeelding 14">
            <a:extLst>
              <a:ext uri="{FF2B5EF4-FFF2-40B4-BE49-F238E27FC236}">
                <a16:creationId xmlns:a16="http://schemas.microsoft.com/office/drawing/2014/main" id="{44204517-0982-4153-9351-AFB7D5091FF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31578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30" name="Tijdelijke aanduiding voor afbeelding 18">
            <a:extLst>
              <a:ext uri="{FF2B5EF4-FFF2-40B4-BE49-F238E27FC236}">
                <a16:creationId xmlns:a16="http://schemas.microsoft.com/office/drawing/2014/main" id="{4C903E3F-09F5-4E54-A204-1B2229781FD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074276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portrait</a:t>
            </a:r>
          </a:p>
        </p:txBody>
      </p:sp>
      <p:sp>
        <p:nvSpPr>
          <p:cNvPr id="23" name="Tijdelijke aanduiding voor datum 3">
            <a:extLst>
              <a:ext uri="{FF2B5EF4-FFF2-40B4-BE49-F238E27FC236}">
                <a16:creationId xmlns:a16="http://schemas.microsoft.com/office/drawing/2014/main" id="{B304E090-E952-43BC-8713-5C707786C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June 8, 2023</a:t>
            </a:r>
            <a:endParaRPr lang="nl-NL" dirty="0"/>
          </a:p>
        </p:txBody>
      </p:sp>
      <p:sp>
        <p:nvSpPr>
          <p:cNvPr id="24" name="Tijdelijke aanduiding voor voettekst 4">
            <a:extLst>
              <a:ext uri="{FF2B5EF4-FFF2-40B4-BE49-F238E27FC236}">
                <a16:creationId xmlns:a16="http://schemas.microsoft.com/office/drawing/2014/main" id="{BAF70B27-795C-49B8-BB4F-179CFA035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DIFFER Software Engineering  |  SIG SE 2023</a:t>
            </a:r>
            <a:endParaRPr lang="nl-NL" dirty="0"/>
          </a:p>
        </p:txBody>
      </p:sp>
      <p:sp>
        <p:nvSpPr>
          <p:cNvPr id="33" name="Tijdelijke aanduiding voor dianummer 5">
            <a:extLst>
              <a:ext uri="{FF2B5EF4-FFF2-40B4-BE49-F238E27FC236}">
                <a16:creationId xmlns:a16="http://schemas.microsoft.com/office/drawing/2014/main" id="{72D5D7E5-F68A-4E2B-96E6-5913C5149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766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new paragraph)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B0EFD-C6A4-4FE8-94AC-5B8FF1CEE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515" y="1746657"/>
            <a:ext cx="10515600" cy="68135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Section #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5B27B1-0D9B-4237-AEB3-87C3CB41AE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515" y="2333760"/>
            <a:ext cx="10515600" cy="1500187"/>
          </a:xfrm>
        </p:spPr>
        <p:txBody>
          <a:bodyPr lIns="9000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section title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531C6895-BDED-4B71-85F9-6EBE31CB538D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12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9A692-14AE-4628-BC7A-01FC2AED4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468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 dirty="0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3E38F0-AFEB-4D48-9A07-6D7D2F9A84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46563" y="1769063"/>
            <a:ext cx="10160237" cy="4136437"/>
          </a:xfrm>
        </p:spPr>
        <p:txBody>
          <a:bodyPr/>
          <a:lstStyle>
            <a:lvl1pPr marL="203200" indent="-203200">
              <a:buFont typeface="Arial" panose="020B0604020202020204" pitchFamily="34" charset="0"/>
              <a:buChar char="•"/>
              <a:defRPr/>
            </a:lvl1pPr>
            <a:lvl2pPr>
              <a:spcBef>
                <a:spcPts val="400"/>
              </a:spcBef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DF0A7AD9-B193-4370-A272-82CC0E4D2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June 8, 2023</a:t>
            </a:r>
            <a:endParaRPr lang="nl-NL" dirty="0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2F2E84F-DD97-4AC0-9CAA-832539904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DIFFER Software Engineering  |  SIG SE 2023</a:t>
            </a:r>
            <a:endParaRPr lang="nl-NL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F68FB522-1C33-417C-92A3-4C78D238D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566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B1F32-867F-46A9-B664-8BB4BA6D2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51485D-5529-40FE-AC0A-1F1A0FDAEA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46562" y="1769063"/>
            <a:ext cx="4917646" cy="4136437"/>
          </a:xfrm>
        </p:spPr>
        <p:txBody>
          <a:bodyPr/>
          <a:lstStyle>
            <a:lvl1pPr marL="201613" indent="-201613"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EE300B-333D-45D7-837A-C03E0FB00B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99642" y="1769063"/>
            <a:ext cx="4917646" cy="4136437"/>
          </a:xfrm>
        </p:spPr>
        <p:txBody>
          <a:bodyPr vert="horz" lIns="0" tIns="0" rIns="0" bIns="0" rtlCol="0">
            <a:normAutofit/>
          </a:bodyPr>
          <a:lstStyle>
            <a:lvl1pPr marL="201613" indent="-201613">
              <a:buFont typeface="Arial" panose="020B0604020202020204" pitchFamily="34" charset="0"/>
              <a:buChar char="•"/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56AB5621-E96B-4384-B52A-EC825F37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June 8, 2023</a:t>
            </a:r>
            <a:endParaRPr lang="nl-NL" dirty="0"/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8F852A9B-659B-4074-BB47-3E200FF1C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DIFFER Software Engineering  |  SIG SE 2023</a:t>
            </a:r>
            <a:endParaRPr lang="nl-NL" dirty="0"/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8EB5A2B4-55D0-415D-A0E6-970CFB3FAB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132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June 8, 2023</a:t>
            </a:r>
            <a:endParaRPr lang="nl-NL" dirty="0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DIFFER Software Engineering  |  SIG SE 2023</a:t>
            </a:r>
            <a:endParaRPr lang="nl-NL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7F8F6A0A-DB51-496A-B322-96F3A3827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613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June 8, 2023</a:t>
            </a:r>
            <a:endParaRPr lang="nl-NL" dirty="0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DIFFER Software Engineering  |  SIG SE 2023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3A49957-3299-4F03-B241-99EC4585C3DA}"/>
              </a:ext>
            </a:extLst>
          </p:cNvPr>
          <p:cNvSpPr/>
          <p:nvPr userDrawn="1"/>
        </p:nvSpPr>
        <p:spPr bwMode="white">
          <a:xfrm>
            <a:off x="0" y="1285875"/>
            <a:ext cx="5019675" cy="8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46FCB212-BFCD-49F8-AE60-B1CCEF8B1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51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1BF3AD0B-E69A-4458-9F2F-AD15935C1A1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62038" y="1769428"/>
            <a:ext cx="2372582" cy="795412"/>
          </a:xfrm>
          <a:noFill/>
        </p:spPr>
        <p:txBody>
          <a:bodyPr wrap="none">
            <a:no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C8E78EFF-E989-4EC0-9E44-4B28DF5A28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4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A8D39DDD-3D97-4A34-B6D6-9417C2BD99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4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3" name="Tijdelijke aanduiding voor afbeelding 9">
            <a:extLst>
              <a:ext uri="{FF2B5EF4-FFF2-40B4-BE49-F238E27FC236}">
                <a16:creationId xmlns:a16="http://schemas.microsoft.com/office/drawing/2014/main" id="{D2A320F7-B8BA-45ED-B010-00A28E14E0AB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631214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960BBEB0-6377-4589-A0D6-1BB179B8E0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33670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5" name="Tijdelijke aanduiding voor tekst 9">
            <a:extLst>
              <a:ext uri="{FF2B5EF4-FFF2-40B4-BE49-F238E27FC236}">
                <a16:creationId xmlns:a16="http://schemas.microsoft.com/office/drawing/2014/main" id="{07F64D3D-FEE5-4062-B7F0-B078A5217D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3670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6" name="Tijdelijke aanduiding voor afbeelding 9">
            <a:extLst>
              <a:ext uri="{FF2B5EF4-FFF2-40B4-BE49-F238E27FC236}">
                <a16:creationId xmlns:a16="http://schemas.microsoft.com/office/drawing/2014/main" id="{777967D8-B4C1-4300-A05E-758CBF91175D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00390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FC9E14B9-F9C9-4B55-AB71-FE509614A5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2846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7F010A67-086B-4E83-8AC9-20AB0EF7EC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2846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9" name="Tijdelijke aanduiding voor afbeelding 9">
            <a:extLst>
              <a:ext uri="{FF2B5EF4-FFF2-40B4-BE49-F238E27FC236}">
                <a16:creationId xmlns:a16="http://schemas.microsoft.com/office/drawing/2014/main" id="{F5214B3F-6926-41BB-A7DE-36C5F643E1B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769565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20" name="Tijdelijke aanduiding voor tekst 9">
            <a:extLst>
              <a:ext uri="{FF2B5EF4-FFF2-40B4-BE49-F238E27FC236}">
                <a16:creationId xmlns:a16="http://schemas.microsoft.com/office/drawing/2014/main" id="{CEFBA8D7-C002-45DC-89EC-1AF125D468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72021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1" name="Tijdelijke aanduiding voor tekst 9">
            <a:extLst>
              <a:ext uri="{FF2B5EF4-FFF2-40B4-BE49-F238E27FC236}">
                <a16:creationId xmlns:a16="http://schemas.microsoft.com/office/drawing/2014/main" id="{EDADE4CC-7044-4908-BAE8-9E0AD087E5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72021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8BA0F05-82F7-4C2D-9600-F9321E098595}"/>
              </a:ext>
            </a:extLst>
          </p:cNvPr>
          <p:cNvSpPr txBox="1"/>
          <p:nvPr userDrawn="1"/>
        </p:nvSpPr>
        <p:spPr>
          <a:xfrm>
            <a:off x="12520337" y="2091690"/>
            <a:ext cx="172675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Logos must be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374 x 126 pixels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(or related format).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Placeholder is center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orientated.</a:t>
            </a:r>
          </a:p>
        </p:txBody>
      </p:sp>
      <p:sp>
        <p:nvSpPr>
          <p:cNvPr id="23" name="Gelijkbenige driehoek 22">
            <a:extLst>
              <a:ext uri="{FF2B5EF4-FFF2-40B4-BE49-F238E27FC236}">
                <a16:creationId xmlns:a16="http://schemas.microsoft.com/office/drawing/2014/main" id="{A08F0DDA-5D3F-4819-94AF-8330BEBEF856}"/>
              </a:ext>
            </a:extLst>
          </p:cNvPr>
          <p:cNvSpPr/>
          <p:nvPr userDrawn="1"/>
        </p:nvSpPr>
        <p:spPr>
          <a:xfrm rot="16200000">
            <a:off x="12306037" y="2192392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637EF967-CFA0-4E11-A0CC-B7FAF35373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64494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0" name="Tijdelijke aanduiding voor tekst 9">
            <a:extLst>
              <a:ext uri="{FF2B5EF4-FFF2-40B4-BE49-F238E27FC236}">
                <a16:creationId xmlns:a16="http://schemas.microsoft.com/office/drawing/2014/main" id="{BA7CEBE3-BB56-47FF-9C55-2F74E5B2F5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64494" y="3514597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37" name="Tijdelijke aanduiding voor tekst 9">
            <a:extLst>
              <a:ext uri="{FF2B5EF4-FFF2-40B4-BE49-F238E27FC236}">
                <a16:creationId xmlns:a16="http://schemas.microsoft.com/office/drawing/2014/main" id="{3C8E40A6-A30D-451C-99AE-D083B7D6A3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64494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8" name="Tijdelijke aanduiding voor tekst 9">
            <a:extLst>
              <a:ext uri="{FF2B5EF4-FFF2-40B4-BE49-F238E27FC236}">
                <a16:creationId xmlns:a16="http://schemas.microsoft.com/office/drawing/2014/main" id="{640C99D7-A8E7-40DA-B959-F9BDC245003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64494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45" name="Tijdelijke aanduiding voor tekst 9">
            <a:extLst>
              <a:ext uri="{FF2B5EF4-FFF2-40B4-BE49-F238E27FC236}">
                <a16:creationId xmlns:a16="http://schemas.microsoft.com/office/drawing/2014/main" id="{E7B067DC-073D-406B-8C80-FA5C851C995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64494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46" name="Tijdelijke aanduiding voor tekst 9">
            <a:extLst>
              <a:ext uri="{FF2B5EF4-FFF2-40B4-BE49-F238E27FC236}">
                <a16:creationId xmlns:a16="http://schemas.microsoft.com/office/drawing/2014/main" id="{EAF66210-C7FF-4DFB-B27F-105DE2D041B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64494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3" name="Tijdelijke aanduiding voor tekst 9">
            <a:extLst>
              <a:ext uri="{FF2B5EF4-FFF2-40B4-BE49-F238E27FC236}">
                <a16:creationId xmlns:a16="http://schemas.microsoft.com/office/drawing/2014/main" id="{10733809-7E39-4633-B244-47E2750FE55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164494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54" name="Tijdelijke aanduiding voor tekst 9">
            <a:extLst>
              <a:ext uri="{FF2B5EF4-FFF2-40B4-BE49-F238E27FC236}">
                <a16:creationId xmlns:a16="http://schemas.microsoft.com/office/drawing/2014/main" id="{01647D52-3CFE-447C-8B09-938C7450B4C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64494" y="5322996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1" name="Tijdelijke aanduiding voor tekst 9">
            <a:extLst>
              <a:ext uri="{FF2B5EF4-FFF2-40B4-BE49-F238E27FC236}">
                <a16:creationId xmlns:a16="http://schemas.microsoft.com/office/drawing/2014/main" id="{99F5AD62-7811-4C21-A6CA-411B856BD84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33670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2" name="Tijdelijke aanduiding voor tekst 9">
            <a:extLst>
              <a:ext uri="{FF2B5EF4-FFF2-40B4-BE49-F238E27FC236}">
                <a16:creationId xmlns:a16="http://schemas.microsoft.com/office/drawing/2014/main" id="{4BFF88FB-8A8E-4124-83FB-3ABC05F08F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733670" y="3514597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3" name="Tijdelijke aanduiding voor tekst 9">
            <a:extLst>
              <a:ext uri="{FF2B5EF4-FFF2-40B4-BE49-F238E27FC236}">
                <a16:creationId xmlns:a16="http://schemas.microsoft.com/office/drawing/2014/main" id="{85024BBE-78C0-4CAA-9DAA-29D037B65B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33670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4" name="Tijdelijke aanduiding voor tekst 9">
            <a:extLst>
              <a:ext uri="{FF2B5EF4-FFF2-40B4-BE49-F238E27FC236}">
                <a16:creationId xmlns:a16="http://schemas.microsoft.com/office/drawing/2014/main" id="{C6C5D9D2-3038-4FC3-A99D-B078060F565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33670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5" name="Tijdelijke aanduiding voor tekst 9">
            <a:extLst>
              <a:ext uri="{FF2B5EF4-FFF2-40B4-BE49-F238E27FC236}">
                <a16:creationId xmlns:a16="http://schemas.microsoft.com/office/drawing/2014/main" id="{1A553C12-1E5D-447D-877E-F561A41F26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33670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6" name="Tijdelijke aanduiding voor tekst 9">
            <a:extLst>
              <a:ext uri="{FF2B5EF4-FFF2-40B4-BE49-F238E27FC236}">
                <a16:creationId xmlns:a16="http://schemas.microsoft.com/office/drawing/2014/main" id="{59118EC4-F3DF-443D-85E2-3E9A8BD9EC2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733670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7" name="Tijdelijke aanduiding voor tekst 9">
            <a:extLst>
              <a:ext uri="{FF2B5EF4-FFF2-40B4-BE49-F238E27FC236}">
                <a16:creationId xmlns:a16="http://schemas.microsoft.com/office/drawing/2014/main" id="{430AF363-341D-4CEA-948D-A05F98C874F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733670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8" name="Tijdelijke aanduiding voor tekst 9">
            <a:extLst>
              <a:ext uri="{FF2B5EF4-FFF2-40B4-BE49-F238E27FC236}">
                <a16:creationId xmlns:a16="http://schemas.microsoft.com/office/drawing/2014/main" id="{ECDB0934-71DC-4938-95FF-8D6FDA0670A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733670" y="5322996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9" name="Tijdelijke aanduiding voor tekst 9">
            <a:extLst>
              <a:ext uri="{FF2B5EF4-FFF2-40B4-BE49-F238E27FC236}">
                <a16:creationId xmlns:a16="http://schemas.microsoft.com/office/drawing/2014/main" id="{60590D66-8154-4433-86A7-164BA3A741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02846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0" name="Tijdelijke aanduiding voor tekst 9">
            <a:extLst>
              <a:ext uri="{FF2B5EF4-FFF2-40B4-BE49-F238E27FC236}">
                <a16:creationId xmlns:a16="http://schemas.microsoft.com/office/drawing/2014/main" id="{AF64A3CF-C0EB-459D-95B0-9E65CEA911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02846" y="3514597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1" name="Tijdelijke aanduiding voor tekst 9">
            <a:extLst>
              <a:ext uri="{FF2B5EF4-FFF2-40B4-BE49-F238E27FC236}">
                <a16:creationId xmlns:a16="http://schemas.microsoft.com/office/drawing/2014/main" id="{BBF28777-D4CA-4843-A3E2-76290495210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302846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2" name="Tijdelijke aanduiding voor tekst 9">
            <a:extLst>
              <a:ext uri="{FF2B5EF4-FFF2-40B4-BE49-F238E27FC236}">
                <a16:creationId xmlns:a16="http://schemas.microsoft.com/office/drawing/2014/main" id="{A546279E-EFBE-44A5-9DF1-F5681DE2C06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302846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3" name="Tijdelijke aanduiding voor tekst 9">
            <a:extLst>
              <a:ext uri="{FF2B5EF4-FFF2-40B4-BE49-F238E27FC236}">
                <a16:creationId xmlns:a16="http://schemas.microsoft.com/office/drawing/2014/main" id="{774410CC-6370-4C11-9837-235F49846D8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302846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1133B606-5217-4275-8EBE-1D3F8AC772A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302846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5" name="Tijdelijke aanduiding voor tekst 9">
            <a:extLst>
              <a:ext uri="{FF2B5EF4-FFF2-40B4-BE49-F238E27FC236}">
                <a16:creationId xmlns:a16="http://schemas.microsoft.com/office/drawing/2014/main" id="{AF31008E-2295-4ABE-B74C-B448EB6214E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302846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6" name="Tijdelijke aanduiding voor tekst 9">
            <a:extLst>
              <a:ext uri="{FF2B5EF4-FFF2-40B4-BE49-F238E27FC236}">
                <a16:creationId xmlns:a16="http://schemas.microsoft.com/office/drawing/2014/main" id="{7774C7BC-FC98-452A-9DAB-F1B4882B798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302846" y="5322996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045B2691-2D95-4964-A7AA-2F1F3303C39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872021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50A10DC5-3B79-46D1-8627-9F59BB15C9D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872021" y="3514597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9" name="Tijdelijke aanduiding voor tekst 9">
            <a:extLst>
              <a:ext uri="{FF2B5EF4-FFF2-40B4-BE49-F238E27FC236}">
                <a16:creationId xmlns:a16="http://schemas.microsoft.com/office/drawing/2014/main" id="{6E76ADAF-B370-468A-99FD-AB2E062B47C5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872021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0" name="Tijdelijke aanduiding voor tekst 9">
            <a:extLst>
              <a:ext uri="{FF2B5EF4-FFF2-40B4-BE49-F238E27FC236}">
                <a16:creationId xmlns:a16="http://schemas.microsoft.com/office/drawing/2014/main" id="{58285513-0CDA-4BE1-A074-507A6B20ABD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72021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1" name="Tijdelijke aanduiding voor tekst 9">
            <a:extLst>
              <a:ext uri="{FF2B5EF4-FFF2-40B4-BE49-F238E27FC236}">
                <a16:creationId xmlns:a16="http://schemas.microsoft.com/office/drawing/2014/main" id="{D629EB20-5778-4B9E-9B14-199130F9809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872021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2" name="Tijdelijke aanduiding voor tekst 9">
            <a:extLst>
              <a:ext uri="{FF2B5EF4-FFF2-40B4-BE49-F238E27FC236}">
                <a16:creationId xmlns:a16="http://schemas.microsoft.com/office/drawing/2014/main" id="{5869BA4C-24F5-491B-9549-44562AEFA3D3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8872021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3" name="Tijdelijke aanduiding voor tekst 9">
            <a:extLst>
              <a:ext uri="{FF2B5EF4-FFF2-40B4-BE49-F238E27FC236}">
                <a16:creationId xmlns:a16="http://schemas.microsoft.com/office/drawing/2014/main" id="{202DA70C-6FC9-4E4A-9BB0-BF0114062E4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872021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4" name="Tijdelijke aanduiding voor tekst 9">
            <a:extLst>
              <a:ext uri="{FF2B5EF4-FFF2-40B4-BE49-F238E27FC236}">
                <a16:creationId xmlns:a16="http://schemas.microsoft.com/office/drawing/2014/main" id="{F0316C87-FEAF-4E79-966E-0B5173C3EB6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872021" y="5322996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2" name="Tijdelijke aanduiding voor datum 3">
            <a:extLst>
              <a:ext uri="{FF2B5EF4-FFF2-40B4-BE49-F238E27FC236}">
                <a16:creationId xmlns:a16="http://schemas.microsoft.com/office/drawing/2014/main" id="{D9EAFB24-AE70-4F10-B766-C55CFEA83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June 8, 2023</a:t>
            </a:r>
            <a:endParaRPr lang="nl-NL" dirty="0"/>
          </a:p>
        </p:txBody>
      </p:sp>
      <p:sp>
        <p:nvSpPr>
          <p:cNvPr id="55" name="Tijdelijke aanduiding voor voettekst 4">
            <a:extLst>
              <a:ext uri="{FF2B5EF4-FFF2-40B4-BE49-F238E27FC236}">
                <a16:creationId xmlns:a16="http://schemas.microsoft.com/office/drawing/2014/main" id="{1E27E025-9B4F-4EE6-8475-FA6BDED00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DIFFER Software Engineering  |  SIG SE 2023</a:t>
            </a:r>
            <a:endParaRPr lang="nl-NL" dirty="0"/>
          </a:p>
        </p:txBody>
      </p:sp>
      <p:sp>
        <p:nvSpPr>
          <p:cNvPr id="58" name="Tijdelijke aanduiding voor dianummer 5">
            <a:extLst>
              <a:ext uri="{FF2B5EF4-FFF2-40B4-BE49-F238E27FC236}">
                <a16:creationId xmlns:a16="http://schemas.microsoft.com/office/drawing/2014/main" id="{714B544D-F631-407A-AC4C-580B04CE48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389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 dirty="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 dirty="0">
                <a:solidFill>
                  <a:schemeClr val="tx1"/>
                </a:solidFill>
              </a:rPr>
              <a:t>DIFFER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>
                <a:solidFill>
                  <a:schemeClr val="tx1"/>
                </a:solidFill>
              </a:rPr>
              <a:t>Eindhoven, The Netherlands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 err="1">
                <a:solidFill>
                  <a:schemeClr val="tx1"/>
                </a:solidFill>
              </a:rPr>
              <a:t>info@differ.nl</a:t>
            </a:r>
            <a:r>
              <a:rPr lang="en-GB" sz="1600" noProof="0" dirty="0">
                <a:solidFill>
                  <a:schemeClr val="tx1"/>
                </a:solidFill>
              </a:rPr>
              <a:t>   |   </a:t>
            </a:r>
            <a:r>
              <a:rPr lang="en-GB" sz="1600" noProof="0" dirty="0" err="1">
                <a:solidFill>
                  <a:schemeClr val="tx1"/>
                </a:solidFill>
              </a:rPr>
              <a:t>www.differ.nl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7" y="2936468"/>
            <a:ext cx="2003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 dirty="0">
                <a:solidFill>
                  <a:schemeClr val="bg2"/>
                </a:solidFill>
              </a:rPr>
              <a:t>No LinkedIn</a:t>
            </a:r>
            <a:br>
              <a:rPr lang="nl-NL" sz="1400" b="1" dirty="0">
                <a:solidFill>
                  <a:schemeClr val="bg2"/>
                </a:solidFill>
              </a:rPr>
            </a:br>
            <a:r>
              <a:rPr lang="nl-NL" sz="1400" b="1" dirty="0" err="1">
                <a:solidFill>
                  <a:schemeClr val="bg2"/>
                </a:solidFill>
              </a:rPr>
              <a:t>and</a:t>
            </a:r>
            <a:r>
              <a:rPr lang="nl-NL" sz="1400" b="1" dirty="0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 dirty="0">
                <a:solidFill>
                  <a:schemeClr val="bg2"/>
                </a:solidFill>
              </a:rPr>
              <a:t>Just select the icon </a:t>
            </a:r>
            <a:r>
              <a:rPr lang="nl-NL" sz="1400" dirty="0" err="1">
                <a:solidFill>
                  <a:schemeClr val="bg2"/>
                </a:solidFill>
              </a:rPr>
              <a:t>and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datum 3">
            <a:extLst>
              <a:ext uri="{FF2B5EF4-FFF2-40B4-BE49-F238E27FC236}">
                <a16:creationId xmlns:a16="http://schemas.microsoft.com/office/drawing/2014/main" id="{CE6A7AFC-0BFF-4326-92F2-FBD304D78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June 8, 2023</a:t>
            </a:r>
            <a:endParaRPr lang="nl-NL" dirty="0"/>
          </a:p>
        </p:txBody>
      </p:sp>
      <p:sp>
        <p:nvSpPr>
          <p:cNvPr id="22" name="Tijdelijke aanduiding voor voettekst 4">
            <a:extLst>
              <a:ext uri="{FF2B5EF4-FFF2-40B4-BE49-F238E27FC236}">
                <a16:creationId xmlns:a16="http://schemas.microsoft.com/office/drawing/2014/main" id="{ADC7F66D-F36F-492D-A05F-5609FEEA0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DIFFER Software Engineering  |  SIG SE 2023</a:t>
            </a:r>
            <a:endParaRPr lang="nl-NL" dirty="0"/>
          </a:p>
        </p:txBody>
      </p:sp>
      <p:sp>
        <p:nvSpPr>
          <p:cNvPr id="25" name="Tijdelijke aanduiding voor dianummer 5">
            <a:extLst>
              <a:ext uri="{FF2B5EF4-FFF2-40B4-BE49-F238E27FC236}">
                <a16:creationId xmlns:a16="http://schemas.microsoft.com/office/drawing/2014/main" id="{0C3E6948-16A7-49BA-8907-5297DAB67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127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Afbeelding met vrouw, natuur&#10;&#10;Automatisch gegenereerde beschrijving">
            <a:extLst>
              <a:ext uri="{FF2B5EF4-FFF2-40B4-BE49-F238E27FC236}">
                <a16:creationId xmlns:a16="http://schemas.microsoft.com/office/drawing/2014/main" id="{D24B0FD2-50B1-4E9E-B581-60D0B43C08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3" t="1" r="19211" b="573"/>
          <a:stretch/>
        </p:blipFill>
        <p:spPr>
          <a:xfrm>
            <a:off x="0" y="1"/>
            <a:ext cx="7442480" cy="6857997"/>
          </a:xfrm>
          <a:prstGeom prst="rect">
            <a:avLst/>
          </a:prstGeom>
        </p:spPr>
      </p:pic>
      <p:sp>
        <p:nvSpPr>
          <p:cNvPr id="13" name="Tijdelijke aanduiding voor afbeelding 13">
            <a:extLst>
              <a:ext uri="{FF2B5EF4-FFF2-40B4-BE49-F238E27FC236}">
                <a16:creationId xmlns:a16="http://schemas.microsoft.com/office/drawing/2014/main" id="{8348C8AD-30F2-4959-B764-735D70C0CE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42480" y="2"/>
            <a:ext cx="4748475" cy="6857996"/>
          </a:xfrm>
          <a:solidFill>
            <a:schemeClr val="accent6">
              <a:lumMod val="40000"/>
              <a:lumOff val="60000"/>
            </a:schemeClr>
          </a:solidFill>
        </p:spPr>
        <p:txBody>
          <a:bodyPr bIns="972000" anchor="ctr"/>
          <a:lstStyle>
            <a:lvl1pPr algn="ctr">
              <a:defRPr/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image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28AED6-AB27-4CD6-9A3E-9E8C200584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221" y="824654"/>
            <a:ext cx="6955200" cy="1410070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12D422B-081F-4C4B-8A3F-40615718DB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7221" y="2314631"/>
            <a:ext cx="6955200" cy="1063093"/>
          </a:xfrm>
        </p:spPr>
        <p:txBody>
          <a:bodyPr lIns="90000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subtitle style</a:t>
            </a:r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3193C12A-70D9-45BF-8613-5D1F7A788A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05124" y="2991643"/>
            <a:ext cx="874713" cy="87471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34" t="-1034" r="-1034" b="-1034"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C42F8C46-8E51-4D21-9D5D-2B7BD96928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221" y="4230432"/>
            <a:ext cx="6955200" cy="365125"/>
          </a:xfrm>
        </p:spPr>
        <p:txBody>
          <a:bodyPr vert="horz" lIns="91440" tIns="45720" rIns="0" bIns="45720" rtlCol="0" anchor="ctr">
            <a:noAutofit/>
          </a:bodyPr>
          <a:lstStyle>
            <a:lvl1pPr>
              <a:lnSpc>
                <a:spcPct val="100000"/>
              </a:lnSpc>
              <a:defRPr lang="nl-NL" sz="2200" spc="-4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author/presenter + congress/event name</a:t>
            </a:r>
            <a:endParaRPr lang="en-GB" noProof="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73C954B-EDA7-46C1-8124-37023E7C4094}"/>
              </a:ext>
            </a:extLst>
          </p:cNvPr>
          <p:cNvSpPr txBox="1"/>
          <p:nvPr userDrawn="1"/>
        </p:nvSpPr>
        <p:spPr>
          <a:xfrm>
            <a:off x="12520337" y="2091690"/>
            <a:ext cx="25359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0" dirty="0">
                <a:solidFill>
                  <a:schemeClr val="bg2"/>
                </a:solidFill>
              </a:rPr>
              <a:t>After replacing a new image:</a:t>
            </a:r>
            <a:br>
              <a:rPr lang="en-US" sz="1400" noProof="0" dirty="0">
                <a:solidFill>
                  <a:schemeClr val="bg2"/>
                </a:solidFill>
              </a:rPr>
            </a:br>
            <a:r>
              <a:rPr lang="en-US" sz="1400" noProof="0" dirty="0">
                <a:solidFill>
                  <a:schemeClr val="bg2"/>
                </a:solidFill>
              </a:rPr>
              <a:t>make sure to arrange the image</a:t>
            </a:r>
            <a:br>
              <a:rPr lang="en-US" sz="1400" noProof="0" dirty="0">
                <a:solidFill>
                  <a:schemeClr val="bg2"/>
                </a:solidFill>
              </a:rPr>
            </a:br>
            <a:r>
              <a:rPr lang="en-US" sz="1400" noProof="0" dirty="0">
                <a:solidFill>
                  <a:schemeClr val="bg2"/>
                </a:solidFill>
              </a:rPr>
              <a:t>to the background</a:t>
            </a:r>
            <a:endParaRPr lang="en-GB" sz="1400" noProof="0" dirty="0">
              <a:solidFill>
                <a:schemeClr val="bg2"/>
              </a:solidFill>
            </a:endParaRPr>
          </a:p>
        </p:txBody>
      </p:sp>
      <p:sp>
        <p:nvSpPr>
          <p:cNvPr id="8" name="Gelijkbenige driehoek 7">
            <a:extLst>
              <a:ext uri="{FF2B5EF4-FFF2-40B4-BE49-F238E27FC236}">
                <a16:creationId xmlns:a16="http://schemas.microsoft.com/office/drawing/2014/main" id="{F644F6F0-F868-4D96-BF15-2A9A62232E43}"/>
              </a:ext>
            </a:extLst>
          </p:cNvPr>
          <p:cNvSpPr/>
          <p:nvPr userDrawn="1"/>
        </p:nvSpPr>
        <p:spPr>
          <a:xfrm rot="16200000">
            <a:off x="12306037" y="2192392"/>
            <a:ext cx="217170" cy="18721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61A12CD1-BB55-41C1-88B2-DD14F67E56B8}"/>
              </a:ext>
            </a:extLst>
          </p:cNvPr>
          <p:cNvSpPr txBox="1"/>
          <p:nvPr userDrawn="1"/>
        </p:nvSpPr>
        <p:spPr>
          <a:xfrm>
            <a:off x="12520337" y="3268980"/>
            <a:ext cx="1939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noProof="0" dirty="0">
                <a:solidFill>
                  <a:schemeClr val="bg2"/>
                </a:solidFill>
              </a:rPr>
              <a:t>Don’t add an image,</a:t>
            </a:r>
            <a:br>
              <a:rPr lang="en-GB" sz="1400" noProof="0" dirty="0">
                <a:solidFill>
                  <a:schemeClr val="bg2"/>
                </a:solidFill>
              </a:rPr>
            </a:br>
            <a:r>
              <a:rPr lang="en-GB" sz="1400" noProof="0" dirty="0">
                <a:solidFill>
                  <a:schemeClr val="bg2"/>
                </a:solidFill>
              </a:rPr>
              <a:t>in the circle placeholder</a:t>
            </a:r>
          </a:p>
        </p:txBody>
      </p:sp>
      <p:sp>
        <p:nvSpPr>
          <p:cNvPr id="20" name="Gelijkbenige driehoek 19">
            <a:extLst>
              <a:ext uri="{FF2B5EF4-FFF2-40B4-BE49-F238E27FC236}">
                <a16:creationId xmlns:a16="http://schemas.microsoft.com/office/drawing/2014/main" id="{C313B7F9-D3D7-4F9D-8883-C8DA1FE9DA02}"/>
              </a:ext>
            </a:extLst>
          </p:cNvPr>
          <p:cNvSpPr/>
          <p:nvPr userDrawn="1"/>
        </p:nvSpPr>
        <p:spPr>
          <a:xfrm rot="16200000">
            <a:off x="12306037" y="3369682"/>
            <a:ext cx="217170" cy="18721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D348F064-CFEC-45FC-8150-01B695E81D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91" y="5862229"/>
            <a:ext cx="400070" cy="648000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510A7D72-80B0-491B-BC56-6C96FFA593B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09" y="5813031"/>
            <a:ext cx="2857924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7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- doub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 dirty="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 dirty="0">
                <a:solidFill>
                  <a:schemeClr val="tx1"/>
                </a:solidFill>
              </a:rPr>
              <a:t>DIFFER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>
                <a:solidFill>
                  <a:schemeClr val="tx1"/>
                </a:solidFill>
              </a:rPr>
              <a:t>Eindhoven, The Netherlands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 err="1">
                <a:solidFill>
                  <a:schemeClr val="tx1"/>
                </a:solidFill>
              </a:rPr>
              <a:t>info@differ.nl</a:t>
            </a:r>
            <a:r>
              <a:rPr lang="en-GB" sz="1600" noProof="0" dirty="0">
                <a:solidFill>
                  <a:schemeClr val="tx1"/>
                </a:solidFill>
              </a:rPr>
              <a:t>   |   </a:t>
            </a:r>
            <a:r>
              <a:rPr lang="en-GB" sz="1600" noProof="0" dirty="0" err="1">
                <a:solidFill>
                  <a:schemeClr val="tx1"/>
                </a:solidFill>
              </a:rPr>
              <a:t>www.differ.nl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6" y="2936468"/>
            <a:ext cx="2003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 dirty="0">
                <a:solidFill>
                  <a:schemeClr val="bg2"/>
                </a:solidFill>
              </a:rPr>
              <a:t>No LinkedIn</a:t>
            </a:r>
            <a:br>
              <a:rPr lang="nl-NL" sz="1400" b="1" dirty="0">
                <a:solidFill>
                  <a:schemeClr val="bg2"/>
                </a:solidFill>
              </a:rPr>
            </a:br>
            <a:r>
              <a:rPr lang="nl-NL" sz="1400" b="1" dirty="0" err="1">
                <a:solidFill>
                  <a:schemeClr val="bg2"/>
                </a:solidFill>
              </a:rPr>
              <a:t>and</a:t>
            </a:r>
            <a:r>
              <a:rPr lang="nl-NL" sz="1400" b="1" dirty="0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 dirty="0">
                <a:solidFill>
                  <a:schemeClr val="bg2"/>
                </a:solidFill>
              </a:rPr>
              <a:t>Just select the icon </a:t>
            </a:r>
            <a:r>
              <a:rPr lang="nl-NL" sz="1400" dirty="0" err="1">
                <a:solidFill>
                  <a:schemeClr val="bg2"/>
                </a:solidFill>
              </a:rPr>
              <a:t>and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6ECAADAA-732D-415C-BE88-CB4CF471B1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3630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5" name="Tijdelijke aanduiding voor tekst 9">
            <a:extLst>
              <a:ext uri="{FF2B5EF4-FFF2-40B4-BE49-F238E27FC236}">
                <a16:creationId xmlns:a16="http://schemas.microsoft.com/office/drawing/2014/main" id="{42593C75-0B83-496C-AD43-97F0D23109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3630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0AC5434D-34E9-4EF0-BD6E-C8A52665C9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43630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36409ACF-7972-4356-B1FF-D8179ABF5B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43630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28" name="Tijdelijke aanduiding voor afbeelding 14">
            <a:extLst>
              <a:ext uri="{FF2B5EF4-FFF2-40B4-BE49-F238E27FC236}">
                <a16:creationId xmlns:a16="http://schemas.microsoft.com/office/drawing/2014/main" id="{0A26D9E9-60D9-4D09-A959-AEB7AD4F7D2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549394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29" name="Tijdelijke aanduiding voor afbeelding 14">
            <a:extLst>
              <a:ext uri="{FF2B5EF4-FFF2-40B4-BE49-F238E27FC236}">
                <a16:creationId xmlns:a16="http://schemas.microsoft.com/office/drawing/2014/main" id="{44204517-0982-4153-9351-AFB7D5091FF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31578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30" name="Tijdelijke aanduiding voor afbeelding 18">
            <a:extLst>
              <a:ext uri="{FF2B5EF4-FFF2-40B4-BE49-F238E27FC236}">
                <a16:creationId xmlns:a16="http://schemas.microsoft.com/office/drawing/2014/main" id="{4C903E3F-09F5-4E54-A204-1B2229781FD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074276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portrait</a:t>
            </a:r>
          </a:p>
        </p:txBody>
      </p:sp>
      <p:sp>
        <p:nvSpPr>
          <p:cNvPr id="23" name="Tijdelijke aanduiding voor datum 3">
            <a:extLst>
              <a:ext uri="{FF2B5EF4-FFF2-40B4-BE49-F238E27FC236}">
                <a16:creationId xmlns:a16="http://schemas.microsoft.com/office/drawing/2014/main" id="{B304E090-E952-43BC-8713-5C707786C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June 8, 2023</a:t>
            </a:r>
            <a:endParaRPr lang="nl-NL" dirty="0"/>
          </a:p>
        </p:txBody>
      </p:sp>
      <p:sp>
        <p:nvSpPr>
          <p:cNvPr id="24" name="Tijdelijke aanduiding voor voettekst 4">
            <a:extLst>
              <a:ext uri="{FF2B5EF4-FFF2-40B4-BE49-F238E27FC236}">
                <a16:creationId xmlns:a16="http://schemas.microsoft.com/office/drawing/2014/main" id="{BAF70B27-795C-49B8-BB4F-179CFA035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DIFFER Software Engineering  |  SIG SE 2023</a:t>
            </a:r>
            <a:endParaRPr lang="nl-NL" dirty="0"/>
          </a:p>
        </p:txBody>
      </p:sp>
      <p:sp>
        <p:nvSpPr>
          <p:cNvPr id="33" name="Tijdelijke aanduiding voor dianummer 5">
            <a:extLst>
              <a:ext uri="{FF2B5EF4-FFF2-40B4-BE49-F238E27FC236}">
                <a16:creationId xmlns:a16="http://schemas.microsoft.com/office/drawing/2014/main" id="{20156E2D-7C1C-4B77-B5B6-F1D3F348F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914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new paragraph)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B0EFD-C6A4-4FE8-94AC-5B8FF1CEE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515" y="1746657"/>
            <a:ext cx="10515600" cy="68135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Section #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5B27B1-0D9B-4237-AEB3-87C3CB41AE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515" y="2333760"/>
            <a:ext cx="10515600" cy="1500187"/>
          </a:xfrm>
        </p:spPr>
        <p:txBody>
          <a:bodyPr lIns="9000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section title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531C6895-BDED-4B71-85F9-6EBE31CB538D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68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9A692-14AE-4628-BC7A-01FC2AED4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468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 dirty="0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3E38F0-AFEB-4D48-9A07-6D7D2F9A84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46563" y="1769063"/>
            <a:ext cx="10160237" cy="4136437"/>
          </a:xfrm>
        </p:spPr>
        <p:txBody>
          <a:bodyPr/>
          <a:lstStyle>
            <a:lvl1pPr marL="203200" indent="-203200">
              <a:buFont typeface="Arial" panose="020B0604020202020204" pitchFamily="34" charset="0"/>
              <a:buChar char="•"/>
              <a:defRPr/>
            </a:lvl1pPr>
            <a:lvl2pPr>
              <a:spcBef>
                <a:spcPts val="400"/>
              </a:spcBef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DF0A7AD9-B193-4370-A272-82CC0E4D2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June 8, 2023</a:t>
            </a:r>
            <a:endParaRPr lang="nl-NL" dirty="0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2F2E84F-DD97-4AC0-9CAA-832539904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DIFFER Software Engineering  |  SIG SE 2023</a:t>
            </a:r>
            <a:endParaRPr lang="nl-NL" dirty="0"/>
          </a:p>
        </p:txBody>
      </p:sp>
      <p:sp>
        <p:nvSpPr>
          <p:cNvPr id="13" name="Tijdelijke aanduiding voor dianummer 5">
            <a:extLst>
              <a:ext uri="{FF2B5EF4-FFF2-40B4-BE49-F238E27FC236}">
                <a16:creationId xmlns:a16="http://schemas.microsoft.com/office/drawing/2014/main" id="{553E26FA-3773-470A-AAAD-81C91C275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536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B1F32-867F-46A9-B664-8BB4BA6D2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51485D-5529-40FE-AC0A-1F1A0FDAEA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46562" y="1769063"/>
            <a:ext cx="4917646" cy="4136437"/>
          </a:xfrm>
        </p:spPr>
        <p:txBody>
          <a:bodyPr/>
          <a:lstStyle>
            <a:lvl1pPr marL="201613" indent="-201613"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EE300B-333D-45D7-837A-C03E0FB00B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99642" y="1769063"/>
            <a:ext cx="4917646" cy="4136437"/>
          </a:xfrm>
        </p:spPr>
        <p:txBody>
          <a:bodyPr vert="horz" lIns="0" tIns="0" rIns="0" bIns="0" rtlCol="0">
            <a:normAutofit/>
          </a:bodyPr>
          <a:lstStyle>
            <a:lvl1pPr marL="201613" indent="-201613">
              <a:buFont typeface="Arial" panose="020B0604020202020204" pitchFamily="34" charset="0"/>
              <a:buChar char="•"/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56AB5621-E96B-4384-B52A-EC825F37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June 8, 2023</a:t>
            </a:r>
            <a:endParaRPr lang="nl-NL" dirty="0"/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8F852A9B-659B-4074-BB47-3E200FF1C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DIFFER Software Engineering  |  SIG SE 2023</a:t>
            </a:r>
            <a:endParaRPr lang="nl-NL" dirty="0"/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59EEB36E-3627-4A84-A3BA-9AA3D876B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283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June 8, 2023</a:t>
            </a:r>
            <a:endParaRPr lang="nl-NL" dirty="0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DIFFER Software Engineering  |  SIG SE 2023</a:t>
            </a:r>
            <a:endParaRPr lang="nl-NL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5DA73902-F8F9-4FA5-9AB3-2C3A9B42F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494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June 8, 2023</a:t>
            </a:r>
            <a:endParaRPr lang="nl-NL" dirty="0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DIFFER Software Engineering  |  SIG SE 2023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3A49957-3299-4F03-B241-99EC4585C3DA}"/>
              </a:ext>
            </a:extLst>
          </p:cNvPr>
          <p:cNvSpPr/>
          <p:nvPr userDrawn="1"/>
        </p:nvSpPr>
        <p:spPr bwMode="white">
          <a:xfrm>
            <a:off x="0" y="1285875"/>
            <a:ext cx="5019675" cy="8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7F5603FA-107F-400E-9786-33F773174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596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1BF3AD0B-E69A-4458-9F2F-AD15935C1A1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62038" y="1769428"/>
            <a:ext cx="2372582" cy="795412"/>
          </a:xfrm>
          <a:noFill/>
        </p:spPr>
        <p:txBody>
          <a:bodyPr wrap="none">
            <a:no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C8E78EFF-E989-4EC0-9E44-4B28DF5A28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4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A8D39DDD-3D97-4A34-B6D6-9417C2BD99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4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3" name="Tijdelijke aanduiding voor afbeelding 9">
            <a:extLst>
              <a:ext uri="{FF2B5EF4-FFF2-40B4-BE49-F238E27FC236}">
                <a16:creationId xmlns:a16="http://schemas.microsoft.com/office/drawing/2014/main" id="{D2A320F7-B8BA-45ED-B010-00A28E14E0AB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631214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960BBEB0-6377-4589-A0D6-1BB179B8E0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33670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5" name="Tijdelijke aanduiding voor tekst 9">
            <a:extLst>
              <a:ext uri="{FF2B5EF4-FFF2-40B4-BE49-F238E27FC236}">
                <a16:creationId xmlns:a16="http://schemas.microsoft.com/office/drawing/2014/main" id="{07F64D3D-FEE5-4062-B7F0-B078A5217D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3670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6" name="Tijdelijke aanduiding voor afbeelding 9">
            <a:extLst>
              <a:ext uri="{FF2B5EF4-FFF2-40B4-BE49-F238E27FC236}">
                <a16:creationId xmlns:a16="http://schemas.microsoft.com/office/drawing/2014/main" id="{777967D8-B4C1-4300-A05E-758CBF91175D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00390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FC9E14B9-F9C9-4B55-AB71-FE509614A5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2846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7F010A67-086B-4E83-8AC9-20AB0EF7EC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2846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9" name="Tijdelijke aanduiding voor afbeelding 9">
            <a:extLst>
              <a:ext uri="{FF2B5EF4-FFF2-40B4-BE49-F238E27FC236}">
                <a16:creationId xmlns:a16="http://schemas.microsoft.com/office/drawing/2014/main" id="{F5214B3F-6926-41BB-A7DE-36C5F643E1B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769565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20" name="Tijdelijke aanduiding voor tekst 9">
            <a:extLst>
              <a:ext uri="{FF2B5EF4-FFF2-40B4-BE49-F238E27FC236}">
                <a16:creationId xmlns:a16="http://schemas.microsoft.com/office/drawing/2014/main" id="{CEFBA8D7-C002-45DC-89EC-1AF125D468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72021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1" name="Tijdelijke aanduiding voor tekst 9">
            <a:extLst>
              <a:ext uri="{FF2B5EF4-FFF2-40B4-BE49-F238E27FC236}">
                <a16:creationId xmlns:a16="http://schemas.microsoft.com/office/drawing/2014/main" id="{EDADE4CC-7044-4908-BAE8-9E0AD087E5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72021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8BA0F05-82F7-4C2D-9600-F9321E098595}"/>
              </a:ext>
            </a:extLst>
          </p:cNvPr>
          <p:cNvSpPr txBox="1"/>
          <p:nvPr userDrawn="1"/>
        </p:nvSpPr>
        <p:spPr>
          <a:xfrm>
            <a:off x="12520337" y="2091690"/>
            <a:ext cx="172675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Logos must be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374 x 126 pixels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(or related format).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Placeholder is center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orientated.</a:t>
            </a:r>
          </a:p>
        </p:txBody>
      </p:sp>
      <p:sp>
        <p:nvSpPr>
          <p:cNvPr id="23" name="Gelijkbenige driehoek 22">
            <a:extLst>
              <a:ext uri="{FF2B5EF4-FFF2-40B4-BE49-F238E27FC236}">
                <a16:creationId xmlns:a16="http://schemas.microsoft.com/office/drawing/2014/main" id="{A08F0DDA-5D3F-4819-94AF-8330BEBEF856}"/>
              </a:ext>
            </a:extLst>
          </p:cNvPr>
          <p:cNvSpPr/>
          <p:nvPr userDrawn="1"/>
        </p:nvSpPr>
        <p:spPr>
          <a:xfrm rot="16200000">
            <a:off x="12306037" y="2192392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637EF967-CFA0-4E11-A0CC-B7FAF35373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64494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0" name="Tijdelijke aanduiding voor tekst 9">
            <a:extLst>
              <a:ext uri="{FF2B5EF4-FFF2-40B4-BE49-F238E27FC236}">
                <a16:creationId xmlns:a16="http://schemas.microsoft.com/office/drawing/2014/main" id="{BA7CEBE3-BB56-47FF-9C55-2F74E5B2F5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64494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37" name="Tijdelijke aanduiding voor tekst 9">
            <a:extLst>
              <a:ext uri="{FF2B5EF4-FFF2-40B4-BE49-F238E27FC236}">
                <a16:creationId xmlns:a16="http://schemas.microsoft.com/office/drawing/2014/main" id="{3C8E40A6-A30D-451C-99AE-D083B7D6A3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64494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8" name="Tijdelijke aanduiding voor tekst 9">
            <a:extLst>
              <a:ext uri="{FF2B5EF4-FFF2-40B4-BE49-F238E27FC236}">
                <a16:creationId xmlns:a16="http://schemas.microsoft.com/office/drawing/2014/main" id="{640C99D7-A8E7-40DA-B959-F9BDC245003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64494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45" name="Tijdelijke aanduiding voor tekst 9">
            <a:extLst>
              <a:ext uri="{FF2B5EF4-FFF2-40B4-BE49-F238E27FC236}">
                <a16:creationId xmlns:a16="http://schemas.microsoft.com/office/drawing/2014/main" id="{E7B067DC-073D-406B-8C80-FA5C851C995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64494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46" name="Tijdelijke aanduiding voor tekst 9">
            <a:extLst>
              <a:ext uri="{FF2B5EF4-FFF2-40B4-BE49-F238E27FC236}">
                <a16:creationId xmlns:a16="http://schemas.microsoft.com/office/drawing/2014/main" id="{EAF66210-C7FF-4DFB-B27F-105DE2D041B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64494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3" name="Tijdelijke aanduiding voor tekst 9">
            <a:extLst>
              <a:ext uri="{FF2B5EF4-FFF2-40B4-BE49-F238E27FC236}">
                <a16:creationId xmlns:a16="http://schemas.microsoft.com/office/drawing/2014/main" id="{10733809-7E39-4633-B244-47E2750FE55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164494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54" name="Tijdelijke aanduiding voor tekst 9">
            <a:extLst>
              <a:ext uri="{FF2B5EF4-FFF2-40B4-BE49-F238E27FC236}">
                <a16:creationId xmlns:a16="http://schemas.microsoft.com/office/drawing/2014/main" id="{01647D52-3CFE-447C-8B09-938C7450B4C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64494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1" name="Tijdelijke aanduiding voor tekst 9">
            <a:extLst>
              <a:ext uri="{FF2B5EF4-FFF2-40B4-BE49-F238E27FC236}">
                <a16:creationId xmlns:a16="http://schemas.microsoft.com/office/drawing/2014/main" id="{99F5AD62-7811-4C21-A6CA-411B856BD84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33670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2" name="Tijdelijke aanduiding voor tekst 9">
            <a:extLst>
              <a:ext uri="{FF2B5EF4-FFF2-40B4-BE49-F238E27FC236}">
                <a16:creationId xmlns:a16="http://schemas.microsoft.com/office/drawing/2014/main" id="{4BFF88FB-8A8E-4124-83FB-3ABC05F08F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733670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3" name="Tijdelijke aanduiding voor tekst 9">
            <a:extLst>
              <a:ext uri="{FF2B5EF4-FFF2-40B4-BE49-F238E27FC236}">
                <a16:creationId xmlns:a16="http://schemas.microsoft.com/office/drawing/2014/main" id="{85024BBE-78C0-4CAA-9DAA-29D037B65B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33670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4" name="Tijdelijke aanduiding voor tekst 9">
            <a:extLst>
              <a:ext uri="{FF2B5EF4-FFF2-40B4-BE49-F238E27FC236}">
                <a16:creationId xmlns:a16="http://schemas.microsoft.com/office/drawing/2014/main" id="{C6C5D9D2-3038-4FC3-A99D-B078060F565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33670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5" name="Tijdelijke aanduiding voor tekst 9">
            <a:extLst>
              <a:ext uri="{FF2B5EF4-FFF2-40B4-BE49-F238E27FC236}">
                <a16:creationId xmlns:a16="http://schemas.microsoft.com/office/drawing/2014/main" id="{1A553C12-1E5D-447D-877E-F561A41F26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33670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6" name="Tijdelijke aanduiding voor tekst 9">
            <a:extLst>
              <a:ext uri="{FF2B5EF4-FFF2-40B4-BE49-F238E27FC236}">
                <a16:creationId xmlns:a16="http://schemas.microsoft.com/office/drawing/2014/main" id="{59118EC4-F3DF-443D-85E2-3E9A8BD9EC2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733670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7" name="Tijdelijke aanduiding voor tekst 9">
            <a:extLst>
              <a:ext uri="{FF2B5EF4-FFF2-40B4-BE49-F238E27FC236}">
                <a16:creationId xmlns:a16="http://schemas.microsoft.com/office/drawing/2014/main" id="{430AF363-341D-4CEA-948D-A05F98C874F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733670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8" name="Tijdelijke aanduiding voor tekst 9">
            <a:extLst>
              <a:ext uri="{FF2B5EF4-FFF2-40B4-BE49-F238E27FC236}">
                <a16:creationId xmlns:a16="http://schemas.microsoft.com/office/drawing/2014/main" id="{ECDB0934-71DC-4938-95FF-8D6FDA0670A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733670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9" name="Tijdelijke aanduiding voor tekst 9">
            <a:extLst>
              <a:ext uri="{FF2B5EF4-FFF2-40B4-BE49-F238E27FC236}">
                <a16:creationId xmlns:a16="http://schemas.microsoft.com/office/drawing/2014/main" id="{60590D66-8154-4433-86A7-164BA3A741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02846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0" name="Tijdelijke aanduiding voor tekst 9">
            <a:extLst>
              <a:ext uri="{FF2B5EF4-FFF2-40B4-BE49-F238E27FC236}">
                <a16:creationId xmlns:a16="http://schemas.microsoft.com/office/drawing/2014/main" id="{AF64A3CF-C0EB-459D-95B0-9E65CEA911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02846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1" name="Tijdelijke aanduiding voor tekst 9">
            <a:extLst>
              <a:ext uri="{FF2B5EF4-FFF2-40B4-BE49-F238E27FC236}">
                <a16:creationId xmlns:a16="http://schemas.microsoft.com/office/drawing/2014/main" id="{BBF28777-D4CA-4843-A3E2-76290495210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302846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2" name="Tijdelijke aanduiding voor tekst 9">
            <a:extLst>
              <a:ext uri="{FF2B5EF4-FFF2-40B4-BE49-F238E27FC236}">
                <a16:creationId xmlns:a16="http://schemas.microsoft.com/office/drawing/2014/main" id="{A546279E-EFBE-44A5-9DF1-F5681DE2C06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302846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3" name="Tijdelijke aanduiding voor tekst 9">
            <a:extLst>
              <a:ext uri="{FF2B5EF4-FFF2-40B4-BE49-F238E27FC236}">
                <a16:creationId xmlns:a16="http://schemas.microsoft.com/office/drawing/2014/main" id="{774410CC-6370-4C11-9837-235F49846D8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302846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1133B606-5217-4275-8EBE-1D3F8AC772A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302846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5" name="Tijdelijke aanduiding voor tekst 9">
            <a:extLst>
              <a:ext uri="{FF2B5EF4-FFF2-40B4-BE49-F238E27FC236}">
                <a16:creationId xmlns:a16="http://schemas.microsoft.com/office/drawing/2014/main" id="{AF31008E-2295-4ABE-B74C-B448EB6214E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302846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6" name="Tijdelijke aanduiding voor tekst 9">
            <a:extLst>
              <a:ext uri="{FF2B5EF4-FFF2-40B4-BE49-F238E27FC236}">
                <a16:creationId xmlns:a16="http://schemas.microsoft.com/office/drawing/2014/main" id="{7774C7BC-FC98-452A-9DAB-F1B4882B798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302846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045B2691-2D95-4964-A7AA-2F1F3303C39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872021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50A10DC5-3B79-46D1-8627-9F59BB15C9D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872021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9" name="Tijdelijke aanduiding voor tekst 9">
            <a:extLst>
              <a:ext uri="{FF2B5EF4-FFF2-40B4-BE49-F238E27FC236}">
                <a16:creationId xmlns:a16="http://schemas.microsoft.com/office/drawing/2014/main" id="{6E76ADAF-B370-468A-99FD-AB2E062B47C5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872021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0" name="Tijdelijke aanduiding voor tekst 9">
            <a:extLst>
              <a:ext uri="{FF2B5EF4-FFF2-40B4-BE49-F238E27FC236}">
                <a16:creationId xmlns:a16="http://schemas.microsoft.com/office/drawing/2014/main" id="{58285513-0CDA-4BE1-A074-507A6B20ABD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72021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1" name="Tijdelijke aanduiding voor tekst 9">
            <a:extLst>
              <a:ext uri="{FF2B5EF4-FFF2-40B4-BE49-F238E27FC236}">
                <a16:creationId xmlns:a16="http://schemas.microsoft.com/office/drawing/2014/main" id="{D629EB20-5778-4B9E-9B14-199130F9809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872021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2" name="Tijdelijke aanduiding voor tekst 9">
            <a:extLst>
              <a:ext uri="{FF2B5EF4-FFF2-40B4-BE49-F238E27FC236}">
                <a16:creationId xmlns:a16="http://schemas.microsoft.com/office/drawing/2014/main" id="{5869BA4C-24F5-491B-9549-44562AEFA3D3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8872021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3" name="Tijdelijke aanduiding voor tekst 9">
            <a:extLst>
              <a:ext uri="{FF2B5EF4-FFF2-40B4-BE49-F238E27FC236}">
                <a16:creationId xmlns:a16="http://schemas.microsoft.com/office/drawing/2014/main" id="{202DA70C-6FC9-4E4A-9BB0-BF0114062E4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872021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4" name="Tijdelijke aanduiding voor tekst 9">
            <a:extLst>
              <a:ext uri="{FF2B5EF4-FFF2-40B4-BE49-F238E27FC236}">
                <a16:creationId xmlns:a16="http://schemas.microsoft.com/office/drawing/2014/main" id="{F0316C87-FEAF-4E79-966E-0B5173C3EB6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872021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2" name="Tijdelijke aanduiding voor datum 3">
            <a:extLst>
              <a:ext uri="{FF2B5EF4-FFF2-40B4-BE49-F238E27FC236}">
                <a16:creationId xmlns:a16="http://schemas.microsoft.com/office/drawing/2014/main" id="{D9EAFB24-AE70-4F10-B766-C55CFEA83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June 8, 2023</a:t>
            </a:r>
            <a:endParaRPr lang="nl-NL" dirty="0"/>
          </a:p>
        </p:txBody>
      </p:sp>
      <p:sp>
        <p:nvSpPr>
          <p:cNvPr id="55" name="Tijdelijke aanduiding voor voettekst 4">
            <a:extLst>
              <a:ext uri="{FF2B5EF4-FFF2-40B4-BE49-F238E27FC236}">
                <a16:creationId xmlns:a16="http://schemas.microsoft.com/office/drawing/2014/main" id="{1E27E025-9B4F-4EE6-8475-FA6BDED00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DIFFER Software Engineering  |  SIG SE 2023</a:t>
            </a:r>
            <a:endParaRPr lang="nl-NL" dirty="0"/>
          </a:p>
        </p:txBody>
      </p:sp>
      <p:sp>
        <p:nvSpPr>
          <p:cNvPr id="58" name="Tijdelijke aanduiding voor dianummer 5">
            <a:extLst>
              <a:ext uri="{FF2B5EF4-FFF2-40B4-BE49-F238E27FC236}">
                <a16:creationId xmlns:a16="http://schemas.microsoft.com/office/drawing/2014/main" id="{C8319D7B-AEDB-49D5-8483-7ACABB4C08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162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 dirty="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 dirty="0">
                <a:solidFill>
                  <a:schemeClr val="tx1"/>
                </a:solidFill>
              </a:rPr>
              <a:t>DIFFER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>
                <a:solidFill>
                  <a:schemeClr val="tx1"/>
                </a:solidFill>
              </a:rPr>
              <a:t>Eindhoven, The Netherlands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 err="1">
                <a:solidFill>
                  <a:schemeClr val="tx1"/>
                </a:solidFill>
              </a:rPr>
              <a:t>info@differ.nl</a:t>
            </a:r>
            <a:r>
              <a:rPr lang="en-GB" sz="1600" noProof="0" dirty="0">
                <a:solidFill>
                  <a:schemeClr val="tx1"/>
                </a:solidFill>
              </a:rPr>
              <a:t>   |   </a:t>
            </a:r>
            <a:r>
              <a:rPr lang="en-GB" sz="1600" noProof="0" dirty="0" err="1">
                <a:solidFill>
                  <a:schemeClr val="tx1"/>
                </a:solidFill>
              </a:rPr>
              <a:t>www.differ.nl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7" y="2936468"/>
            <a:ext cx="2003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 dirty="0">
                <a:solidFill>
                  <a:schemeClr val="bg2"/>
                </a:solidFill>
              </a:rPr>
              <a:t>No LinkedIn</a:t>
            </a:r>
            <a:br>
              <a:rPr lang="nl-NL" sz="1400" b="1" dirty="0">
                <a:solidFill>
                  <a:schemeClr val="bg2"/>
                </a:solidFill>
              </a:rPr>
            </a:br>
            <a:r>
              <a:rPr lang="nl-NL" sz="1400" b="1" dirty="0" err="1">
                <a:solidFill>
                  <a:schemeClr val="bg2"/>
                </a:solidFill>
              </a:rPr>
              <a:t>and</a:t>
            </a:r>
            <a:r>
              <a:rPr lang="nl-NL" sz="1400" b="1" dirty="0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 dirty="0">
                <a:solidFill>
                  <a:schemeClr val="bg2"/>
                </a:solidFill>
              </a:rPr>
              <a:t>Just select the icon </a:t>
            </a:r>
            <a:r>
              <a:rPr lang="nl-NL" sz="1400" dirty="0" err="1">
                <a:solidFill>
                  <a:schemeClr val="bg2"/>
                </a:solidFill>
              </a:rPr>
              <a:t>and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datum 3">
            <a:extLst>
              <a:ext uri="{FF2B5EF4-FFF2-40B4-BE49-F238E27FC236}">
                <a16:creationId xmlns:a16="http://schemas.microsoft.com/office/drawing/2014/main" id="{CE6A7AFC-0BFF-4326-92F2-FBD304D78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June 8, 2023</a:t>
            </a:r>
            <a:endParaRPr lang="nl-NL" dirty="0"/>
          </a:p>
        </p:txBody>
      </p:sp>
      <p:sp>
        <p:nvSpPr>
          <p:cNvPr id="22" name="Tijdelijke aanduiding voor voettekst 4">
            <a:extLst>
              <a:ext uri="{FF2B5EF4-FFF2-40B4-BE49-F238E27FC236}">
                <a16:creationId xmlns:a16="http://schemas.microsoft.com/office/drawing/2014/main" id="{ADC7F66D-F36F-492D-A05F-5609FEEA0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DIFFER Software Engineering  |  SIG SE 2023</a:t>
            </a:r>
            <a:endParaRPr lang="nl-NL" dirty="0"/>
          </a:p>
        </p:txBody>
      </p:sp>
      <p:sp>
        <p:nvSpPr>
          <p:cNvPr id="25" name="Tijdelijke aanduiding voor dianummer 5">
            <a:extLst>
              <a:ext uri="{FF2B5EF4-FFF2-40B4-BE49-F238E27FC236}">
                <a16:creationId xmlns:a16="http://schemas.microsoft.com/office/drawing/2014/main" id="{3978C832-D700-4C81-A864-D2FEAF5A6C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103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- doub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 dirty="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 dirty="0">
                <a:solidFill>
                  <a:schemeClr val="tx1"/>
                </a:solidFill>
              </a:rPr>
              <a:t>DIFFER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>
                <a:solidFill>
                  <a:schemeClr val="tx1"/>
                </a:solidFill>
              </a:rPr>
              <a:t>Eindhoven, The Netherlands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 err="1">
                <a:solidFill>
                  <a:schemeClr val="tx1"/>
                </a:solidFill>
              </a:rPr>
              <a:t>info@differ.nl</a:t>
            </a:r>
            <a:r>
              <a:rPr lang="en-GB" sz="1600" noProof="0" dirty="0">
                <a:solidFill>
                  <a:schemeClr val="tx1"/>
                </a:solidFill>
              </a:rPr>
              <a:t>   |   </a:t>
            </a:r>
            <a:r>
              <a:rPr lang="en-GB" sz="1600" noProof="0" dirty="0" err="1">
                <a:solidFill>
                  <a:schemeClr val="tx1"/>
                </a:solidFill>
              </a:rPr>
              <a:t>www.differ.nl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6" y="2936468"/>
            <a:ext cx="2003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 dirty="0">
                <a:solidFill>
                  <a:schemeClr val="bg2"/>
                </a:solidFill>
              </a:rPr>
              <a:t>No LinkedIn</a:t>
            </a:r>
            <a:br>
              <a:rPr lang="nl-NL" sz="1400" b="1" dirty="0">
                <a:solidFill>
                  <a:schemeClr val="bg2"/>
                </a:solidFill>
              </a:rPr>
            </a:br>
            <a:r>
              <a:rPr lang="nl-NL" sz="1400" b="1" dirty="0" err="1">
                <a:solidFill>
                  <a:schemeClr val="bg2"/>
                </a:solidFill>
              </a:rPr>
              <a:t>and</a:t>
            </a:r>
            <a:r>
              <a:rPr lang="nl-NL" sz="1400" b="1" dirty="0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 dirty="0">
                <a:solidFill>
                  <a:schemeClr val="bg2"/>
                </a:solidFill>
              </a:rPr>
              <a:t>Just select the icon </a:t>
            </a:r>
            <a:r>
              <a:rPr lang="nl-NL" sz="1400" dirty="0" err="1">
                <a:solidFill>
                  <a:schemeClr val="bg2"/>
                </a:solidFill>
              </a:rPr>
              <a:t>and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6ECAADAA-732D-415C-BE88-CB4CF471B1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3630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5" name="Tijdelijke aanduiding voor tekst 9">
            <a:extLst>
              <a:ext uri="{FF2B5EF4-FFF2-40B4-BE49-F238E27FC236}">
                <a16:creationId xmlns:a16="http://schemas.microsoft.com/office/drawing/2014/main" id="{42593C75-0B83-496C-AD43-97F0D23109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3630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0AC5434D-34E9-4EF0-BD6E-C8A52665C9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43630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36409ACF-7972-4356-B1FF-D8179ABF5B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43630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28" name="Tijdelijke aanduiding voor afbeelding 14">
            <a:extLst>
              <a:ext uri="{FF2B5EF4-FFF2-40B4-BE49-F238E27FC236}">
                <a16:creationId xmlns:a16="http://schemas.microsoft.com/office/drawing/2014/main" id="{0A26D9E9-60D9-4D09-A959-AEB7AD4F7D2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549394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29" name="Tijdelijke aanduiding voor afbeelding 14">
            <a:extLst>
              <a:ext uri="{FF2B5EF4-FFF2-40B4-BE49-F238E27FC236}">
                <a16:creationId xmlns:a16="http://schemas.microsoft.com/office/drawing/2014/main" id="{44204517-0982-4153-9351-AFB7D5091FF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31578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30" name="Tijdelijke aanduiding voor afbeelding 18">
            <a:extLst>
              <a:ext uri="{FF2B5EF4-FFF2-40B4-BE49-F238E27FC236}">
                <a16:creationId xmlns:a16="http://schemas.microsoft.com/office/drawing/2014/main" id="{4C903E3F-09F5-4E54-A204-1B2229781FD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074276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portrait</a:t>
            </a:r>
          </a:p>
        </p:txBody>
      </p:sp>
      <p:sp>
        <p:nvSpPr>
          <p:cNvPr id="23" name="Tijdelijke aanduiding voor datum 3">
            <a:extLst>
              <a:ext uri="{FF2B5EF4-FFF2-40B4-BE49-F238E27FC236}">
                <a16:creationId xmlns:a16="http://schemas.microsoft.com/office/drawing/2014/main" id="{B304E090-E952-43BC-8713-5C707786C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June 8, 2023</a:t>
            </a:r>
            <a:endParaRPr lang="nl-NL" dirty="0"/>
          </a:p>
        </p:txBody>
      </p:sp>
      <p:sp>
        <p:nvSpPr>
          <p:cNvPr id="24" name="Tijdelijke aanduiding voor voettekst 4">
            <a:extLst>
              <a:ext uri="{FF2B5EF4-FFF2-40B4-BE49-F238E27FC236}">
                <a16:creationId xmlns:a16="http://schemas.microsoft.com/office/drawing/2014/main" id="{BAF70B27-795C-49B8-BB4F-179CFA035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DIFFER Software Engineering  |  SIG SE 2023</a:t>
            </a:r>
            <a:endParaRPr lang="nl-NL" dirty="0"/>
          </a:p>
        </p:txBody>
      </p:sp>
      <p:sp>
        <p:nvSpPr>
          <p:cNvPr id="33" name="Tijdelijke aanduiding voor dianummer 5">
            <a:extLst>
              <a:ext uri="{FF2B5EF4-FFF2-40B4-BE49-F238E27FC236}">
                <a16:creationId xmlns:a16="http://schemas.microsoft.com/office/drawing/2014/main" id="{4337D4DD-E23F-408B-91D8-E287810B5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930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new paragraph)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B0EFD-C6A4-4FE8-94AC-5B8FF1CEE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515" y="1746657"/>
            <a:ext cx="10515600" cy="68135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Section #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5B27B1-0D9B-4237-AEB3-87C3CB41AE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515" y="2333760"/>
            <a:ext cx="10515600" cy="1500187"/>
          </a:xfrm>
        </p:spPr>
        <p:txBody>
          <a:bodyPr lIns="9000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section title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531C6895-BDED-4B71-85F9-6EBE31CB538D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49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DIFF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met vrouw, natuur&#10;&#10;Automatisch gegenereerde beschrijving">
            <a:extLst>
              <a:ext uri="{FF2B5EF4-FFF2-40B4-BE49-F238E27FC236}">
                <a16:creationId xmlns:a16="http://schemas.microsoft.com/office/drawing/2014/main" id="{2512E1A9-7D7F-4934-B6A5-91A8097868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" t="52" r="22941"/>
          <a:stretch/>
        </p:blipFill>
        <p:spPr>
          <a:xfrm flipV="1">
            <a:off x="3782576" y="-1"/>
            <a:ext cx="8414444" cy="6858001"/>
          </a:xfrm>
          <a:prstGeom prst="rect">
            <a:avLst/>
          </a:prstGeom>
        </p:spPr>
      </p:pic>
      <p:pic>
        <p:nvPicPr>
          <p:cNvPr id="23" name="Afbeelding 22" descr="Afbeelding met persoon, man, binnen, muziek&#10;&#10;Automatisch gegenereerde beschrijving">
            <a:extLst>
              <a:ext uri="{FF2B5EF4-FFF2-40B4-BE49-F238E27FC236}">
                <a16:creationId xmlns:a16="http://schemas.microsoft.com/office/drawing/2014/main" id="{6228B1B6-3BA3-497C-95ED-C5D9105C24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8" t="130" r="5952" b="130"/>
          <a:stretch/>
        </p:blipFill>
        <p:spPr>
          <a:xfrm>
            <a:off x="-86424" y="0"/>
            <a:ext cx="3869000" cy="685800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5DAF324-4755-455F-AB75-12704855F7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5220" y="2826242"/>
            <a:ext cx="877268" cy="87479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E28AED6-AB27-4CD6-9A3E-9E8C200584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64248" y="1174120"/>
            <a:ext cx="7011815" cy="1410070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take home message (one line)</a:t>
            </a:r>
            <a:endParaRPr lang="en-GB" noProof="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12D422B-081F-4C4B-8A3F-40615718DB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64248" y="2659093"/>
            <a:ext cx="7011815" cy="1063093"/>
          </a:xfrm>
        </p:spPr>
        <p:txBody>
          <a:bodyPr lIns="90000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key information</a:t>
            </a:r>
            <a:br>
              <a:rPr lang="en-US" dirty="0"/>
            </a:br>
            <a:r>
              <a:rPr lang="en-US" dirty="0"/>
              <a:t>to be displayed as final slide during discussion </a:t>
            </a:r>
            <a:endParaRPr lang="nl-NL" dirty="0"/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C42F8C46-8E51-4D21-9D5D-2B7BD96928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4757" y="4156198"/>
            <a:ext cx="7001305" cy="365125"/>
          </a:xfrm>
        </p:spPr>
        <p:txBody>
          <a:bodyPr vert="horz" lIns="91440" tIns="45720" rIns="0" bIns="45720" rtlCol="0" anchor="ctr">
            <a:noAutofit/>
          </a:bodyPr>
          <a:lstStyle>
            <a:lvl1pPr>
              <a:lnSpc>
                <a:spcPct val="100000"/>
              </a:lnSpc>
              <a:defRPr lang="nl-NL" sz="2200" spc="-4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author/presenter</a:t>
            </a:r>
            <a:endParaRPr lang="en-GB" noProof="0" dirty="0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4612B797-2D80-458A-8656-9BC30F61DB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58" y="5813031"/>
            <a:ext cx="2857924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0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9A692-14AE-4628-BC7A-01FC2AED4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468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 dirty="0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3E38F0-AFEB-4D48-9A07-6D7D2F9A84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46563" y="1769063"/>
            <a:ext cx="10160237" cy="4136437"/>
          </a:xfrm>
        </p:spPr>
        <p:txBody>
          <a:bodyPr/>
          <a:lstStyle>
            <a:lvl1pPr marL="203200" indent="-203200">
              <a:buFont typeface="Arial" panose="020B0604020202020204" pitchFamily="34" charset="0"/>
              <a:buChar char="•"/>
              <a:defRPr/>
            </a:lvl1pPr>
            <a:lvl2pPr>
              <a:spcBef>
                <a:spcPts val="400"/>
              </a:spcBef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DF0A7AD9-B193-4370-A272-82CC0E4D2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June 8, 2023</a:t>
            </a:r>
            <a:endParaRPr lang="nl-NL" dirty="0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2F2E84F-DD97-4AC0-9CAA-832539904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DIFFER Software Engineering  |  SIG SE 2023</a:t>
            </a:r>
            <a:endParaRPr lang="nl-NL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E527BFBC-FC6A-4F68-B9A0-4F0883FFF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403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B1F32-867F-46A9-B664-8BB4BA6D2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51485D-5529-40FE-AC0A-1F1A0FDAEA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46562" y="1769063"/>
            <a:ext cx="4917646" cy="4136437"/>
          </a:xfrm>
        </p:spPr>
        <p:txBody>
          <a:bodyPr/>
          <a:lstStyle>
            <a:lvl1pPr marL="201613" indent="-201613"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EE300B-333D-45D7-837A-C03E0FB00B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99642" y="1769063"/>
            <a:ext cx="4917646" cy="4136437"/>
          </a:xfrm>
        </p:spPr>
        <p:txBody>
          <a:bodyPr vert="horz" lIns="0" tIns="0" rIns="0" bIns="0" rtlCol="0">
            <a:normAutofit/>
          </a:bodyPr>
          <a:lstStyle>
            <a:lvl1pPr marL="201613" indent="-201613">
              <a:buFont typeface="Arial" panose="020B0604020202020204" pitchFamily="34" charset="0"/>
              <a:buChar char="•"/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56AB5621-E96B-4384-B52A-EC825F37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June 8, 2023</a:t>
            </a:r>
            <a:endParaRPr lang="nl-NL" dirty="0"/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8F852A9B-659B-4074-BB47-3E200FF1C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DIFFER Software Engineering  |  SIG SE 2023</a:t>
            </a:r>
            <a:endParaRPr lang="nl-NL" dirty="0"/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B57305E4-6A9B-4D6F-9D85-6F15BCF09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376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June 8, 2023</a:t>
            </a:r>
            <a:endParaRPr lang="nl-NL" dirty="0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DIFFER Software Engineering  |  SIG SE 2023</a:t>
            </a:r>
            <a:endParaRPr lang="nl-NL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259D74ED-1BAB-4FBA-8486-79411567B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976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June 8, 2023</a:t>
            </a:r>
            <a:endParaRPr lang="nl-NL" dirty="0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DIFFER Software Engineering  |  SIG SE 2023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3A49957-3299-4F03-B241-99EC4585C3DA}"/>
              </a:ext>
            </a:extLst>
          </p:cNvPr>
          <p:cNvSpPr/>
          <p:nvPr userDrawn="1"/>
        </p:nvSpPr>
        <p:spPr bwMode="white">
          <a:xfrm>
            <a:off x="0" y="1285875"/>
            <a:ext cx="5019675" cy="8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116F3EBB-D968-46B8-B673-0C5961440E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237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1BF3AD0B-E69A-4458-9F2F-AD15935C1A1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62038" y="1769428"/>
            <a:ext cx="2372582" cy="795412"/>
          </a:xfrm>
          <a:noFill/>
        </p:spPr>
        <p:txBody>
          <a:bodyPr wrap="none">
            <a:no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C8E78EFF-E989-4EC0-9E44-4B28DF5A28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4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A8D39DDD-3D97-4A34-B6D6-9417C2BD99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4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3" name="Tijdelijke aanduiding voor afbeelding 9">
            <a:extLst>
              <a:ext uri="{FF2B5EF4-FFF2-40B4-BE49-F238E27FC236}">
                <a16:creationId xmlns:a16="http://schemas.microsoft.com/office/drawing/2014/main" id="{D2A320F7-B8BA-45ED-B010-00A28E14E0AB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631214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960BBEB0-6377-4589-A0D6-1BB179B8E0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33670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5" name="Tijdelijke aanduiding voor tekst 9">
            <a:extLst>
              <a:ext uri="{FF2B5EF4-FFF2-40B4-BE49-F238E27FC236}">
                <a16:creationId xmlns:a16="http://schemas.microsoft.com/office/drawing/2014/main" id="{07F64D3D-FEE5-4062-B7F0-B078A5217D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3670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6" name="Tijdelijke aanduiding voor afbeelding 9">
            <a:extLst>
              <a:ext uri="{FF2B5EF4-FFF2-40B4-BE49-F238E27FC236}">
                <a16:creationId xmlns:a16="http://schemas.microsoft.com/office/drawing/2014/main" id="{777967D8-B4C1-4300-A05E-758CBF91175D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00390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FC9E14B9-F9C9-4B55-AB71-FE509614A5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2846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7F010A67-086B-4E83-8AC9-20AB0EF7EC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2846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9" name="Tijdelijke aanduiding voor afbeelding 9">
            <a:extLst>
              <a:ext uri="{FF2B5EF4-FFF2-40B4-BE49-F238E27FC236}">
                <a16:creationId xmlns:a16="http://schemas.microsoft.com/office/drawing/2014/main" id="{F5214B3F-6926-41BB-A7DE-36C5F643E1B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769565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20" name="Tijdelijke aanduiding voor tekst 9">
            <a:extLst>
              <a:ext uri="{FF2B5EF4-FFF2-40B4-BE49-F238E27FC236}">
                <a16:creationId xmlns:a16="http://schemas.microsoft.com/office/drawing/2014/main" id="{CEFBA8D7-C002-45DC-89EC-1AF125D468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72021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1" name="Tijdelijke aanduiding voor tekst 9">
            <a:extLst>
              <a:ext uri="{FF2B5EF4-FFF2-40B4-BE49-F238E27FC236}">
                <a16:creationId xmlns:a16="http://schemas.microsoft.com/office/drawing/2014/main" id="{EDADE4CC-7044-4908-BAE8-9E0AD087E5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72021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8BA0F05-82F7-4C2D-9600-F9321E098595}"/>
              </a:ext>
            </a:extLst>
          </p:cNvPr>
          <p:cNvSpPr txBox="1"/>
          <p:nvPr userDrawn="1"/>
        </p:nvSpPr>
        <p:spPr>
          <a:xfrm>
            <a:off x="12520337" y="2091690"/>
            <a:ext cx="172675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Logos must be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374 x 126 pixels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(or related format).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Placeholder is center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orientated.</a:t>
            </a:r>
          </a:p>
        </p:txBody>
      </p:sp>
      <p:sp>
        <p:nvSpPr>
          <p:cNvPr id="23" name="Gelijkbenige driehoek 22">
            <a:extLst>
              <a:ext uri="{FF2B5EF4-FFF2-40B4-BE49-F238E27FC236}">
                <a16:creationId xmlns:a16="http://schemas.microsoft.com/office/drawing/2014/main" id="{A08F0DDA-5D3F-4819-94AF-8330BEBEF856}"/>
              </a:ext>
            </a:extLst>
          </p:cNvPr>
          <p:cNvSpPr/>
          <p:nvPr userDrawn="1"/>
        </p:nvSpPr>
        <p:spPr>
          <a:xfrm rot="16200000">
            <a:off x="12306037" y="2192392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637EF967-CFA0-4E11-A0CC-B7FAF35373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64494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0" name="Tijdelijke aanduiding voor tekst 9">
            <a:extLst>
              <a:ext uri="{FF2B5EF4-FFF2-40B4-BE49-F238E27FC236}">
                <a16:creationId xmlns:a16="http://schemas.microsoft.com/office/drawing/2014/main" id="{BA7CEBE3-BB56-47FF-9C55-2F74E5B2F5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64494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37" name="Tijdelijke aanduiding voor tekst 9">
            <a:extLst>
              <a:ext uri="{FF2B5EF4-FFF2-40B4-BE49-F238E27FC236}">
                <a16:creationId xmlns:a16="http://schemas.microsoft.com/office/drawing/2014/main" id="{3C8E40A6-A30D-451C-99AE-D083B7D6A3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64494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8" name="Tijdelijke aanduiding voor tekst 9">
            <a:extLst>
              <a:ext uri="{FF2B5EF4-FFF2-40B4-BE49-F238E27FC236}">
                <a16:creationId xmlns:a16="http://schemas.microsoft.com/office/drawing/2014/main" id="{640C99D7-A8E7-40DA-B959-F9BDC245003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64494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45" name="Tijdelijke aanduiding voor tekst 9">
            <a:extLst>
              <a:ext uri="{FF2B5EF4-FFF2-40B4-BE49-F238E27FC236}">
                <a16:creationId xmlns:a16="http://schemas.microsoft.com/office/drawing/2014/main" id="{E7B067DC-073D-406B-8C80-FA5C851C995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64494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46" name="Tijdelijke aanduiding voor tekst 9">
            <a:extLst>
              <a:ext uri="{FF2B5EF4-FFF2-40B4-BE49-F238E27FC236}">
                <a16:creationId xmlns:a16="http://schemas.microsoft.com/office/drawing/2014/main" id="{EAF66210-C7FF-4DFB-B27F-105DE2D041B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64494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3" name="Tijdelijke aanduiding voor tekst 9">
            <a:extLst>
              <a:ext uri="{FF2B5EF4-FFF2-40B4-BE49-F238E27FC236}">
                <a16:creationId xmlns:a16="http://schemas.microsoft.com/office/drawing/2014/main" id="{10733809-7E39-4633-B244-47E2750FE55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164494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54" name="Tijdelijke aanduiding voor tekst 9">
            <a:extLst>
              <a:ext uri="{FF2B5EF4-FFF2-40B4-BE49-F238E27FC236}">
                <a16:creationId xmlns:a16="http://schemas.microsoft.com/office/drawing/2014/main" id="{01647D52-3CFE-447C-8B09-938C7450B4C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64494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1" name="Tijdelijke aanduiding voor tekst 9">
            <a:extLst>
              <a:ext uri="{FF2B5EF4-FFF2-40B4-BE49-F238E27FC236}">
                <a16:creationId xmlns:a16="http://schemas.microsoft.com/office/drawing/2014/main" id="{99F5AD62-7811-4C21-A6CA-411B856BD84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33670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2" name="Tijdelijke aanduiding voor tekst 9">
            <a:extLst>
              <a:ext uri="{FF2B5EF4-FFF2-40B4-BE49-F238E27FC236}">
                <a16:creationId xmlns:a16="http://schemas.microsoft.com/office/drawing/2014/main" id="{4BFF88FB-8A8E-4124-83FB-3ABC05F08F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733670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3" name="Tijdelijke aanduiding voor tekst 9">
            <a:extLst>
              <a:ext uri="{FF2B5EF4-FFF2-40B4-BE49-F238E27FC236}">
                <a16:creationId xmlns:a16="http://schemas.microsoft.com/office/drawing/2014/main" id="{85024BBE-78C0-4CAA-9DAA-29D037B65B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33670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4" name="Tijdelijke aanduiding voor tekst 9">
            <a:extLst>
              <a:ext uri="{FF2B5EF4-FFF2-40B4-BE49-F238E27FC236}">
                <a16:creationId xmlns:a16="http://schemas.microsoft.com/office/drawing/2014/main" id="{C6C5D9D2-3038-4FC3-A99D-B078060F565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33670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5" name="Tijdelijke aanduiding voor tekst 9">
            <a:extLst>
              <a:ext uri="{FF2B5EF4-FFF2-40B4-BE49-F238E27FC236}">
                <a16:creationId xmlns:a16="http://schemas.microsoft.com/office/drawing/2014/main" id="{1A553C12-1E5D-447D-877E-F561A41F26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33670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6" name="Tijdelijke aanduiding voor tekst 9">
            <a:extLst>
              <a:ext uri="{FF2B5EF4-FFF2-40B4-BE49-F238E27FC236}">
                <a16:creationId xmlns:a16="http://schemas.microsoft.com/office/drawing/2014/main" id="{59118EC4-F3DF-443D-85E2-3E9A8BD9EC2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733670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7" name="Tijdelijke aanduiding voor tekst 9">
            <a:extLst>
              <a:ext uri="{FF2B5EF4-FFF2-40B4-BE49-F238E27FC236}">
                <a16:creationId xmlns:a16="http://schemas.microsoft.com/office/drawing/2014/main" id="{430AF363-341D-4CEA-948D-A05F98C874F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733670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8" name="Tijdelijke aanduiding voor tekst 9">
            <a:extLst>
              <a:ext uri="{FF2B5EF4-FFF2-40B4-BE49-F238E27FC236}">
                <a16:creationId xmlns:a16="http://schemas.microsoft.com/office/drawing/2014/main" id="{ECDB0934-71DC-4938-95FF-8D6FDA0670A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733670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9" name="Tijdelijke aanduiding voor tekst 9">
            <a:extLst>
              <a:ext uri="{FF2B5EF4-FFF2-40B4-BE49-F238E27FC236}">
                <a16:creationId xmlns:a16="http://schemas.microsoft.com/office/drawing/2014/main" id="{60590D66-8154-4433-86A7-164BA3A741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02846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0" name="Tijdelijke aanduiding voor tekst 9">
            <a:extLst>
              <a:ext uri="{FF2B5EF4-FFF2-40B4-BE49-F238E27FC236}">
                <a16:creationId xmlns:a16="http://schemas.microsoft.com/office/drawing/2014/main" id="{AF64A3CF-C0EB-459D-95B0-9E65CEA911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02846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1" name="Tijdelijke aanduiding voor tekst 9">
            <a:extLst>
              <a:ext uri="{FF2B5EF4-FFF2-40B4-BE49-F238E27FC236}">
                <a16:creationId xmlns:a16="http://schemas.microsoft.com/office/drawing/2014/main" id="{BBF28777-D4CA-4843-A3E2-76290495210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302846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2" name="Tijdelijke aanduiding voor tekst 9">
            <a:extLst>
              <a:ext uri="{FF2B5EF4-FFF2-40B4-BE49-F238E27FC236}">
                <a16:creationId xmlns:a16="http://schemas.microsoft.com/office/drawing/2014/main" id="{A546279E-EFBE-44A5-9DF1-F5681DE2C06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302846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3" name="Tijdelijke aanduiding voor tekst 9">
            <a:extLst>
              <a:ext uri="{FF2B5EF4-FFF2-40B4-BE49-F238E27FC236}">
                <a16:creationId xmlns:a16="http://schemas.microsoft.com/office/drawing/2014/main" id="{774410CC-6370-4C11-9837-235F49846D8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302846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1133B606-5217-4275-8EBE-1D3F8AC772A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302846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5" name="Tijdelijke aanduiding voor tekst 9">
            <a:extLst>
              <a:ext uri="{FF2B5EF4-FFF2-40B4-BE49-F238E27FC236}">
                <a16:creationId xmlns:a16="http://schemas.microsoft.com/office/drawing/2014/main" id="{AF31008E-2295-4ABE-B74C-B448EB6214E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302846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6" name="Tijdelijke aanduiding voor tekst 9">
            <a:extLst>
              <a:ext uri="{FF2B5EF4-FFF2-40B4-BE49-F238E27FC236}">
                <a16:creationId xmlns:a16="http://schemas.microsoft.com/office/drawing/2014/main" id="{7774C7BC-FC98-452A-9DAB-F1B4882B798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302846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045B2691-2D95-4964-A7AA-2F1F3303C39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872021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50A10DC5-3B79-46D1-8627-9F59BB15C9D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872021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9" name="Tijdelijke aanduiding voor tekst 9">
            <a:extLst>
              <a:ext uri="{FF2B5EF4-FFF2-40B4-BE49-F238E27FC236}">
                <a16:creationId xmlns:a16="http://schemas.microsoft.com/office/drawing/2014/main" id="{6E76ADAF-B370-468A-99FD-AB2E062B47C5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872021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0" name="Tijdelijke aanduiding voor tekst 9">
            <a:extLst>
              <a:ext uri="{FF2B5EF4-FFF2-40B4-BE49-F238E27FC236}">
                <a16:creationId xmlns:a16="http://schemas.microsoft.com/office/drawing/2014/main" id="{58285513-0CDA-4BE1-A074-507A6B20ABD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72021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1" name="Tijdelijke aanduiding voor tekst 9">
            <a:extLst>
              <a:ext uri="{FF2B5EF4-FFF2-40B4-BE49-F238E27FC236}">
                <a16:creationId xmlns:a16="http://schemas.microsoft.com/office/drawing/2014/main" id="{D629EB20-5778-4B9E-9B14-199130F9809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872021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2" name="Tijdelijke aanduiding voor tekst 9">
            <a:extLst>
              <a:ext uri="{FF2B5EF4-FFF2-40B4-BE49-F238E27FC236}">
                <a16:creationId xmlns:a16="http://schemas.microsoft.com/office/drawing/2014/main" id="{5869BA4C-24F5-491B-9549-44562AEFA3D3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8872021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3" name="Tijdelijke aanduiding voor tekst 9">
            <a:extLst>
              <a:ext uri="{FF2B5EF4-FFF2-40B4-BE49-F238E27FC236}">
                <a16:creationId xmlns:a16="http://schemas.microsoft.com/office/drawing/2014/main" id="{202DA70C-6FC9-4E4A-9BB0-BF0114062E4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872021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4" name="Tijdelijke aanduiding voor tekst 9">
            <a:extLst>
              <a:ext uri="{FF2B5EF4-FFF2-40B4-BE49-F238E27FC236}">
                <a16:creationId xmlns:a16="http://schemas.microsoft.com/office/drawing/2014/main" id="{F0316C87-FEAF-4E79-966E-0B5173C3EB6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872021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2" name="Tijdelijke aanduiding voor datum 3">
            <a:extLst>
              <a:ext uri="{FF2B5EF4-FFF2-40B4-BE49-F238E27FC236}">
                <a16:creationId xmlns:a16="http://schemas.microsoft.com/office/drawing/2014/main" id="{D9EAFB24-AE70-4F10-B766-C55CFEA83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June 8, 2023</a:t>
            </a:r>
            <a:endParaRPr lang="nl-NL" dirty="0"/>
          </a:p>
        </p:txBody>
      </p:sp>
      <p:sp>
        <p:nvSpPr>
          <p:cNvPr id="55" name="Tijdelijke aanduiding voor voettekst 4">
            <a:extLst>
              <a:ext uri="{FF2B5EF4-FFF2-40B4-BE49-F238E27FC236}">
                <a16:creationId xmlns:a16="http://schemas.microsoft.com/office/drawing/2014/main" id="{1E27E025-9B4F-4EE6-8475-FA6BDED00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DIFFER Software Engineering  |  SIG SE 2023</a:t>
            </a:r>
            <a:endParaRPr lang="nl-NL" dirty="0"/>
          </a:p>
        </p:txBody>
      </p:sp>
      <p:sp>
        <p:nvSpPr>
          <p:cNvPr id="58" name="Tijdelijke aanduiding voor dianummer 5">
            <a:extLst>
              <a:ext uri="{FF2B5EF4-FFF2-40B4-BE49-F238E27FC236}">
                <a16:creationId xmlns:a16="http://schemas.microsoft.com/office/drawing/2014/main" id="{C8C03DB3-583B-4DF1-A71C-17CDE9EF0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208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 dirty="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 dirty="0">
                <a:solidFill>
                  <a:schemeClr val="tx1"/>
                </a:solidFill>
              </a:rPr>
              <a:t>DIFFER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>
                <a:solidFill>
                  <a:schemeClr val="tx1"/>
                </a:solidFill>
              </a:rPr>
              <a:t>Eindhoven, The Netherlands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 err="1">
                <a:solidFill>
                  <a:schemeClr val="tx1"/>
                </a:solidFill>
              </a:rPr>
              <a:t>info@differ.nl</a:t>
            </a:r>
            <a:r>
              <a:rPr lang="en-GB" sz="1600" noProof="0" dirty="0">
                <a:solidFill>
                  <a:schemeClr val="tx1"/>
                </a:solidFill>
              </a:rPr>
              <a:t>   |   </a:t>
            </a:r>
            <a:r>
              <a:rPr lang="en-GB" sz="1600" noProof="0" dirty="0" err="1">
                <a:solidFill>
                  <a:schemeClr val="tx1"/>
                </a:solidFill>
              </a:rPr>
              <a:t>www.differ.nl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7" y="2936468"/>
            <a:ext cx="2003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 dirty="0">
                <a:solidFill>
                  <a:schemeClr val="bg2"/>
                </a:solidFill>
              </a:rPr>
              <a:t>No LinkedIn</a:t>
            </a:r>
            <a:br>
              <a:rPr lang="nl-NL" sz="1400" b="1" dirty="0">
                <a:solidFill>
                  <a:schemeClr val="bg2"/>
                </a:solidFill>
              </a:rPr>
            </a:br>
            <a:r>
              <a:rPr lang="nl-NL" sz="1400" b="1" dirty="0" err="1">
                <a:solidFill>
                  <a:schemeClr val="bg2"/>
                </a:solidFill>
              </a:rPr>
              <a:t>and</a:t>
            </a:r>
            <a:r>
              <a:rPr lang="nl-NL" sz="1400" b="1" dirty="0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 dirty="0">
                <a:solidFill>
                  <a:schemeClr val="bg2"/>
                </a:solidFill>
              </a:rPr>
              <a:t>Just select the icon </a:t>
            </a:r>
            <a:r>
              <a:rPr lang="nl-NL" sz="1400" dirty="0" err="1">
                <a:solidFill>
                  <a:schemeClr val="bg2"/>
                </a:solidFill>
              </a:rPr>
              <a:t>and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datum 3">
            <a:extLst>
              <a:ext uri="{FF2B5EF4-FFF2-40B4-BE49-F238E27FC236}">
                <a16:creationId xmlns:a16="http://schemas.microsoft.com/office/drawing/2014/main" id="{CE6A7AFC-0BFF-4326-92F2-FBD304D78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June 8, 2023</a:t>
            </a:r>
            <a:endParaRPr lang="nl-NL" dirty="0"/>
          </a:p>
        </p:txBody>
      </p:sp>
      <p:sp>
        <p:nvSpPr>
          <p:cNvPr id="22" name="Tijdelijke aanduiding voor voettekst 4">
            <a:extLst>
              <a:ext uri="{FF2B5EF4-FFF2-40B4-BE49-F238E27FC236}">
                <a16:creationId xmlns:a16="http://schemas.microsoft.com/office/drawing/2014/main" id="{ADC7F66D-F36F-492D-A05F-5609FEEA0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DIFFER Software Engineering  |  SIG SE 2023</a:t>
            </a:r>
            <a:endParaRPr lang="nl-NL" dirty="0"/>
          </a:p>
        </p:txBody>
      </p:sp>
      <p:sp>
        <p:nvSpPr>
          <p:cNvPr id="25" name="Tijdelijke aanduiding voor dianummer 5">
            <a:extLst>
              <a:ext uri="{FF2B5EF4-FFF2-40B4-BE49-F238E27FC236}">
                <a16:creationId xmlns:a16="http://schemas.microsoft.com/office/drawing/2014/main" id="{1D9815BA-2AEB-4847-B651-32EF70715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57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- doub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dirty="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 dirty="0">
                <a:solidFill>
                  <a:schemeClr val="tx1"/>
                </a:solidFill>
              </a:rPr>
              <a:t>DIFFER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>
                <a:solidFill>
                  <a:schemeClr val="tx1"/>
                </a:solidFill>
              </a:rPr>
              <a:t>Eindhoven, The Netherlands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 err="1">
                <a:solidFill>
                  <a:schemeClr val="tx1"/>
                </a:solidFill>
              </a:rPr>
              <a:t>info@differ.nl</a:t>
            </a:r>
            <a:r>
              <a:rPr lang="en-GB" sz="1600" noProof="0" dirty="0">
                <a:solidFill>
                  <a:schemeClr val="tx1"/>
                </a:solidFill>
              </a:rPr>
              <a:t>   |   </a:t>
            </a:r>
            <a:r>
              <a:rPr lang="en-GB" sz="1600" noProof="0" dirty="0" err="1">
                <a:solidFill>
                  <a:schemeClr val="tx1"/>
                </a:solidFill>
              </a:rPr>
              <a:t>www.differ.nl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6" y="2936468"/>
            <a:ext cx="2003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 dirty="0">
                <a:solidFill>
                  <a:schemeClr val="bg2"/>
                </a:solidFill>
              </a:rPr>
              <a:t>No LinkedIn</a:t>
            </a:r>
            <a:br>
              <a:rPr lang="nl-NL" sz="1400" b="1" dirty="0">
                <a:solidFill>
                  <a:schemeClr val="bg2"/>
                </a:solidFill>
              </a:rPr>
            </a:br>
            <a:r>
              <a:rPr lang="nl-NL" sz="1400" b="1" dirty="0" err="1">
                <a:solidFill>
                  <a:schemeClr val="bg2"/>
                </a:solidFill>
              </a:rPr>
              <a:t>and</a:t>
            </a:r>
            <a:r>
              <a:rPr lang="nl-NL" sz="1400" b="1" dirty="0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 dirty="0">
                <a:solidFill>
                  <a:schemeClr val="bg2"/>
                </a:solidFill>
              </a:rPr>
              <a:t>Just select the icon </a:t>
            </a:r>
            <a:r>
              <a:rPr lang="nl-NL" sz="1400" dirty="0" err="1">
                <a:solidFill>
                  <a:schemeClr val="bg2"/>
                </a:solidFill>
              </a:rPr>
              <a:t>and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6ECAADAA-732D-415C-BE88-CB4CF471B1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3630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5" name="Tijdelijke aanduiding voor tekst 9">
            <a:extLst>
              <a:ext uri="{FF2B5EF4-FFF2-40B4-BE49-F238E27FC236}">
                <a16:creationId xmlns:a16="http://schemas.microsoft.com/office/drawing/2014/main" id="{42593C75-0B83-496C-AD43-97F0D23109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3630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0AC5434D-34E9-4EF0-BD6E-C8A52665C9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43630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36409ACF-7972-4356-B1FF-D8179ABF5B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43630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28" name="Tijdelijke aanduiding voor afbeelding 14">
            <a:extLst>
              <a:ext uri="{FF2B5EF4-FFF2-40B4-BE49-F238E27FC236}">
                <a16:creationId xmlns:a16="http://schemas.microsoft.com/office/drawing/2014/main" id="{0A26D9E9-60D9-4D09-A959-AEB7AD4F7D2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549394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29" name="Tijdelijke aanduiding voor afbeelding 14">
            <a:extLst>
              <a:ext uri="{FF2B5EF4-FFF2-40B4-BE49-F238E27FC236}">
                <a16:creationId xmlns:a16="http://schemas.microsoft.com/office/drawing/2014/main" id="{44204517-0982-4153-9351-AFB7D5091FF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31578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30" name="Tijdelijke aanduiding voor afbeelding 18">
            <a:extLst>
              <a:ext uri="{FF2B5EF4-FFF2-40B4-BE49-F238E27FC236}">
                <a16:creationId xmlns:a16="http://schemas.microsoft.com/office/drawing/2014/main" id="{4C903E3F-09F5-4E54-A204-1B2229781FD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074276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portrait</a:t>
            </a:r>
          </a:p>
        </p:txBody>
      </p:sp>
      <p:sp>
        <p:nvSpPr>
          <p:cNvPr id="23" name="Tijdelijke aanduiding voor datum 3">
            <a:extLst>
              <a:ext uri="{FF2B5EF4-FFF2-40B4-BE49-F238E27FC236}">
                <a16:creationId xmlns:a16="http://schemas.microsoft.com/office/drawing/2014/main" id="{B304E090-E952-43BC-8713-5C707786C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June 8, 2023</a:t>
            </a:r>
            <a:endParaRPr lang="nl-NL" dirty="0"/>
          </a:p>
        </p:txBody>
      </p:sp>
      <p:sp>
        <p:nvSpPr>
          <p:cNvPr id="24" name="Tijdelijke aanduiding voor voettekst 4">
            <a:extLst>
              <a:ext uri="{FF2B5EF4-FFF2-40B4-BE49-F238E27FC236}">
                <a16:creationId xmlns:a16="http://schemas.microsoft.com/office/drawing/2014/main" id="{BAF70B27-795C-49B8-BB4F-179CFA035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DIFFER Software Engineering  |  SIG SE 2023</a:t>
            </a:r>
            <a:endParaRPr lang="nl-NL" dirty="0"/>
          </a:p>
        </p:txBody>
      </p:sp>
      <p:sp>
        <p:nvSpPr>
          <p:cNvPr id="33" name="Tijdelijke aanduiding voor dianummer 5">
            <a:extLst>
              <a:ext uri="{FF2B5EF4-FFF2-40B4-BE49-F238E27FC236}">
                <a16:creationId xmlns:a16="http://schemas.microsoft.com/office/drawing/2014/main" id="{8AF31FF6-EA75-4888-8D6D-52972ED6A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663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Afbeelding met vrouw, natuur&#10;&#10;Automatisch gegenereerde beschrijving">
            <a:extLst>
              <a:ext uri="{FF2B5EF4-FFF2-40B4-BE49-F238E27FC236}">
                <a16:creationId xmlns:a16="http://schemas.microsoft.com/office/drawing/2014/main" id="{87718275-8A91-4D74-8351-1490F1B47B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" t="52" r="22941"/>
          <a:stretch/>
        </p:blipFill>
        <p:spPr>
          <a:xfrm flipV="1">
            <a:off x="3782576" y="-2"/>
            <a:ext cx="8414444" cy="6858001"/>
          </a:xfrm>
          <a:prstGeom prst="rect">
            <a:avLst/>
          </a:prstGeom>
        </p:spPr>
      </p:pic>
      <p:sp>
        <p:nvSpPr>
          <p:cNvPr id="10" name="Tijdelijke aanduiding voor afbeelding 13">
            <a:extLst>
              <a:ext uri="{FF2B5EF4-FFF2-40B4-BE49-F238E27FC236}">
                <a16:creationId xmlns:a16="http://schemas.microsoft.com/office/drawing/2014/main" id="{01026610-305B-4E94-B322-4ED0CB17B6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782576" cy="6857999"/>
          </a:xfrm>
          <a:solidFill>
            <a:schemeClr val="accent6">
              <a:lumMod val="40000"/>
              <a:lumOff val="60000"/>
            </a:schemeClr>
          </a:solidFill>
        </p:spPr>
        <p:txBody>
          <a:bodyPr bIns="972000" anchor="ctr"/>
          <a:lstStyle>
            <a:lvl1pPr algn="ctr">
              <a:defRPr/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image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28AED6-AB27-4CD6-9A3E-9E8C200584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64248" y="1174120"/>
            <a:ext cx="7011815" cy="1410070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take home message (one line)</a:t>
            </a:r>
            <a:endParaRPr lang="en-GB" noProof="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12D422B-081F-4C4B-8A3F-40615718DB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64248" y="2659093"/>
            <a:ext cx="7011815" cy="1063093"/>
          </a:xfrm>
        </p:spPr>
        <p:txBody>
          <a:bodyPr lIns="90000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key information</a:t>
            </a:r>
            <a:br>
              <a:rPr lang="en-US" dirty="0"/>
            </a:br>
            <a:r>
              <a:rPr lang="en-US" dirty="0"/>
              <a:t>to be displayed as final slide during discussion </a:t>
            </a:r>
            <a:endParaRPr lang="nl-NL" dirty="0"/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3193C12A-70D9-45BF-8613-5D1F7A788A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45220" y="2826242"/>
            <a:ext cx="874713" cy="87471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34" t="-1034" r="-1034" b="-1034"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C42F8C46-8E51-4D21-9D5D-2B7BD96928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4758" y="4156198"/>
            <a:ext cx="7011814" cy="365125"/>
          </a:xfrm>
        </p:spPr>
        <p:txBody>
          <a:bodyPr vert="horz" lIns="91440" tIns="45720" rIns="0" bIns="45720" rtlCol="0" anchor="ctr">
            <a:noAutofit/>
          </a:bodyPr>
          <a:lstStyle>
            <a:lvl1pPr>
              <a:lnSpc>
                <a:spcPct val="100000"/>
              </a:lnSpc>
              <a:defRPr lang="nl-NL" sz="2200" spc="-4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author/presenter</a:t>
            </a:r>
            <a:endParaRPr lang="en-GB" noProof="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42E7C8E-4FEA-4866-8D67-3D0CA3CC4ECF}"/>
              </a:ext>
            </a:extLst>
          </p:cNvPr>
          <p:cNvSpPr txBox="1"/>
          <p:nvPr userDrawn="1"/>
        </p:nvSpPr>
        <p:spPr>
          <a:xfrm>
            <a:off x="-3541100" y="2091690"/>
            <a:ext cx="25359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noProof="0" dirty="0">
                <a:solidFill>
                  <a:schemeClr val="bg2"/>
                </a:solidFill>
              </a:rPr>
              <a:t>After replacing a new image:</a:t>
            </a:r>
            <a:br>
              <a:rPr lang="en-US" sz="1400" noProof="0" dirty="0">
                <a:solidFill>
                  <a:schemeClr val="bg2"/>
                </a:solidFill>
              </a:rPr>
            </a:br>
            <a:r>
              <a:rPr lang="en-US" sz="1400" noProof="0" dirty="0">
                <a:solidFill>
                  <a:schemeClr val="bg2"/>
                </a:solidFill>
              </a:rPr>
              <a:t>make sure to arrange the image</a:t>
            </a:r>
            <a:br>
              <a:rPr lang="en-US" sz="1400" noProof="0" dirty="0">
                <a:solidFill>
                  <a:schemeClr val="bg2"/>
                </a:solidFill>
              </a:rPr>
            </a:br>
            <a:r>
              <a:rPr lang="en-US" sz="1400" noProof="0" dirty="0">
                <a:solidFill>
                  <a:schemeClr val="bg2"/>
                </a:solidFill>
              </a:rPr>
              <a:t>to the background</a:t>
            </a:r>
          </a:p>
        </p:txBody>
      </p:sp>
      <p:sp>
        <p:nvSpPr>
          <p:cNvPr id="12" name="Gelijkbenige driehoek 11">
            <a:extLst>
              <a:ext uri="{FF2B5EF4-FFF2-40B4-BE49-F238E27FC236}">
                <a16:creationId xmlns:a16="http://schemas.microsoft.com/office/drawing/2014/main" id="{C9D9E286-C0FC-4596-85E8-38564247CDC5}"/>
              </a:ext>
            </a:extLst>
          </p:cNvPr>
          <p:cNvSpPr/>
          <p:nvPr userDrawn="1"/>
        </p:nvSpPr>
        <p:spPr>
          <a:xfrm rot="5400000" flipH="1">
            <a:off x="-1005157" y="2192392"/>
            <a:ext cx="217170" cy="18721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60C74DA-30F0-4253-B617-8A070B7777C2}"/>
              </a:ext>
            </a:extLst>
          </p:cNvPr>
          <p:cNvSpPr txBox="1"/>
          <p:nvPr userDrawn="1"/>
        </p:nvSpPr>
        <p:spPr>
          <a:xfrm>
            <a:off x="-2945103" y="3268980"/>
            <a:ext cx="1939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noProof="0" dirty="0">
                <a:solidFill>
                  <a:schemeClr val="bg2"/>
                </a:solidFill>
              </a:rPr>
              <a:t>Don’t add an image,</a:t>
            </a:r>
            <a:br>
              <a:rPr lang="en-GB" sz="1400" noProof="0" dirty="0">
                <a:solidFill>
                  <a:schemeClr val="bg2"/>
                </a:solidFill>
              </a:rPr>
            </a:br>
            <a:r>
              <a:rPr lang="en-GB" sz="1400" noProof="0" dirty="0">
                <a:solidFill>
                  <a:schemeClr val="bg2"/>
                </a:solidFill>
              </a:rPr>
              <a:t>in the circle placeholder</a:t>
            </a:r>
          </a:p>
        </p:txBody>
      </p:sp>
      <p:sp>
        <p:nvSpPr>
          <p:cNvPr id="14" name="Gelijkbenige driehoek 13">
            <a:extLst>
              <a:ext uri="{FF2B5EF4-FFF2-40B4-BE49-F238E27FC236}">
                <a16:creationId xmlns:a16="http://schemas.microsoft.com/office/drawing/2014/main" id="{2B710E17-039F-48FA-84AA-5509F0041060}"/>
              </a:ext>
            </a:extLst>
          </p:cNvPr>
          <p:cNvSpPr/>
          <p:nvPr userDrawn="1"/>
        </p:nvSpPr>
        <p:spPr>
          <a:xfrm rot="5400000" flipH="1">
            <a:off x="-1005157" y="3369682"/>
            <a:ext cx="217170" cy="18721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1099820C-86C2-49E4-8747-4C2BF8D10E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58" y="5813031"/>
            <a:ext cx="2857924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6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1BF3AD0B-E69A-4458-9F2F-AD15935C1A1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62038" y="1769428"/>
            <a:ext cx="2372582" cy="795412"/>
          </a:xfrm>
          <a:noFill/>
        </p:spPr>
        <p:txBody>
          <a:bodyPr wrap="none">
            <a:no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C8E78EFF-E989-4EC0-9E44-4B28DF5A28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4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A8D39DDD-3D97-4A34-B6D6-9417C2BD99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83213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3" name="Tijdelijke aanduiding voor afbeelding 9">
            <a:extLst>
              <a:ext uri="{FF2B5EF4-FFF2-40B4-BE49-F238E27FC236}">
                <a16:creationId xmlns:a16="http://schemas.microsoft.com/office/drawing/2014/main" id="{D2A320F7-B8BA-45ED-B010-00A28E14E0AB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631214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960BBEB0-6377-4589-A0D6-1BB179B8E0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33670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5" name="Tijdelijke aanduiding voor tekst 9">
            <a:extLst>
              <a:ext uri="{FF2B5EF4-FFF2-40B4-BE49-F238E27FC236}">
                <a16:creationId xmlns:a16="http://schemas.microsoft.com/office/drawing/2014/main" id="{07F64D3D-FEE5-4062-B7F0-B078A5217D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52389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6" name="Tijdelijke aanduiding voor afbeelding 9">
            <a:extLst>
              <a:ext uri="{FF2B5EF4-FFF2-40B4-BE49-F238E27FC236}">
                <a16:creationId xmlns:a16="http://schemas.microsoft.com/office/drawing/2014/main" id="{777967D8-B4C1-4300-A05E-758CBF91175D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00390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FC9E14B9-F9C9-4B55-AB71-FE509614A5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2846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7F010A67-086B-4E83-8AC9-20AB0EF7EC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1565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9" name="Tijdelijke aanduiding voor afbeelding 9">
            <a:extLst>
              <a:ext uri="{FF2B5EF4-FFF2-40B4-BE49-F238E27FC236}">
                <a16:creationId xmlns:a16="http://schemas.microsoft.com/office/drawing/2014/main" id="{F5214B3F-6926-41BB-A7DE-36C5F643E1B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769565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20" name="Tijdelijke aanduiding voor tekst 9">
            <a:extLst>
              <a:ext uri="{FF2B5EF4-FFF2-40B4-BE49-F238E27FC236}">
                <a16:creationId xmlns:a16="http://schemas.microsoft.com/office/drawing/2014/main" id="{CEFBA8D7-C002-45DC-89EC-1AF125D468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72021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1" name="Tijdelijke aanduiding voor tekst 9">
            <a:extLst>
              <a:ext uri="{FF2B5EF4-FFF2-40B4-BE49-F238E27FC236}">
                <a16:creationId xmlns:a16="http://schemas.microsoft.com/office/drawing/2014/main" id="{EDADE4CC-7044-4908-BAE8-9E0AD087E5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90740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8BA0F05-82F7-4C2D-9600-F9321E098595}"/>
              </a:ext>
            </a:extLst>
          </p:cNvPr>
          <p:cNvSpPr txBox="1"/>
          <p:nvPr userDrawn="1"/>
        </p:nvSpPr>
        <p:spPr>
          <a:xfrm>
            <a:off x="12520337" y="2091690"/>
            <a:ext cx="172675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Logos must be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374 x 126 pixels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(or related format).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Placeholder is center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orientated.</a:t>
            </a:r>
          </a:p>
        </p:txBody>
      </p:sp>
      <p:sp>
        <p:nvSpPr>
          <p:cNvPr id="23" name="Gelijkbenige driehoek 22">
            <a:extLst>
              <a:ext uri="{FF2B5EF4-FFF2-40B4-BE49-F238E27FC236}">
                <a16:creationId xmlns:a16="http://schemas.microsoft.com/office/drawing/2014/main" id="{A08F0DDA-5D3F-4819-94AF-8330BEBEF856}"/>
              </a:ext>
            </a:extLst>
          </p:cNvPr>
          <p:cNvSpPr/>
          <p:nvPr userDrawn="1"/>
        </p:nvSpPr>
        <p:spPr>
          <a:xfrm rot="16200000">
            <a:off x="12306037" y="2192392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637EF967-CFA0-4E11-A0CC-B7FAF35373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64494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0" name="Tijdelijke aanduiding voor tekst 9">
            <a:extLst>
              <a:ext uri="{FF2B5EF4-FFF2-40B4-BE49-F238E27FC236}">
                <a16:creationId xmlns:a16="http://schemas.microsoft.com/office/drawing/2014/main" id="{BA7CEBE3-BB56-47FF-9C55-2F74E5B2F5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83213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37" name="Tijdelijke aanduiding voor tekst 9">
            <a:extLst>
              <a:ext uri="{FF2B5EF4-FFF2-40B4-BE49-F238E27FC236}">
                <a16:creationId xmlns:a16="http://schemas.microsoft.com/office/drawing/2014/main" id="{3C8E40A6-A30D-451C-99AE-D083B7D6A3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64494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8" name="Tijdelijke aanduiding voor tekst 9">
            <a:extLst>
              <a:ext uri="{FF2B5EF4-FFF2-40B4-BE49-F238E27FC236}">
                <a16:creationId xmlns:a16="http://schemas.microsoft.com/office/drawing/2014/main" id="{640C99D7-A8E7-40DA-B959-F9BDC245003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83213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45" name="Tijdelijke aanduiding voor tekst 9">
            <a:extLst>
              <a:ext uri="{FF2B5EF4-FFF2-40B4-BE49-F238E27FC236}">
                <a16:creationId xmlns:a16="http://schemas.microsoft.com/office/drawing/2014/main" id="{E7B067DC-073D-406B-8C80-FA5C851C995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64494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46" name="Tijdelijke aanduiding voor tekst 9">
            <a:extLst>
              <a:ext uri="{FF2B5EF4-FFF2-40B4-BE49-F238E27FC236}">
                <a16:creationId xmlns:a16="http://schemas.microsoft.com/office/drawing/2014/main" id="{EAF66210-C7FF-4DFB-B27F-105DE2D041B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64494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3" name="Tijdelijke aanduiding voor tekst 9">
            <a:extLst>
              <a:ext uri="{FF2B5EF4-FFF2-40B4-BE49-F238E27FC236}">
                <a16:creationId xmlns:a16="http://schemas.microsoft.com/office/drawing/2014/main" id="{10733809-7E39-4633-B244-47E2750FE55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164494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54" name="Tijdelijke aanduiding voor tekst 9">
            <a:extLst>
              <a:ext uri="{FF2B5EF4-FFF2-40B4-BE49-F238E27FC236}">
                <a16:creationId xmlns:a16="http://schemas.microsoft.com/office/drawing/2014/main" id="{01647D52-3CFE-447C-8B09-938C7450B4C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64494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1" name="Tijdelijke aanduiding voor tekst 9">
            <a:extLst>
              <a:ext uri="{FF2B5EF4-FFF2-40B4-BE49-F238E27FC236}">
                <a16:creationId xmlns:a16="http://schemas.microsoft.com/office/drawing/2014/main" id="{99F5AD62-7811-4C21-A6CA-411B856BD84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33670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2" name="Tijdelijke aanduiding voor tekst 9">
            <a:extLst>
              <a:ext uri="{FF2B5EF4-FFF2-40B4-BE49-F238E27FC236}">
                <a16:creationId xmlns:a16="http://schemas.microsoft.com/office/drawing/2014/main" id="{4BFF88FB-8A8E-4124-83FB-3ABC05F08F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752389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3" name="Tijdelijke aanduiding voor tekst 9">
            <a:extLst>
              <a:ext uri="{FF2B5EF4-FFF2-40B4-BE49-F238E27FC236}">
                <a16:creationId xmlns:a16="http://schemas.microsoft.com/office/drawing/2014/main" id="{85024BBE-78C0-4CAA-9DAA-29D037B65B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33670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4" name="Tijdelijke aanduiding voor tekst 9">
            <a:extLst>
              <a:ext uri="{FF2B5EF4-FFF2-40B4-BE49-F238E27FC236}">
                <a16:creationId xmlns:a16="http://schemas.microsoft.com/office/drawing/2014/main" id="{C6C5D9D2-3038-4FC3-A99D-B078060F565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52389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5" name="Tijdelijke aanduiding voor tekst 9">
            <a:extLst>
              <a:ext uri="{FF2B5EF4-FFF2-40B4-BE49-F238E27FC236}">
                <a16:creationId xmlns:a16="http://schemas.microsoft.com/office/drawing/2014/main" id="{1A553C12-1E5D-447D-877E-F561A41F26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33670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6" name="Tijdelijke aanduiding voor tekst 9">
            <a:extLst>
              <a:ext uri="{FF2B5EF4-FFF2-40B4-BE49-F238E27FC236}">
                <a16:creationId xmlns:a16="http://schemas.microsoft.com/office/drawing/2014/main" id="{59118EC4-F3DF-443D-85E2-3E9A8BD9EC2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733670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7" name="Tijdelijke aanduiding voor tekst 9">
            <a:extLst>
              <a:ext uri="{FF2B5EF4-FFF2-40B4-BE49-F238E27FC236}">
                <a16:creationId xmlns:a16="http://schemas.microsoft.com/office/drawing/2014/main" id="{430AF363-341D-4CEA-948D-A05F98C874F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733670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8" name="Tijdelijke aanduiding voor tekst 9">
            <a:extLst>
              <a:ext uri="{FF2B5EF4-FFF2-40B4-BE49-F238E27FC236}">
                <a16:creationId xmlns:a16="http://schemas.microsoft.com/office/drawing/2014/main" id="{ECDB0934-71DC-4938-95FF-8D6FDA0670A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733670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9" name="Tijdelijke aanduiding voor tekst 9">
            <a:extLst>
              <a:ext uri="{FF2B5EF4-FFF2-40B4-BE49-F238E27FC236}">
                <a16:creationId xmlns:a16="http://schemas.microsoft.com/office/drawing/2014/main" id="{60590D66-8154-4433-86A7-164BA3A741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02846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0" name="Tijdelijke aanduiding voor tekst 9">
            <a:extLst>
              <a:ext uri="{FF2B5EF4-FFF2-40B4-BE49-F238E27FC236}">
                <a16:creationId xmlns:a16="http://schemas.microsoft.com/office/drawing/2014/main" id="{AF64A3CF-C0EB-459D-95B0-9E65CEA911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21565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1" name="Tijdelijke aanduiding voor tekst 9">
            <a:extLst>
              <a:ext uri="{FF2B5EF4-FFF2-40B4-BE49-F238E27FC236}">
                <a16:creationId xmlns:a16="http://schemas.microsoft.com/office/drawing/2014/main" id="{BBF28777-D4CA-4843-A3E2-76290495210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302846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2" name="Tijdelijke aanduiding voor tekst 9">
            <a:extLst>
              <a:ext uri="{FF2B5EF4-FFF2-40B4-BE49-F238E27FC236}">
                <a16:creationId xmlns:a16="http://schemas.microsoft.com/office/drawing/2014/main" id="{A546279E-EFBE-44A5-9DF1-F5681DE2C06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321565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3" name="Tijdelijke aanduiding voor tekst 9">
            <a:extLst>
              <a:ext uri="{FF2B5EF4-FFF2-40B4-BE49-F238E27FC236}">
                <a16:creationId xmlns:a16="http://schemas.microsoft.com/office/drawing/2014/main" id="{774410CC-6370-4C11-9837-235F49846D8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302846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1133B606-5217-4275-8EBE-1D3F8AC772A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321565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5" name="Tijdelijke aanduiding voor tekst 9">
            <a:extLst>
              <a:ext uri="{FF2B5EF4-FFF2-40B4-BE49-F238E27FC236}">
                <a16:creationId xmlns:a16="http://schemas.microsoft.com/office/drawing/2014/main" id="{AF31008E-2295-4ABE-B74C-B448EB6214E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302846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6" name="Tijdelijke aanduiding voor tekst 9">
            <a:extLst>
              <a:ext uri="{FF2B5EF4-FFF2-40B4-BE49-F238E27FC236}">
                <a16:creationId xmlns:a16="http://schemas.microsoft.com/office/drawing/2014/main" id="{7774C7BC-FC98-452A-9DAB-F1B4882B798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302846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045B2691-2D95-4964-A7AA-2F1F3303C39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872021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50A10DC5-3B79-46D1-8627-9F59BB15C9D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890740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9" name="Tijdelijke aanduiding voor tekst 9">
            <a:extLst>
              <a:ext uri="{FF2B5EF4-FFF2-40B4-BE49-F238E27FC236}">
                <a16:creationId xmlns:a16="http://schemas.microsoft.com/office/drawing/2014/main" id="{6E76ADAF-B370-468A-99FD-AB2E062B47C5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872021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0" name="Tijdelijke aanduiding voor tekst 9">
            <a:extLst>
              <a:ext uri="{FF2B5EF4-FFF2-40B4-BE49-F238E27FC236}">
                <a16:creationId xmlns:a16="http://schemas.microsoft.com/office/drawing/2014/main" id="{58285513-0CDA-4BE1-A074-507A6B20ABD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90740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1" name="Tijdelijke aanduiding voor tekst 9">
            <a:extLst>
              <a:ext uri="{FF2B5EF4-FFF2-40B4-BE49-F238E27FC236}">
                <a16:creationId xmlns:a16="http://schemas.microsoft.com/office/drawing/2014/main" id="{D629EB20-5778-4B9E-9B14-199130F9809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872021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2" name="Tijdelijke aanduiding voor tekst 9">
            <a:extLst>
              <a:ext uri="{FF2B5EF4-FFF2-40B4-BE49-F238E27FC236}">
                <a16:creationId xmlns:a16="http://schemas.microsoft.com/office/drawing/2014/main" id="{5869BA4C-24F5-491B-9549-44562AEFA3D3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8890740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3" name="Tijdelijke aanduiding voor tekst 9">
            <a:extLst>
              <a:ext uri="{FF2B5EF4-FFF2-40B4-BE49-F238E27FC236}">
                <a16:creationId xmlns:a16="http://schemas.microsoft.com/office/drawing/2014/main" id="{202DA70C-6FC9-4E4A-9BB0-BF0114062E4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872021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4" name="Tijdelijke aanduiding voor tekst 9">
            <a:extLst>
              <a:ext uri="{FF2B5EF4-FFF2-40B4-BE49-F238E27FC236}">
                <a16:creationId xmlns:a16="http://schemas.microsoft.com/office/drawing/2014/main" id="{F0316C87-FEAF-4E79-966E-0B5173C3EB6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872021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2" name="Tijdelijke aanduiding voor datum 3">
            <a:extLst>
              <a:ext uri="{FF2B5EF4-FFF2-40B4-BE49-F238E27FC236}">
                <a16:creationId xmlns:a16="http://schemas.microsoft.com/office/drawing/2014/main" id="{D9EAFB24-AE70-4F10-B766-C55CFEA83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June 8, 2023</a:t>
            </a:r>
            <a:endParaRPr lang="nl-NL" dirty="0"/>
          </a:p>
        </p:txBody>
      </p:sp>
      <p:sp>
        <p:nvSpPr>
          <p:cNvPr id="55" name="Tijdelijke aanduiding voor voettekst 4">
            <a:extLst>
              <a:ext uri="{FF2B5EF4-FFF2-40B4-BE49-F238E27FC236}">
                <a16:creationId xmlns:a16="http://schemas.microsoft.com/office/drawing/2014/main" id="{1E27E025-9B4F-4EE6-8475-FA6BDED00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DIFFER Software Engineering  |  SIG SE 2023</a:t>
            </a:r>
            <a:endParaRPr lang="nl-NL" dirty="0"/>
          </a:p>
        </p:txBody>
      </p:sp>
      <p:sp>
        <p:nvSpPr>
          <p:cNvPr id="57" name="Tijdelijke aanduiding voor dianummer 5">
            <a:extLst>
              <a:ext uri="{FF2B5EF4-FFF2-40B4-BE49-F238E27FC236}">
                <a16:creationId xmlns:a16="http://schemas.microsoft.com/office/drawing/2014/main" id="{8A3ADC05-9821-42E9-BA7B-62837F2E09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128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new paragraph)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B0EFD-C6A4-4FE8-94AC-5B8FF1CEE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515" y="1746657"/>
            <a:ext cx="10515600" cy="68135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Section #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5B27B1-0D9B-4237-AEB3-87C3CB41AE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515" y="2333760"/>
            <a:ext cx="10515600" cy="1500187"/>
          </a:xfrm>
        </p:spPr>
        <p:txBody>
          <a:bodyPr lIns="9000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section title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531C6895-BDED-4B71-85F9-6EBE31CB538D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68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9A692-14AE-4628-BC7A-01FC2AED4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468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 dirty="0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3E38F0-AFEB-4D48-9A07-6D7D2F9A84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46563" y="1769063"/>
            <a:ext cx="10160237" cy="4136437"/>
          </a:xfrm>
        </p:spPr>
        <p:txBody>
          <a:bodyPr/>
          <a:lstStyle>
            <a:lvl1pPr marL="203200" indent="-203200">
              <a:buFont typeface="Arial" panose="020B0604020202020204" pitchFamily="34" charset="0"/>
              <a:buChar char="•"/>
              <a:defRPr/>
            </a:lvl1pPr>
            <a:lvl2pPr>
              <a:spcBef>
                <a:spcPts val="400"/>
              </a:spcBef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DF0A7AD9-B193-4370-A272-82CC0E4D2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June 8, 2023</a:t>
            </a:r>
            <a:endParaRPr lang="nl-NL" dirty="0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2F2E84F-DD97-4AC0-9CAA-832539904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DIFFER Software Engineering  |  SIG SE 2023</a:t>
            </a:r>
            <a:endParaRPr lang="nl-NL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A00A7BDA-065E-4DB2-8FCC-E1F72517F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95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B1F32-867F-46A9-B664-8BB4BA6D2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51485D-5529-40FE-AC0A-1F1A0FDAEA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46562" y="1769063"/>
            <a:ext cx="4917646" cy="4136437"/>
          </a:xfrm>
        </p:spPr>
        <p:txBody>
          <a:bodyPr/>
          <a:lstStyle>
            <a:lvl1pPr marL="201613" indent="-201613"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EE300B-333D-45D7-837A-C03E0FB00B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99642" y="1769063"/>
            <a:ext cx="4917646" cy="4136437"/>
          </a:xfrm>
        </p:spPr>
        <p:txBody>
          <a:bodyPr vert="horz" lIns="0" tIns="0" rIns="0" bIns="0" rtlCol="0">
            <a:normAutofit/>
          </a:bodyPr>
          <a:lstStyle>
            <a:lvl1pPr marL="201613" indent="-201613">
              <a:buFont typeface="Arial" panose="020B0604020202020204" pitchFamily="34" charset="0"/>
              <a:buChar char="•"/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56AB5621-E96B-4384-B52A-EC825F37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June 8, 2023</a:t>
            </a:r>
            <a:endParaRPr lang="nl-NL" dirty="0"/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8F852A9B-659B-4074-BB47-3E200FF1C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DIFFER Software Engineering  |  SIG SE 2023</a:t>
            </a:r>
            <a:endParaRPr lang="nl-NL" dirty="0"/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8F802402-6354-4277-ACE2-B6F3163C4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768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June 8, 2023</a:t>
            </a:r>
            <a:endParaRPr lang="nl-NL" dirty="0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DIFFER Software Engineering  |  SIG SE 2023</a:t>
            </a:r>
            <a:endParaRPr lang="nl-NL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90EC1D06-D0D6-43A4-9CEF-30FB79B34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082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0.jp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12.jpg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14.jpg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6B1E6E1-D838-4D74-BB40-D99B32CF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06" y="76813"/>
            <a:ext cx="10958582" cy="1130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1BF839-02E3-4C7D-9EAD-E3D6CEF99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6102" y="1769062"/>
            <a:ext cx="10153650" cy="41316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F128D9-473A-4F7D-8DD5-6600F5056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June 8, 2023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CDA788-C8BC-43C9-A581-03D0E049D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DIFFER Software Engineering  |  SIG SE 2023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0B0E81-3B52-4998-8953-800B819F09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70F396-9D15-4057-A7C2-58B08A3372F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939" y="0"/>
            <a:ext cx="160720" cy="1331683"/>
          </a:xfrm>
          <a:prstGeom prst="rect">
            <a:avLst/>
          </a:prstGeom>
        </p:spPr>
      </p:pic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3AE83F09-AB9A-4A63-9E26-72CDB273A38F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Afbeelding 1029">
            <a:extLst>
              <a:ext uri="{FF2B5EF4-FFF2-40B4-BE49-F238E27FC236}">
                <a16:creationId xmlns:a16="http://schemas.microsoft.com/office/drawing/2014/main" id="{65CF8843-DEAD-43E7-A688-E9E1996CE95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1" y="6138000"/>
            <a:ext cx="501968" cy="49387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AE9E0087-4B1F-49F6-840E-E51EFCB56C9B}"/>
              </a:ext>
            </a:extLst>
          </p:cNvPr>
          <p:cNvSpPr txBox="1"/>
          <p:nvPr userDrawn="1"/>
        </p:nvSpPr>
        <p:spPr>
          <a:xfrm>
            <a:off x="-2208343" y="169759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noProof="0" dirty="0">
                <a:solidFill>
                  <a:schemeClr val="bg2"/>
                </a:solidFill>
              </a:rPr>
              <a:t>Colours you can use</a:t>
            </a:r>
            <a:br>
              <a:rPr lang="en-GB" sz="1400" noProof="0" dirty="0">
                <a:solidFill>
                  <a:schemeClr val="bg2"/>
                </a:solidFill>
              </a:rPr>
            </a:br>
            <a:r>
              <a:rPr lang="en-GB" sz="1400" noProof="0" dirty="0">
                <a:solidFill>
                  <a:schemeClr val="bg2"/>
                </a:solidFill>
              </a:rPr>
              <a:t>from the colour palette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EBB7260-3041-4FA8-804F-1508C5166B67}"/>
              </a:ext>
            </a:extLst>
          </p:cNvPr>
          <p:cNvSpPr txBox="1"/>
          <p:nvPr userDrawn="1"/>
        </p:nvSpPr>
        <p:spPr>
          <a:xfrm>
            <a:off x="-1773141" y="744154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230 / 130 / 0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824A7630-8387-41C4-9F4C-9F495A494852}"/>
              </a:ext>
            </a:extLst>
          </p:cNvPr>
          <p:cNvSpPr/>
          <p:nvPr userDrawn="1"/>
        </p:nvSpPr>
        <p:spPr>
          <a:xfrm>
            <a:off x="-2053071" y="790518"/>
            <a:ext cx="215048" cy="215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68FF990-6680-4B40-A836-1BD155BA7663}"/>
              </a:ext>
            </a:extLst>
          </p:cNvPr>
          <p:cNvSpPr txBox="1"/>
          <p:nvPr userDrawn="1"/>
        </p:nvSpPr>
        <p:spPr>
          <a:xfrm>
            <a:off x="-1773141" y="1103105"/>
            <a:ext cx="1110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66 / 103 / 127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ACAA715D-60D7-445E-950C-A9C64264646D}"/>
              </a:ext>
            </a:extLst>
          </p:cNvPr>
          <p:cNvSpPr/>
          <p:nvPr userDrawn="1"/>
        </p:nvSpPr>
        <p:spPr>
          <a:xfrm>
            <a:off x="-2053071" y="1149469"/>
            <a:ext cx="215048" cy="215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3375ACB5-9D43-4919-8788-A29540D290B1}"/>
              </a:ext>
            </a:extLst>
          </p:cNvPr>
          <p:cNvSpPr txBox="1"/>
          <p:nvPr userDrawn="1"/>
        </p:nvSpPr>
        <p:spPr>
          <a:xfrm>
            <a:off x="-1773141" y="1462056"/>
            <a:ext cx="947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94 / 179 / 5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31353075-2B89-4C0B-876D-DD1CD854E32C}"/>
              </a:ext>
            </a:extLst>
          </p:cNvPr>
          <p:cNvSpPr/>
          <p:nvPr userDrawn="1"/>
        </p:nvSpPr>
        <p:spPr>
          <a:xfrm>
            <a:off x="-2053071" y="1508420"/>
            <a:ext cx="215048" cy="215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562EC549-450B-40B7-80B7-2E5B787B0F74}"/>
              </a:ext>
            </a:extLst>
          </p:cNvPr>
          <p:cNvSpPr txBox="1"/>
          <p:nvPr userDrawn="1"/>
        </p:nvSpPr>
        <p:spPr>
          <a:xfrm>
            <a:off x="-1773141" y="1821007"/>
            <a:ext cx="10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57 / 87 / 163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2CCE84B7-282D-4BA5-AA3B-3BBA12C0BAC9}"/>
              </a:ext>
            </a:extLst>
          </p:cNvPr>
          <p:cNvSpPr/>
          <p:nvPr userDrawn="1"/>
        </p:nvSpPr>
        <p:spPr>
          <a:xfrm>
            <a:off x="-2053071" y="1867371"/>
            <a:ext cx="215048" cy="215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913F1C8B-D55C-46D5-8E94-3BC739783825}"/>
              </a:ext>
            </a:extLst>
          </p:cNvPr>
          <p:cNvSpPr txBox="1"/>
          <p:nvPr userDrawn="1"/>
        </p:nvSpPr>
        <p:spPr>
          <a:xfrm>
            <a:off x="-1773141" y="2179958"/>
            <a:ext cx="1105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69 / 133 / 136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442A86BD-59A5-48A2-9F87-F628C4659469}"/>
              </a:ext>
            </a:extLst>
          </p:cNvPr>
          <p:cNvSpPr/>
          <p:nvPr userDrawn="1"/>
        </p:nvSpPr>
        <p:spPr>
          <a:xfrm>
            <a:off x="-2053071" y="2226322"/>
            <a:ext cx="215048" cy="2150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DE98A86A-946A-481C-AD49-4ECB4466EFFD}"/>
              </a:ext>
            </a:extLst>
          </p:cNvPr>
          <p:cNvGrpSpPr/>
          <p:nvPr userDrawn="1"/>
        </p:nvGrpSpPr>
        <p:grpSpPr>
          <a:xfrm>
            <a:off x="-2274277" y="136525"/>
            <a:ext cx="2126134" cy="2463669"/>
            <a:chOff x="-1989269" y="136525"/>
            <a:chExt cx="1710726" cy="2463669"/>
          </a:xfrm>
        </p:grpSpPr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A2CA6ED0-99F3-4BD1-A890-99F5A0A7475D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136525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4F9DBFAC-9644-4491-BD6D-DB9F32B9D22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692107"/>
              <a:ext cx="1710726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C62C0298-2532-4B79-B7D6-9120FFAF5FE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2600194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kstvak 26">
            <a:extLst>
              <a:ext uri="{FF2B5EF4-FFF2-40B4-BE49-F238E27FC236}">
                <a16:creationId xmlns:a16="http://schemas.microsoft.com/office/drawing/2014/main" id="{3604120A-74F3-4913-9C0C-C316E84178BC}"/>
              </a:ext>
            </a:extLst>
          </p:cNvPr>
          <p:cNvSpPr txBox="1"/>
          <p:nvPr userDrawn="1"/>
        </p:nvSpPr>
        <p:spPr>
          <a:xfrm>
            <a:off x="12520337" y="5719982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2"/>
                </a:solidFill>
              </a:rPr>
              <a:t>No content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below </a:t>
            </a:r>
            <a:r>
              <a:rPr lang="nl-NL" sz="1400" dirty="0" err="1">
                <a:solidFill>
                  <a:schemeClr val="bg2"/>
                </a:solidFill>
              </a:rPr>
              <a:t>this</a:t>
            </a:r>
            <a:r>
              <a:rPr lang="nl-NL" sz="1400" dirty="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29" name="Gelijkbenige driehoek 28">
            <a:extLst>
              <a:ext uri="{FF2B5EF4-FFF2-40B4-BE49-F238E27FC236}">
                <a16:creationId xmlns:a16="http://schemas.microsoft.com/office/drawing/2014/main" id="{35426E9F-4CB0-4951-8E6D-27D9E43F8FB0}"/>
              </a:ext>
            </a:extLst>
          </p:cNvPr>
          <p:cNvSpPr/>
          <p:nvPr userDrawn="1"/>
        </p:nvSpPr>
        <p:spPr>
          <a:xfrm rot="16200000">
            <a:off x="12306037" y="5820684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19F5D8FD-2232-476F-899E-0FBB35A1C3F0}"/>
              </a:ext>
            </a:extLst>
          </p:cNvPr>
          <p:cNvSpPr txBox="1"/>
          <p:nvPr userDrawn="1"/>
        </p:nvSpPr>
        <p:spPr>
          <a:xfrm>
            <a:off x="3360008" y="6917696"/>
            <a:ext cx="74814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2"/>
                </a:solidFill>
              </a:rPr>
              <a:t>To edit </a:t>
            </a:r>
            <a:r>
              <a:rPr lang="en-US" sz="1400" b="1" dirty="0">
                <a:solidFill>
                  <a:schemeClr val="bg2"/>
                </a:solidFill>
              </a:rPr>
              <a:t>Name Surname | Congress/event </a:t>
            </a:r>
            <a:r>
              <a:rPr lang="en-US" sz="1400" dirty="0">
                <a:solidFill>
                  <a:schemeClr val="bg2"/>
                </a:solidFill>
              </a:rPr>
              <a:t>- go to: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Insert &gt; Header and Footer text &gt; Edit the text next to the checked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Footer box &gt; Click ‘Apply to all’</a:t>
            </a:r>
          </a:p>
          <a:p>
            <a:endParaRPr lang="en-US" sz="1400" dirty="0">
              <a:solidFill>
                <a:schemeClr val="bg2"/>
              </a:solidFill>
            </a:endParaRPr>
          </a:p>
          <a:p>
            <a:r>
              <a:rPr lang="en-US" sz="1400" b="1" dirty="0">
                <a:solidFill>
                  <a:schemeClr val="bg2"/>
                </a:solidFill>
              </a:rPr>
              <a:t>Don't want a date and </a:t>
            </a:r>
            <a:r>
              <a:rPr lang="en-US" sz="1400" b="1" dirty="0" err="1">
                <a:solidFill>
                  <a:schemeClr val="bg2"/>
                </a:solidFill>
              </a:rPr>
              <a:t>footertext</a:t>
            </a:r>
            <a:r>
              <a:rPr lang="en-US" sz="1400" b="1" dirty="0">
                <a:solidFill>
                  <a:schemeClr val="bg2"/>
                </a:solidFill>
              </a:rPr>
              <a:t>?</a:t>
            </a:r>
            <a:br>
              <a:rPr lang="en-US" sz="1400" b="1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Uncheck the footer and date box in the Header and Footer-dialogue &gt; Click 'Apply to all'</a:t>
            </a:r>
          </a:p>
        </p:txBody>
      </p:sp>
      <p:sp>
        <p:nvSpPr>
          <p:cNvPr id="43" name="Gelijkbenige driehoek 42">
            <a:extLst>
              <a:ext uri="{FF2B5EF4-FFF2-40B4-BE49-F238E27FC236}">
                <a16:creationId xmlns:a16="http://schemas.microsoft.com/office/drawing/2014/main" id="{E3E96BB4-7614-450E-A4BD-346FBF89C3E4}"/>
              </a:ext>
            </a:extLst>
          </p:cNvPr>
          <p:cNvSpPr/>
          <p:nvPr userDrawn="1"/>
        </p:nvSpPr>
        <p:spPr>
          <a:xfrm>
            <a:off x="3145708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7D347FC8-28AB-41E4-A90B-6F8EEFC490AC}"/>
              </a:ext>
            </a:extLst>
          </p:cNvPr>
          <p:cNvSpPr txBox="1"/>
          <p:nvPr userDrawn="1"/>
        </p:nvSpPr>
        <p:spPr>
          <a:xfrm>
            <a:off x="12520337" y="1575523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2"/>
                </a:solidFill>
              </a:rPr>
              <a:t>No content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 err="1">
                <a:solidFill>
                  <a:schemeClr val="bg2"/>
                </a:solidFill>
              </a:rPr>
              <a:t>above</a:t>
            </a:r>
            <a:r>
              <a:rPr lang="nl-NL" sz="1400" dirty="0">
                <a:solidFill>
                  <a:schemeClr val="bg2"/>
                </a:solidFill>
              </a:rPr>
              <a:t> </a:t>
            </a:r>
            <a:r>
              <a:rPr lang="nl-NL" sz="1400" dirty="0" err="1">
                <a:solidFill>
                  <a:schemeClr val="bg2"/>
                </a:solidFill>
              </a:rPr>
              <a:t>this</a:t>
            </a:r>
            <a:r>
              <a:rPr lang="nl-NL" sz="1400" dirty="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31" name="Gelijkbenige driehoek 30">
            <a:extLst>
              <a:ext uri="{FF2B5EF4-FFF2-40B4-BE49-F238E27FC236}">
                <a16:creationId xmlns:a16="http://schemas.microsoft.com/office/drawing/2014/main" id="{D86B6D5B-55CD-4151-B10E-963BB875D274}"/>
              </a:ext>
            </a:extLst>
          </p:cNvPr>
          <p:cNvSpPr/>
          <p:nvPr userDrawn="1"/>
        </p:nvSpPr>
        <p:spPr>
          <a:xfrm rot="16200000">
            <a:off x="12306037" y="1676225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BA6D357D-42B5-4F74-BF68-3C7A3C465779}"/>
              </a:ext>
            </a:extLst>
          </p:cNvPr>
          <p:cNvSpPr txBox="1"/>
          <p:nvPr userDrawn="1"/>
        </p:nvSpPr>
        <p:spPr>
          <a:xfrm>
            <a:off x="11415467" y="6917696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2"/>
                </a:solidFill>
              </a:rPr>
              <a:t>No content right</a:t>
            </a:r>
            <a:br>
              <a:rPr lang="en-US" sz="1400" b="0" dirty="0">
                <a:solidFill>
                  <a:schemeClr val="bg2"/>
                </a:solidFill>
              </a:rPr>
            </a:br>
            <a:r>
              <a:rPr lang="en-US" sz="1400" b="0" dirty="0">
                <a:solidFill>
                  <a:schemeClr val="bg2"/>
                </a:solidFill>
              </a:rPr>
              <a:t>of this line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3" name="Gelijkbenige driehoek 32">
            <a:extLst>
              <a:ext uri="{FF2B5EF4-FFF2-40B4-BE49-F238E27FC236}">
                <a16:creationId xmlns:a16="http://schemas.microsoft.com/office/drawing/2014/main" id="{D146617A-6150-4561-B7DD-A9E3AEA248B7}"/>
              </a:ext>
            </a:extLst>
          </p:cNvPr>
          <p:cNvSpPr/>
          <p:nvPr userDrawn="1"/>
        </p:nvSpPr>
        <p:spPr>
          <a:xfrm>
            <a:off x="11201167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E73B3C80-1F73-4C4B-A2F0-4C9C6D141AD1}"/>
              </a:ext>
            </a:extLst>
          </p:cNvPr>
          <p:cNvSpPr txBox="1"/>
          <p:nvPr userDrawn="1"/>
        </p:nvSpPr>
        <p:spPr>
          <a:xfrm>
            <a:off x="-239746" y="6917696"/>
            <a:ext cx="130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 dirty="0">
                <a:solidFill>
                  <a:schemeClr val="bg2"/>
                </a:solidFill>
              </a:rPr>
              <a:t>No content left</a:t>
            </a:r>
            <a:br>
              <a:rPr lang="en-US" sz="1400" b="0" dirty="0">
                <a:solidFill>
                  <a:schemeClr val="bg2"/>
                </a:solidFill>
              </a:rPr>
            </a:br>
            <a:r>
              <a:rPr lang="en-US" sz="1400" b="0" dirty="0">
                <a:solidFill>
                  <a:schemeClr val="bg2"/>
                </a:solidFill>
              </a:rPr>
              <a:t>of this line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5" name="Gelijkbenige driehoek 34">
            <a:extLst>
              <a:ext uri="{FF2B5EF4-FFF2-40B4-BE49-F238E27FC236}">
                <a16:creationId xmlns:a16="http://schemas.microsoft.com/office/drawing/2014/main" id="{7B1373FE-CCE9-4943-A741-874426342C29}"/>
              </a:ext>
            </a:extLst>
          </p:cNvPr>
          <p:cNvSpPr/>
          <p:nvPr userDrawn="1"/>
        </p:nvSpPr>
        <p:spPr>
          <a:xfrm>
            <a:off x="1058833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F37E0D2-8AAE-4042-97F8-7B885754870A}"/>
              </a:ext>
            </a:extLst>
          </p:cNvPr>
          <p:cNvSpPr txBox="1"/>
          <p:nvPr userDrawn="1"/>
        </p:nvSpPr>
        <p:spPr>
          <a:xfrm>
            <a:off x="11420230" y="6073200"/>
            <a:ext cx="486019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r">
              <a:defRPr sz="13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 algn="l"/>
            <a:r>
              <a:rPr lang="nl-NL" sz="1100" dirty="0"/>
              <a:t>/11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F3618288-10B5-4ECD-B4E2-6F446368A160}"/>
              </a:ext>
            </a:extLst>
          </p:cNvPr>
          <p:cNvSpPr txBox="1"/>
          <p:nvPr userDrawn="1"/>
        </p:nvSpPr>
        <p:spPr>
          <a:xfrm>
            <a:off x="12520337" y="6211117"/>
            <a:ext cx="14462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>
                <a:solidFill>
                  <a:schemeClr val="bg2"/>
                </a:solidFill>
              </a:rPr>
              <a:t>Manually</a:t>
            </a:r>
            <a:r>
              <a:rPr lang="nl-NL" sz="1400" dirty="0">
                <a:solidFill>
                  <a:schemeClr val="bg2"/>
                </a:solidFill>
              </a:rPr>
              <a:t> change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/12 to the correct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 err="1">
                <a:solidFill>
                  <a:schemeClr val="bg2"/>
                </a:solidFill>
              </a:rPr>
              <a:t>total</a:t>
            </a:r>
            <a:r>
              <a:rPr lang="nl-NL" sz="1400" dirty="0">
                <a:solidFill>
                  <a:schemeClr val="bg2"/>
                </a:solidFill>
              </a:rPr>
              <a:t> # of slides</a:t>
            </a:r>
          </a:p>
        </p:txBody>
      </p:sp>
      <p:sp>
        <p:nvSpPr>
          <p:cNvPr id="40" name="Gelijkbenige driehoek 39">
            <a:extLst>
              <a:ext uri="{FF2B5EF4-FFF2-40B4-BE49-F238E27FC236}">
                <a16:creationId xmlns:a16="http://schemas.microsoft.com/office/drawing/2014/main" id="{D72BD59B-0D58-4FD7-A1E5-ED24FCF5142B}"/>
              </a:ext>
            </a:extLst>
          </p:cNvPr>
          <p:cNvSpPr/>
          <p:nvPr userDrawn="1"/>
        </p:nvSpPr>
        <p:spPr>
          <a:xfrm rot="16200000">
            <a:off x="12306037" y="6311819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916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9" r:id="rId3"/>
    <p:sldLayoutId id="2147483660" r:id="rId4"/>
    <p:sldLayoutId id="2147483661" r:id="rId5"/>
    <p:sldLayoutId id="2147483651" r:id="rId6"/>
    <p:sldLayoutId id="2147483650" r:id="rId7"/>
    <p:sldLayoutId id="2147483652" r:id="rId8"/>
    <p:sldLayoutId id="2147483654" r:id="rId9"/>
    <p:sldLayoutId id="2147483694" r:id="rId10"/>
    <p:sldLayoutId id="2147483658" r:id="rId11"/>
    <p:sldLayoutId id="214748366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120000"/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385763" indent="-1857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984250" indent="-15398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598613" indent="-1603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209800" indent="-15875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26" userDrawn="1">
          <p15:clr>
            <a:srgbClr val="F26B43"/>
          </p15:clr>
        </p15:guide>
        <p15:guide id="4" pos="7129" userDrawn="1">
          <p15:clr>
            <a:srgbClr val="F26B43"/>
          </p15:clr>
        </p15:guide>
        <p15:guide id="6" orient="horz" pos="3720" userDrawn="1">
          <p15:clr>
            <a:srgbClr val="F26B43"/>
          </p15:clr>
        </p15:guide>
        <p15:guide id="8" orient="horz" pos="111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6B1E6E1-D838-4D74-BB40-D99B32CF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06" y="76813"/>
            <a:ext cx="10958582" cy="1130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1BF839-02E3-4C7D-9EAD-E3D6CEF99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6102" y="1769062"/>
            <a:ext cx="10153650" cy="41316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F128D9-473A-4F7D-8DD5-6600F5056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June 8, 2023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CDA788-C8BC-43C9-A581-03D0E049D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DIFFER Software Engineering  |  SIG SE 2023</a:t>
            </a:r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70F396-9D15-4057-A7C2-58B08A3372F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33939" y="1"/>
            <a:ext cx="160720" cy="1331680"/>
          </a:xfrm>
          <a:prstGeom prst="rect">
            <a:avLst/>
          </a:prstGeom>
        </p:spPr>
      </p:pic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3AE83F09-AB9A-4A63-9E26-72CDB273A38F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Afbeelding 1029">
            <a:extLst>
              <a:ext uri="{FF2B5EF4-FFF2-40B4-BE49-F238E27FC236}">
                <a16:creationId xmlns:a16="http://schemas.microsoft.com/office/drawing/2014/main" id="{65CF8843-DEAD-43E7-A688-E9E1996CE95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1" y="6138000"/>
            <a:ext cx="501968" cy="493871"/>
          </a:xfrm>
          <a:prstGeom prst="rect">
            <a:avLst/>
          </a:prstGeom>
        </p:spPr>
      </p:pic>
      <p:sp>
        <p:nvSpPr>
          <p:cNvPr id="43" name="Gelijkbenige driehoek 42">
            <a:extLst>
              <a:ext uri="{FF2B5EF4-FFF2-40B4-BE49-F238E27FC236}">
                <a16:creationId xmlns:a16="http://schemas.microsoft.com/office/drawing/2014/main" id="{E3E96BB4-7614-450E-A4BD-346FBF89C3E4}"/>
              </a:ext>
            </a:extLst>
          </p:cNvPr>
          <p:cNvSpPr/>
          <p:nvPr userDrawn="1"/>
        </p:nvSpPr>
        <p:spPr>
          <a:xfrm>
            <a:off x="3145708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7D347FC8-28AB-41E4-A90B-6F8EEFC490AC}"/>
              </a:ext>
            </a:extLst>
          </p:cNvPr>
          <p:cNvSpPr txBox="1"/>
          <p:nvPr userDrawn="1"/>
        </p:nvSpPr>
        <p:spPr>
          <a:xfrm>
            <a:off x="12520337" y="1575523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2"/>
                </a:solidFill>
              </a:rPr>
              <a:t>No content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 err="1">
                <a:solidFill>
                  <a:schemeClr val="bg2"/>
                </a:solidFill>
              </a:rPr>
              <a:t>above</a:t>
            </a:r>
            <a:r>
              <a:rPr lang="nl-NL" sz="1400" dirty="0">
                <a:solidFill>
                  <a:schemeClr val="bg2"/>
                </a:solidFill>
              </a:rPr>
              <a:t> </a:t>
            </a:r>
            <a:r>
              <a:rPr lang="nl-NL" sz="1400" dirty="0" err="1">
                <a:solidFill>
                  <a:schemeClr val="bg2"/>
                </a:solidFill>
              </a:rPr>
              <a:t>this</a:t>
            </a:r>
            <a:r>
              <a:rPr lang="nl-NL" sz="1400" dirty="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31" name="Gelijkbenige driehoek 30">
            <a:extLst>
              <a:ext uri="{FF2B5EF4-FFF2-40B4-BE49-F238E27FC236}">
                <a16:creationId xmlns:a16="http://schemas.microsoft.com/office/drawing/2014/main" id="{D86B6D5B-55CD-4151-B10E-963BB875D274}"/>
              </a:ext>
            </a:extLst>
          </p:cNvPr>
          <p:cNvSpPr/>
          <p:nvPr userDrawn="1"/>
        </p:nvSpPr>
        <p:spPr>
          <a:xfrm rot="16200000">
            <a:off x="12306037" y="1676225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65662232-35B8-4B75-9B38-6D60B467A78B}"/>
              </a:ext>
            </a:extLst>
          </p:cNvPr>
          <p:cNvSpPr txBox="1"/>
          <p:nvPr userDrawn="1"/>
        </p:nvSpPr>
        <p:spPr>
          <a:xfrm>
            <a:off x="11415467" y="6917696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2"/>
                </a:solidFill>
              </a:rPr>
              <a:t>No content right</a:t>
            </a:r>
            <a:br>
              <a:rPr lang="en-US" sz="1400" b="0" dirty="0">
                <a:solidFill>
                  <a:schemeClr val="bg2"/>
                </a:solidFill>
              </a:rPr>
            </a:br>
            <a:r>
              <a:rPr lang="en-US" sz="1400" b="0" dirty="0">
                <a:solidFill>
                  <a:schemeClr val="bg2"/>
                </a:solidFill>
              </a:rPr>
              <a:t>of this line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0" name="Gelijkbenige driehoek 39">
            <a:extLst>
              <a:ext uri="{FF2B5EF4-FFF2-40B4-BE49-F238E27FC236}">
                <a16:creationId xmlns:a16="http://schemas.microsoft.com/office/drawing/2014/main" id="{88CC8A62-FBB8-4488-8B6A-3D03730563BF}"/>
              </a:ext>
            </a:extLst>
          </p:cNvPr>
          <p:cNvSpPr/>
          <p:nvPr userDrawn="1"/>
        </p:nvSpPr>
        <p:spPr>
          <a:xfrm>
            <a:off x="11201167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06AEA005-9735-4990-8D13-42ABAD6E1C27}"/>
              </a:ext>
            </a:extLst>
          </p:cNvPr>
          <p:cNvSpPr txBox="1"/>
          <p:nvPr userDrawn="1"/>
        </p:nvSpPr>
        <p:spPr>
          <a:xfrm>
            <a:off x="-239746" y="6917696"/>
            <a:ext cx="130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 dirty="0">
                <a:solidFill>
                  <a:schemeClr val="bg2"/>
                </a:solidFill>
              </a:rPr>
              <a:t>No content left</a:t>
            </a:r>
            <a:br>
              <a:rPr lang="en-US" sz="1400" b="0" dirty="0">
                <a:solidFill>
                  <a:schemeClr val="bg2"/>
                </a:solidFill>
              </a:rPr>
            </a:br>
            <a:r>
              <a:rPr lang="en-US" sz="1400" b="0" dirty="0">
                <a:solidFill>
                  <a:schemeClr val="bg2"/>
                </a:solidFill>
              </a:rPr>
              <a:t>of this line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4" name="Gelijkbenige driehoek 43">
            <a:extLst>
              <a:ext uri="{FF2B5EF4-FFF2-40B4-BE49-F238E27FC236}">
                <a16:creationId xmlns:a16="http://schemas.microsoft.com/office/drawing/2014/main" id="{8A61E96C-C91A-4FE0-AA88-1E5D09ACBC22}"/>
              </a:ext>
            </a:extLst>
          </p:cNvPr>
          <p:cNvSpPr/>
          <p:nvPr userDrawn="1"/>
        </p:nvSpPr>
        <p:spPr>
          <a:xfrm>
            <a:off x="1058833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8F7A53D1-31BF-4631-B5E2-371F5C5128E4}"/>
              </a:ext>
            </a:extLst>
          </p:cNvPr>
          <p:cNvSpPr txBox="1"/>
          <p:nvPr userDrawn="1"/>
        </p:nvSpPr>
        <p:spPr>
          <a:xfrm>
            <a:off x="11420230" y="6073200"/>
            <a:ext cx="531137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r">
              <a:defRPr sz="13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 algn="l"/>
            <a:r>
              <a:rPr lang="nl-NL" sz="1100" dirty="0"/>
              <a:t>/12</a:t>
            </a:r>
          </a:p>
        </p:txBody>
      </p:sp>
      <p:sp>
        <p:nvSpPr>
          <p:cNvPr id="45" name="Tijdelijke aanduiding voor dianummer 5">
            <a:extLst>
              <a:ext uri="{FF2B5EF4-FFF2-40B4-BE49-F238E27FC236}">
                <a16:creationId xmlns:a16="http://schemas.microsoft.com/office/drawing/2014/main" id="{8D47B8E5-4584-427D-89B6-F0A8EECB6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4311A79A-368E-406B-8827-98156CFDAC53}"/>
              </a:ext>
            </a:extLst>
          </p:cNvPr>
          <p:cNvSpPr txBox="1"/>
          <p:nvPr userDrawn="1"/>
        </p:nvSpPr>
        <p:spPr>
          <a:xfrm>
            <a:off x="12520337" y="5719982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2"/>
                </a:solidFill>
              </a:rPr>
              <a:t>No content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below </a:t>
            </a:r>
            <a:r>
              <a:rPr lang="nl-NL" sz="1400" dirty="0" err="1">
                <a:solidFill>
                  <a:schemeClr val="bg2"/>
                </a:solidFill>
              </a:rPr>
              <a:t>this</a:t>
            </a:r>
            <a:r>
              <a:rPr lang="nl-NL" sz="1400" dirty="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47" name="Gelijkbenige driehoek 46">
            <a:extLst>
              <a:ext uri="{FF2B5EF4-FFF2-40B4-BE49-F238E27FC236}">
                <a16:creationId xmlns:a16="http://schemas.microsoft.com/office/drawing/2014/main" id="{51CD1C24-5024-4CFC-AFDC-F41D0C33828D}"/>
              </a:ext>
            </a:extLst>
          </p:cNvPr>
          <p:cNvSpPr/>
          <p:nvPr userDrawn="1"/>
        </p:nvSpPr>
        <p:spPr>
          <a:xfrm rot="16200000">
            <a:off x="12306037" y="5820684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916D1EBF-D309-4BF3-94AB-FE2F3C91CAB2}"/>
              </a:ext>
            </a:extLst>
          </p:cNvPr>
          <p:cNvSpPr txBox="1"/>
          <p:nvPr userDrawn="1"/>
        </p:nvSpPr>
        <p:spPr>
          <a:xfrm>
            <a:off x="12520337" y="6211117"/>
            <a:ext cx="14462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>
                <a:solidFill>
                  <a:schemeClr val="bg2"/>
                </a:solidFill>
              </a:rPr>
              <a:t>Manually</a:t>
            </a:r>
            <a:r>
              <a:rPr lang="nl-NL" sz="1400" dirty="0">
                <a:solidFill>
                  <a:schemeClr val="bg2"/>
                </a:solidFill>
              </a:rPr>
              <a:t> change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/12 to the correct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 err="1">
                <a:solidFill>
                  <a:schemeClr val="bg2"/>
                </a:solidFill>
              </a:rPr>
              <a:t>total</a:t>
            </a:r>
            <a:r>
              <a:rPr lang="nl-NL" sz="1400" dirty="0">
                <a:solidFill>
                  <a:schemeClr val="bg2"/>
                </a:solidFill>
              </a:rPr>
              <a:t> # of slides</a:t>
            </a:r>
          </a:p>
        </p:txBody>
      </p:sp>
      <p:sp>
        <p:nvSpPr>
          <p:cNvPr id="49" name="Gelijkbenige driehoek 48">
            <a:extLst>
              <a:ext uri="{FF2B5EF4-FFF2-40B4-BE49-F238E27FC236}">
                <a16:creationId xmlns:a16="http://schemas.microsoft.com/office/drawing/2014/main" id="{65096C4E-8338-4BC4-9317-072A824911A7}"/>
              </a:ext>
            </a:extLst>
          </p:cNvPr>
          <p:cNvSpPr/>
          <p:nvPr userDrawn="1"/>
        </p:nvSpPr>
        <p:spPr>
          <a:xfrm rot="16200000">
            <a:off x="12306037" y="6311819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AC252D11-3125-4414-A394-07D78A75915A}"/>
              </a:ext>
            </a:extLst>
          </p:cNvPr>
          <p:cNvSpPr txBox="1"/>
          <p:nvPr userDrawn="1"/>
        </p:nvSpPr>
        <p:spPr>
          <a:xfrm>
            <a:off x="3360008" y="6917696"/>
            <a:ext cx="74814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2"/>
                </a:solidFill>
              </a:rPr>
              <a:t>To edit </a:t>
            </a:r>
            <a:r>
              <a:rPr lang="en-US" sz="1400" b="1" dirty="0">
                <a:solidFill>
                  <a:schemeClr val="bg2"/>
                </a:solidFill>
              </a:rPr>
              <a:t>Name Surname | Congress/event </a:t>
            </a:r>
            <a:r>
              <a:rPr lang="en-US" sz="1400" dirty="0">
                <a:solidFill>
                  <a:schemeClr val="bg2"/>
                </a:solidFill>
              </a:rPr>
              <a:t>- go to: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Insert &gt; Header and Footer text &gt; Edit the text next to the checked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Footer box &gt; Click ‘Apply to all’</a:t>
            </a:r>
          </a:p>
          <a:p>
            <a:endParaRPr lang="en-US" sz="1400" dirty="0">
              <a:solidFill>
                <a:schemeClr val="bg2"/>
              </a:solidFill>
            </a:endParaRPr>
          </a:p>
          <a:p>
            <a:r>
              <a:rPr lang="en-US" sz="1400" b="1" dirty="0">
                <a:solidFill>
                  <a:schemeClr val="bg2"/>
                </a:solidFill>
              </a:rPr>
              <a:t>Don't want a date and </a:t>
            </a:r>
            <a:r>
              <a:rPr lang="en-US" sz="1400" b="1" dirty="0" err="1">
                <a:solidFill>
                  <a:schemeClr val="bg2"/>
                </a:solidFill>
              </a:rPr>
              <a:t>footertext</a:t>
            </a:r>
            <a:r>
              <a:rPr lang="en-US" sz="1400" b="1" dirty="0">
                <a:solidFill>
                  <a:schemeClr val="bg2"/>
                </a:solidFill>
              </a:rPr>
              <a:t>?</a:t>
            </a:r>
            <a:br>
              <a:rPr lang="en-US" sz="1400" b="1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Uncheck the footer and date box in the Header and Footer-dialogue &gt; Click 'Apply to all'</a:t>
            </a:r>
          </a:p>
        </p:txBody>
      </p:sp>
      <p:sp>
        <p:nvSpPr>
          <p:cNvPr id="64" name="Tekstvak 63">
            <a:extLst>
              <a:ext uri="{FF2B5EF4-FFF2-40B4-BE49-F238E27FC236}">
                <a16:creationId xmlns:a16="http://schemas.microsoft.com/office/drawing/2014/main" id="{F5DE2D96-C0C2-49D6-BC7A-C2CC1AF57C11}"/>
              </a:ext>
            </a:extLst>
          </p:cNvPr>
          <p:cNvSpPr txBox="1"/>
          <p:nvPr userDrawn="1"/>
        </p:nvSpPr>
        <p:spPr>
          <a:xfrm>
            <a:off x="-2208343" y="169759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noProof="0" dirty="0">
                <a:solidFill>
                  <a:schemeClr val="bg2"/>
                </a:solidFill>
              </a:rPr>
              <a:t>Colours you can use</a:t>
            </a:r>
            <a:br>
              <a:rPr lang="en-GB" sz="1400" noProof="0" dirty="0">
                <a:solidFill>
                  <a:schemeClr val="bg2"/>
                </a:solidFill>
              </a:rPr>
            </a:br>
            <a:r>
              <a:rPr lang="en-GB" sz="1400" noProof="0" dirty="0">
                <a:solidFill>
                  <a:schemeClr val="bg2"/>
                </a:solidFill>
              </a:rPr>
              <a:t>from the colour palette</a:t>
            </a:r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922266E2-D53C-4099-99F2-3B04692355DD}"/>
              </a:ext>
            </a:extLst>
          </p:cNvPr>
          <p:cNvSpPr txBox="1"/>
          <p:nvPr userDrawn="1"/>
        </p:nvSpPr>
        <p:spPr>
          <a:xfrm>
            <a:off x="-1773141" y="744154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230 / 130 / 0</a:t>
            </a:r>
          </a:p>
        </p:txBody>
      </p:sp>
      <p:sp>
        <p:nvSpPr>
          <p:cNvPr id="66" name="Rechthoek 65">
            <a:extLst>
              <a:ext uri="{FF2B5EF4-FFF2-40B4-BE49-F238E27FC236}">
                <a16:creationId xmlns:a16="http://schemas.microsoft.com/office/drawing/2014/main" id="{ADF6AC97-EF5C-4EA9-A1D3-C9AE8D75CC76}"/>
              </a:ext>
            </a:extLst>
          </p:cNvPr>
          <p:cNvSpPr/>
          <p:nvPr userDrawn="1"/>
        </p:nvSpPr>
        <p:spPr>
          <a:xfrm>
            <a:off x="-2053071" y="790518"/>
            <a:ext cx="215048" cy="215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7" name="Tekstvak 66">
            <a:extLst>
              <a:ext uri="{FF2B5EF4-FFF2-40B4-BE49-F238E27FC236}">
                <a16:creationId xmlns:a16="http://schemas.microsoft.com/office/drawing/2014/main" id="{E9922080-8859-4509-8C21-9C1063A1ADDB}"/>
              </a:ext>
            </a:extLst>
          </p:cNvPr>
          <p:cNvSpPr txBox="1"/>
          <p:nvPr userDrawn="1"/>
        </p:nvSpPr>
        <p:spPr>
          <a:xfrm>
            <a:off x="-1773141" y="1103105"/>
            <a:ext cx="1110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66 / 103 / 127</a:t>
            </a:r>
          </a:p>
        </p:txBody>
      </p:sp>
      <p:sp>
        <p:nvSpPr>
          <p:cNvPr id="68" name="Rechthoek 67">
            <a:extLst>
              <a:ext uri="{FF2B5EF4-FFF2-40B4-BE49-F238E27FC236}">
                <a16:creationId xmlns:a16="http://schemas.microsoft.com/office/drawing/2014/main" id="{8D9C65DC-5BF4-4803-AE2E-2089A4633B10}"/>
              </a:ext>
            </a:extLst>
          </p:cNvPr>
          <p:cNvSpPr/>
          <p:nvPr userDrawn="1"/>
        </p:nvSpPr>
        <p:spPr>
          <a:xfrm>
            <a:off x="-2053071" y="1149469"/>
            <a:ext cx="215048" cy="215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9" name="Tekstvak 68">
            <a:extLst>
              <a:ext uri="{FF2B5EF4-FFF2-40B4-BE49-F238E27FC236}">
                <a16:creationId xmlns:a16="http://schemas.microsoft.com/office/drawing/2014/main" id="{9AE110ED-5D75-46D9-A2E2-A34A11AC8435}"/>
              </a:ext>
            </a:extLst>
          </p:cNvPr>
          <p:cNvSpPr txBox="1"/>
          <p:nvPr userDrawn="1"/>
        </p:nvSpPr>
        <p:spPr>
          <a:xfrm>
            <a:off x="-1773141" y="1462056"/>
            <a:ext cx="947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94 / 179 / 5</a:t>
            </a:r>
          </a:p>
        </p:txBody>
      </p:sp>
      <p:sp>
        <p:nvSpPr>
          <p:cNvPr id="70" name="Rechthoek 69">
            <a:extLst>
              <a:ext uri="{FF2B5EF4-FFF2-40B4-BE49-F238E27FC236}">
                <a16:creationId xmlns:a16="http://schemas.microsoft.com/office/drawing/2014/main" id="{C385C11D-9584-4B73-B4F6-61945CE24A41}"/>
              </a:ext>
            </a:extLst>
          </p:cNvPr>
          <p:cNvSpPr/>
          <p:nvPr userDrawn="1"/>
        </p:nvSpPr>
        <p:spPr>
          <a:xfrm>
            <a:off x="-2053071" y="1508420"/>
            <a:ext cx="215048" cy="215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" name="Tekstvak 70">
            <a:extLst>
              <a:ext uri="{FF2B5EF4-FFF2-40B4-BE49-F238E27FC236}">
                <a16:creationId xmlns:a16="http://schemas.microsoft.com/office/drawing/2014/main" id="{89A37689-D6F5-43DD-8C04-CAE1D8E3D83F}"/>
              </a:ext>
            </a:extLst>
          </p:cNvPr>
          <p:cNvSpPr txBox="1"/>
          <p:nvPr userDrawn="1"/>
        </p:nvSpPr>
        <p:spPr>
          <a:xfrm>
            <a:off x="-1773141" y="1821007"/>
            <a:ext cx="10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57 / 87 / 163</a:t>
            </a:r>
          </a:p>
        </p:txBody>
      </p:sp>
      <p:sp>
        <p:nvSpPr>
          <p:cNvPr id="72" name="Rechthoek 71">
            <a:extLst>
              <a:ext uri="{FF2B5EF4-FFF2-40B4-BE49-F238E27FC236}">
                <a16:creationId xmlns:a16="http://schemas.microsoft.com/office/drawing/2014/main" id="{EF609B4F-AD1F-45D5-AAAF-F98951815648}"/>
              </a:ext>
            </a:extLst>
          </p:cNvPr>
          <p:cNvSpPr/>
          <p:nvPr userDrawn="1"/>
        </p:nvSpPr>
        <p:spPr>
          <a:xfrm>
            <a:off x="-2053071" y="1867371"/>
            <a:ext cx="215048" cy="215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3" name="Tekstvak 72">
            <a:extLst>
              <a:ext uri="{FF2B5EF4-FFF2-40B4-BE49-F238E27FC236}">
                <a16:creationId xmlns:a16="http://schemas.microsoft.com/office/drawing/2014/main" id="{914E35EC-CB17-4B9F-888B-1F016DBB9A0A}"/>
              </a:ext>
            </a:extLst>
          </p:cNvPr>
          <p:cNvSpPr txBox="1"/>
          <p:nvPr userDrawn="1"/>
        </p:nvSpPr>
        <p:spPr>
          <a:xfrm>
            <a:off x="-1773141" y="2179958"/>
            <a:ext cx="1105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69 / 133 / 136</a:t>
            </a:r>
          </a:p>
        </p:txBody>
      </p:sp>
      <p:sp>
        <p:nvSpPr>
          <p:cNvPr id="74" name="Rechthoek 73">
            <a:extLst>
              <a:ext uri="{FF2B5EF4-FFF2-40B4-BE49-F238E27FC236}">
                <a16:creationId xmlns:a16="http://schemas.microsoft.com/office/drawing/2014/main" id="{14CF6F96-25A3-44B9-9D8C-EDCFEE501769}"/>
              </a:ext>
            </a:extLst>
          </p:cNvPr>
          <p:cNvSpPr/>
          <p:nvPr userDrawn="1"/>
        </p:nvSpPr>
        <p:spPr>
          <a:xfrm>
            <a:off x="-2053071" y="2226322"/>
            <a:ext cx="215048" cy="2150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5" name="Groep 74">
            <a:extLst>
              <a:ext uri="{FF2B5EF4-FFF2-40B4-BE49-F238E27FC236}">
                <a16:creationId xmlns:a16="http://schemas.microsoft.com/office/drawing/2014/main" id="{63F830B9-CF1E-4B0D-82A4-AF8620C7649B}"/>
              </a:ext>
            </a:extLst>
          </p:cNvPr>
          <p:cNvGrpSpPr/>
          <p:nvPr userDrawn="1"/>
        </p:nvGrpSpPr>
        <p:grpSpPr>
          <a:xfrm>
            <a:off x="-2274277" y="136525"/>
            <a:ext cx="2126134" cy="2463669"/>
            <a:chOff x="-1989269" y="136525"/>
            <a:chExt cx="1710726" cy="2463669"/>
          </a:xfrm>
        </p:grpSpPr>
        <p:cxnSp>
          <p:nvCxnSpPr>
            <p:cNvPr id="76" name="Rechte verbindingslijn 75">
              <a:extLst>
                <a:ext uri="{FF2B5EF4-FFF2-40B4-BE49-F238E27FC236}">
                  <a16:creationId xmlns:a16="http://schemas.microsoft.com/office/drawing/2014/main" id="{7E8E1357-3D2F-4EB7-8D75-C168029C0B2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136525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Rechte verbindingslijn 76">
              <a:extLst>
                <a:ext uri="{FF2B5EF4-FFF2-40B4-BE49-F238E27FC236}">
                  <a16:creationId xmlns:a16="http://schemas.microsoft.com/office/drawing/2014/main" id="{8339A351-E498-403E-8E2F-80F63C0A469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692107"/>
              <a:ext cx="1710726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echte verbindingslijn 77">
              <a:extLst>
                <a:ext uri="{FF2B5EF4-FFF2-40B4-BE49-F238E27FC236}">
                  <a16:creationId xmlns:a16="http://schemas.microsoft.com/office/drawing/2014/main" id="{85ACB323-45A6-446C-9514-36FF0ACAC57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2600194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785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95" r:id="rId5"/>
    <p:sldLayoutId id="2147483668" r:id="rId6"/>
    <p:sldLayoutId id="2147483674" r:id="rId7"/>
    <p:sldLayoutId id="214748367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120000"/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385763" indent="-1857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984250" indent="-15398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598613" indent="-1603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209800" indent="-15875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6">
          <p15:clr>
            <a:srgbClr val="F26B43"/>
          </p15:clr>
        </p15:guide>
        <p15:guide id="4" pos="7129">
          <p15:clr>
            <a:srgbClr val="F26B43"/>
          </p15:clr>
        </p15:guide>
        <p15:guide id="6" orient="horz" pos="3720">
          <p15:clr>
            <a:srgbClr val="F26B43"/>
          </p15:clr>
        </p15:guide>
        <p15:guide id="8" orient="horz" pos="111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6B1E6E1-D838-4D74-BB40-D99B32CF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06" y="76813"/>
            <a:ext cx="10958582" cy="1130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1BF839-02E3-4C7D-9EAD-E3D6CEF99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6102" y="1769062"/>
            <a:ext cx="10153650" cy="41316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F128D9-473A-4F7D-8DD5-6600F5056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June 8, 2023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CDA788-C8BC-43C9-A581-03D0E049D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DIFFER Software Engineering  |  SIG SE 2023</a:t>
            </a:r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70F396-9D15-4057-A7C2-58B08A3372F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33939" y="1"/>
            <a:ext cx="160720" cy="1331680"/>
          </a:xfrm>
          <a:prstGeom prst="rect">
            <a:avLst/>
          </a:prstGeom>
        </p:spPr>
      </p:pic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3AE83F09-AB9A-4A63-9E26-72CDB273A38F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Afbeelding 1029">
            <a:extLst>
              <a:ext uri="{FF2B5EF4-FFF2-40B4-BE49-F238E27FC236}">
                <a16:creationId xmlns:a16="http://schemas.microsoft.com/office/drawing/2014/main" id="{65CF8843-DEAD-43E7-A688-E9E1996CE95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1" y="6138000"/>
            <a:ext cx="501968" cy="493871"/>
          </a:xfrm>
          <a:prstGeom prst="rect">
            <a:avLst/>
          </a:prstGeom>
        </p:spPr>
      </p:pic>
      <p:sp>
        <p:nvSpPr>
          <p:cNvPr id="43" name="Gelijkbenige driehoek 42">
            <a:extLst>
              <a:ext uri="{FF2B5EF4-FFF2-40B4-BE49-F238E27FC236}">
                <a16:creationId xmlns:a16="http://schemas.microsoft.com/office/drawing/2014/main" id="{E3E96BB4-7614-450E-A4BD-346FBF89C3E4}"/>
              </a:ext>
            </a:extLst>
          </p:cNvPr>
          <p:cNvSpPr/>
          <p:nvPr userDrawn="1"/>
        </p:nvSpPr>
        <p:spPr>
          <a:xfrm>
            <a:off x="3145708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7D347FC8-28AB-41E4-A90B-6F8EEFC490AC}"/>
              </a:ext>
            </a:extLst>
          </p:cNvPr>
          <p:cNvSpPr txBox="1"/>
          <p:nvPr userDrawn="1"/>
        </p:nvSpPr>
        <p:spPr>
          <a:xfrm>
            <a:off x="12520337" y="1575523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2"/>
                </a:solidFill>
              </a:rPr>
              <a:t>No content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 err="1">
                <a:solidFill>
                  <a:schemeClr val="bg2"/>
                </a:solidFill>
              </a:rPr>
              <a:t>above</a:t>
            </a:r>
            <a:r>
              <a:rPr lang="nl-NL" sz="1400" dirty="0">
                <a:solidFill>
                  <a:schemeClr val="bg2"/>
                </a:solidFill>
              </a:rPr>
              <a:t> </a:t>
            </a:r>
            <a:r>
              <a:rPr lang="nl-NL" sz="1400" dirty="0" err="1">
                <a:solidFill>
                  <a:schemeClr val="bg2"/>
                </a:solidFill>
              </a:rPr>
              <a:t>this</a:t>
            </a:r>
            <a:r>
              <a:rPr lang="nl-NL" sz="1400" dirty="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31" name="Gelijkbenige driehoek 30">
            <a:extLst>
              <a:ext uri="{FF2B5EF4-FFF2-40B4-BE49-F238E27FC236}">
                <a16:creationId xmlns:a16="http://schemas.microsoft.com/office/drawing/2014/main" id="{D86B6D5B-55CD-4151-B10E-963BB875D274}"/>
              </a:ext>
            </a:extLst>
          </p:cNvPr>
          <p:cNvSpPr/>
          <p:nvPr userDrawn="1"/>
        </p:nvSpPr>
        <p:spPr>
          <a:xfrm rot="16200000">
            <a:off x="12306037" y="1676225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B53C04F6-991D-40A1-9552-3FA1755C9479}"/>
              </a:ext>
            </a:extLst>
          </p:cNvPr>
          <p:cNvSpPr txBox="1"/>
          <p:nvPr userDrawn="1"/>
        </p:nvSpPr>
        <p:spPr>
          <a:xfrm>
            <a:off x="11415467" y="6917696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2"/>
                </a:solidFill>
              </a:rPr>
              <a:t>No content right</a:t>
            </a:r>
            <a:br>
              <a:rPr lang="en-US" sz="1400" b="0" dirty="0">
                <a:solidFill>
                  <a:schemeClr val="bg2"/>
                </a:solidFill>
              </a:rPr>
            </a:br>
            <a:r>
              <a:rPr lang="en-US" sz="1400" b="0" dirty="0">
                <a:solidFill>
                  <a:schemeClr val="bg2"/>
                </a:solidFill>
              </a:rPr>
              <a:t>of this line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0" name="Gelijkbenige driehoek 39">
            <a:extLst>
              <a:ext uri="{FF2B5EF4-FFF2-40B4-BE49-F238E27FC236}">
                <a16:creationId xmlns:a16="http://schemas.microsoft.com/office/drawing/2014/main" id="{E1FB83F0-47A4-4A31-AA40-34FC20FF3496}"/>
              </a:ext>
            </a:extLst>
          </p:cNvPr>
          <p:cNvSpPr/>
          <p:nvPr userDrawn="1"/>
        </p:nvSpPr>
        <p:spPr>
          <a:xfrm>
            <a:off x="11201167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95C9865E-BAC7-43B4-B4E9-B36A4A0B95BC}"/>
              </a:ext>
            </a:extLst>
          </p:cNvPr>
          <p:cNvSpPr txBox="1"/>
          <p:nvPr userDrawn="1"/>
        </p:nvSpPr>
        <p:spPr>
          <a:xfrm>
            <a:off x="-239746" y="6917696"/>
            <a:ext cx="130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 dirty="0">
                <a:solidFill>
                  <a:schemeClr val="bg2"/>
                </a:solidFill>
              </a:rPr>
              <a:t>No content left</a:t>
            </a:r>
            <a:br>
              <a:rPr lang="en-US" sz="1400" b="0" dirty="0">
                <a:solidFill>
                  <a:schemeClr val="bg2"/>
                </a:solidFill>
              </a:rPr>
            </a:br>
            <a:r>
              <a:rPr lang="en-US" sz="1400" b="0" dirty="0">
                <a:solidFill>
                  <a:schemeClr val="bg2"/>
                </a:solidFill>
              </a:rPr>
              <a:t>of this line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4" name="Gelijkbenige driehoek 43">
            <a:extLst>
              <a:ext uri="{FF2B5EF4-FFF2-40B4-BE49-F238E27FC236}">
                <a16:creationId xmlns:a16="http://schemas.microsoft.com/office/drawing/2014/main" id="{B68F15BC-845E-4757-B84B-05E93469FF5E}"/>
              </a:ext>
            </a:extLst>
          </p:cNvPr>
          <p:cNvSpPr/>
          <p:nvPr userDrawn="1"/>
        </p:nvSpPr>
        <p:spPr>
          <a:xfrm>
            <a:off x="1058833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F9EB2526-3303-4C3A-9EB6-AECD250B96D8}"/>
              </a:ext>
            </a:extLst>
          </p:cNvPr>
          <p:cNvSpPr txBox="1"/>
          <p:nvPr userDrawn="1"/>
        </p:nvSpPr>
        <p:spPr>
          <a:xfrm>
            <a:off x="11420230" y="6073200"/>
            <a:ext cx="483747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r">
              <a:defRPr sz="13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 algn="l"/>
            <a:r>
              <a:rPr lang="nl-NL" sz="1100" dirty="0"/>
              <a:t>/12</a:t>
            </a:r>
          </a:p>
        </p:txBody>
      </p:sp>
      <p:sp>
        <p:nvSpPr>
          <p:cNvPr id="45" name="Tijdelijke aanduiding voor dianummer 5">
            <a:extLst>
              <a:ext uri="{FF2B5EF4-FFF2-40B4-BE49-F238E27FC236}">
                <a16:creationId xmlns:a16="http://schemas.microsoft.com/office/drawing/2014/main" id="{8CA430C7-1173-4F45-A37B-DD80EE00A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9C2C22B5-54F9-4941-BE55-A094F9B58E51}"/>
              </a:ext>
            </a:extLst>
          </p:cNvPr>
          <p:cNvSpPr txBox="1"/>
          <p:nvPr userDrawn="1"/>
        </p:nvSpPr>
        <p:spPr>
          <a:xfrm>
            <a:off x="12520337" y="5719982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2"/>
                </a:solidFill>
              </a:rPr>
              <a:t>No content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below </a:t>
            </a:r>
            <a:r>
              <a:rPr lang="nl-NL" sz="1400" dirty="0" err="1">
                <a:solidFill>
                  <a:schemeClr val="bg2"/>
                </a:solidFill>
              </a:rPr>
              <a:t>this</a:t>
            </a:r>
            <a:r>
              <a:rPr lang="nl-NL" sz="1400" dirty="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47" name="Gelijkbenige driehoek 46">
            <a:extLst>
              <a:ext uri="{FF2B5EF4-FFF2-40B4-BE49-F238E27FC236}">
                <a16:creationId xmlns:a16="http://schemas.microsoft.com/office/drawing/2014/main" id="{27366388-5760-409C-BA64-4942721E48FA}"/>
              </a:ext>
            </a:extLst>
          </p:cNvPr>
          <p:cNvSpPr/>
          <p:nvPr userDrawn="1"/>
        </p:nvSpPr>
        <p:spPr>
          <a:xfrm rot="16200000">
            <a:off x="12306037" y="5820684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1AE98557-3ECC-4F27-9AFF-756A12E4ABA7}"/>
              </a:ext>
            </a:extLst>
          </p:cNvPr>
          <p:cNvSpPr txBox="1"/>
          <p:nvPr userDrawn="1"/>
        </p:nvSpPr>
        <p:spPr>
          <a:xfrm>
            <a:off x="12520337" y="6211117"/>
            <a:ext cx="14462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>
                <a:solidFill>
                  <a:schemeClr val="bg2"/>
                </a:solidFill>
              </a:rPr>
              <a:t>Manually</a:t>
            </a:r>
            <a:r>
              <a:rPr lang="nl-NL" sz="1400" dirty="0">
                <a:solidFill>
                  <a:schemeClr val="bg2"/>
                </a:solidFill>
              </a:rPr>
              <a:t> change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/12 to the correct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 err="1">
                <a:solidFill>
                  <a:schemeClr val="bg2"/>
                </a:solidFill>
              </a:rPr>
              <a:t>total</a:t>
            </a:r>
            <a:r>
              <a:rPr lang="nl-NL" sz="1400" dirty="0">
                <a:solidFill>
                  <a:schemeClr val="bg2"/>
                </a:solidFill>
              </a:rPr>
              <a:t> # of slides</a:t>
            </a:r>
          </a:p>
        </p:txBody>
      </p:sp>
      <p:sp>
        <p:nvSpPr>
          <p:cNvPr id="49" name="Gelijkbenige driehoek 48">
            <a:extLst>
              <a:ext uri="{FF2B5EF4-FFF2-40B4-BE49-F238E27FC236}">
                <a16:creationId xmlns:a16="http://schemas.microsoft.com/office/drawing/2014/main" id="{2D988863-848C-4E57-B61C-A03C67A7CB04}"/>
              </a:ext>
            </a:extLst>
          </p:cNvPr>
          <p:cNvSpPr/>
          <p:nvPr userDrawn="1"/>
        </p:nvSpPr>
        <p:spPr>
          <a:xfrm rot="16200000">
            <a:off x="12306037" y="6311819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7D82EF0C-5524-468F-8F09-403395F2F94A}"/>
              </a:ext>
            </a:extLst>
          </p:cNvPr>
          <p:cNvSpPr txBox="1"/>
          <p:nvPr userDrawn="1"/>
        </p:nvSpPr>
        <p:spPr>
          <a:xfrm>
            <a:off x="3360008" y="6917696"/>
            <a:ext cx="74814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2"/>
                </a:solidFill>
              </a:rPr>
              <a:t>To edit </a:t>
            </a:r>
            <a:r>
              <a:rPr lang="en-US" sz="1400" b="1" dirty="0">
                <a:solidFill>
                  <a:schemeClr val="bg2"/>
                </a:solidFill>
              </a:rPr>
              <a:t>Name Surname | Congress/event </a:t>
            </a:r>
            <a:r>
              <a:rPr lang="en-US" sz="1400" dirty="0">
                <a:solidFill>
                  <a:schemeClr val="bg2"/>
                </a:solidFill>
              </a:rPr>
              <a:t>- go to: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Insert &gt; Header and Footer text &gt; Edit the text next to the checked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Footer box &gt; Click ‘Apply to all’</a:t>
            </a:r>
          </a:p>
          <a:p>
            <a:endParaRPr lang="en-US" sz="1400" dirty="0">
              <a:solidFill>
                <a:schemeClr val="bg2"/>
              </a:solidFill>
            </a:endParaRPr>
          </a:p>
          <a:p>
            <a:r>
              <a:rPr lang="en-US" sz="1400" b="1" dirty="0">
                <a:solidFill>
                  <a:schemeClr val="bg2"/>
                </a:solidFill>
              </a:rPr>
              <a:t>Don't want a date and </a:t>
            </a:r>
            <a:r>
              <a:rPr lang="en-US" sz="1400" b="1" dirty="0" err="1">
                <a:solidFill>
                  <a:schemeClr val="bg2"/>
                </a:solidFill>
              </a:rPr>
              <a:t>footertext</a:t>
            </a:r>
            <a:r>
              <a:rPr lang="en-US" sz="1400" b="1" dirty="0">
                <a:solidFill>
                  <a:schemeClr val="bg2"/>
                </a:solidFill>
              </a:rPr>
              <a:t>?</a:t>
            </a:r>
            <a:br>
              <a:rPr lang="en-US" sz="1400" b="1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Uncheck the footer and date box in the Header and Footer-dialogue &gt; Click 'Apply to all'</a:t>
            </a:r>
          </a:p>
        </p:txBody>
      </p:sp>
      <p:sp>
        <p:nvSpPr>
          <p:cNvPr id="64" name="Tekstvak 63">
            <a:extLst>
              <a:ext uri="{FF2B5EF4-FFF2-40B4-BE49-F238E27FC236}">
                <a16:creationId xmlns:a16="http://schemas.microsoft.com/office/drawing/2014/main" id="{4D40B6D1-C812-45B6-8A21-FA05EB07E710}"/>
              </a:ext>
            </a:extLst>
          </p:cNvPr>
          <p:cNvSpPr txBox="1"/>
          <p:nvPr userDrawn="1"/>
        </p:nvSpPr>
        <p:spPr>
          <a:xfrm>
            <a:off x="-2208343" y="169759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noProof="0" dirty="0">
                <a:solidFill>
                  <a:schemeClr val="bg2"/>
                </a:solidFill>
              </a:rPr>
              <a:t>Colours you can use</a:t>
            </a:r>
            <a:br>
              <a:rPr lang="en-GB" sz="1400" noProof="0" dirty="0">
                <a:solidFill>
                  <a:schemeClr val="bg2"/>
                </a:solidFill>
              </a:rPr>
            </a:br>
            <a:r>
              <a:rPr lang="en-GB" sz="1400" noProof="0" dirty="0">
                <a:solidFill>
                  <a:schemeClr val="bg2"/>
                </a:solidFill>
              </a:rPr>
              <a:t>from the colour palette</a:t>
            </a:r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8C8FD228-8436-485F-A221-1AB054A110BC}"/>
              </a:ext>
            </a:extLst>
          </p:cNvPr>
          <p:cNvSpPr txBox="1"/>
          <p:nvPr userDrawn="1"/>
        </p:nvSpPr>
        <p:spPr>
          <a:xfrm>
            <a:off x="-1773141" y="744154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230 / 130 / 0</a:t>
            </a:r>
          </a:p>
        </p:txBody>
      </p:sp>
      <p:sp>
        <p:nvSpPr>
          <p:cNvPr id="66" name="Rechthoek 65">
            <a:extLst>
              <a:ext uri="{FF2B5EF4-FFF2-40B4-BE49-F238E27FC236}">
                <a16:creationId xmlns:a16="http://schemas.microsoft.com/office/drawing/2014/main" id="{863035FA-33BE-4971-8D53-40DAD9477E77}"/>
              </a:ext>
            </a:extLst>
          </p:cNvPr>
          <p:cNvSpPr/>
          <p:nvPr userDrawn="1"/>
        </p:nvSpPr>
        <p:spPr>
          <a:xfrm>
            <a:off x="-2053071" y="790518"/>
            <a:ext cx="215048" cy="215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7" name="Tekstvak 66">
            <a:extLst>
              <a:ext uri="{FF2B5EF4-FFF2-40B4-BE49-F238E27FC236}">
                <a16:creationId xmlns:a16="http://schemas.microsoft.com/office/drawing/2014/main" id="{3531498C-2C0A-4E32-B70F-C13F87FCB6A4}"/>
              </a:ext>
            </a:extLst>
          </p:cNvPr>
          <p:cNvSpPr txBox="1"/>
          <p:nvPr userDrawn="1"/>
        </p:nvSpPr>
        <p:spPr>
          <a:xfrm>
            <a:off x="-1773141" y="1103105"/>
            <a:ext cx="1110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66 / 103 / 127</a:t>
            </a:r>
          </a:p>
        </p:txBody>
      </p:sp>
      <p:sp>
        <p:nvSpPr>
          <p:cNvPr id="68" name="Rechthoek 67">
            <a:extLst>
              <a:ext uri="{FF2B5EF4-FFF2-40B4-BE49-F238E27FC236}">
                <a16:creationId xmlns:a16="http://schemas.microsoft.com/office/drawing/2014/main" id="{649F0B2F-63C3-4CBE-9204-D78CA455A20C}"/>
              </a:ext>
            </a:extLst>
          </p:cNvPr>
          <p:cNvSpPr/>
          <p:nvPr userDrawn="1"/>
        </p:nvSpPr>
        <p:spPr>
          <a:xfrm>
            <a:off x="-2053071" y="1149469"/>
            <a:ext cx="215048" cy="215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9" name="Tekstvak 68">
            <a:extLst>
              <a:ext uri="{FF2B5EF4-FFF2-40B4-BE49-F238E27FC236}">
                <a16:creationId xmlns:a16="http://schemas.microsoft.com/office/drawing/2014/main" id="{4A6D1FE4-7614-43DE-A960-3AB5FB28436E}"/>
              </a:ext>
            </a:extLst>
          </p:cNvPr>
          <p:cNvSpPr txBox="1"/>
          <p:nvPr userDrawn="1"/>
        </p:nvSpPr>
        <p:spPr>
          <a:xfrm>
            <a:off x="-1773141" y="1462056"/>
            <a:ext cx="947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94 / 179 / 5</a:t>
            </a:r>
          </a:p>
        </p:txBody>
      </p:sp>
      <p:sp>
        <p:nvSpPr>
          <p:cNvPr id="70" name="Rechthoek 69">
            <a:extLst>
              <a:ext uri="{FF2B5EF4-FFF2-40B4-BE49-F238E27FC236}">
                <a16:creationId xmlns:a16="http://schemas.microsoft.com/office/drawing/2014/main" id="{1C2F1567-D262-42ED-9D3B-8F88D623FD82}"/>
              </a:ext>
            </a:extLst>
          </p:cNvPr>
          <p:cNvSpPr/>
          <p:nvPr userDrawn="1"/>
        </p:nvSpPr>
        <p:spPr>
          <a:xfrm>
            <a:off x="-2053071" y="1508420"/>
            <a:ext cx="215048" cy="215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" name="Tekstvak 70">
            <a:extLst>
              <a:ext uri="{FF2B5EF4-FFF2-40B4-BE49-F238E27FC236}">
                <a16:creationId xmlns:a16="http://schemas.microsoft.com/office/drawing/2014/main" id="{7E3E9355-5E9C-44F2-A3C9-E0EDD5894B11}"/>
              </a:ext>
            </a:extLst>
          </p:cNvPr>
          <p:cNvSpPr txBox="1"/>
          <p:nvPr userDrawn="1"/>
        </p:nvSpPr>
        <p:spPr>
          <a:xfrm>
            <a:off x="-1773141" y="1821007"/>
            <a:ext cx="10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57 / 87 / 163</a:t>
            </a:r>
          </a:p>
        </p:txBody>
      </p:sp>
      <p:sp>
        <p:nvSpPr>
          <p:cNvPr id="72" name="Rechthoek 71">
            <a:extLst>
              <a:ext uri="{FF2B5EF4-FFF2-40B4-BE49-F238E27FC236}">
                <a16:creationId xmlns:a16="http://schemas.microsoft.com/office/drawing/2014/main" id="{83D37270-BAE3-491B-87AC-5D6C2C6B194B}"/>
              </a:ext>
            </a:extLst>
          </p:cNvPr>
          <p:cNvSpPr/>
          <p:nvPr userDrawn="1"/>
        </p:nvSpPr>
        <p:spPr>
          <a:xfrm>
            <a:off x="-2053071" y="1867371"/>
            <a:ext cx="215048" cy="215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3" name="Tekstvak 72">
            <a:extLst>
              <a:ext uri="{FF2B5EF4-FFF2-40B4-BE49-F238E27FC236}">
                <a16:creationId xmlns:a16="http://schemas.microsoft.com/office/drawing/2014/main" id="{D9BC3601-233F-4A3D-9D48-B24E6E9476FC}"/>
              </a:ext>
            </a:extLst>
          </p:cNvPr>
          <p:cNvSpPr txBox="1"/>
          <p:nvPr userDrawn="1"/>
        </p:nvSpPr>
        <p:spPr>
          <a:xfrm>
            <a:off x="-1773141" y="2179958"/>
            <a:ext cx="1105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69 / 133 / 136</a:t>
            </a:r>
          </a:p>
        </p:txBody>
      </p:sp>
      <p:sp>
        <p:nvSpPr>
          <p:cNvPr id="74" name="Rechthoek 73">
            <a:extLst>
              <a:ext uri="{FF2B5EF4-FFF2-40B4-BE49-F238E27FC236}">
                <a16:creationId xmlns:a16="http://schemas.microsoft.com/office/drawing/2014/main" id="{D2D86E38-AF35-49CF-AFEA-A1C956C5E5FE}"/>
              </a:ext>
            </a:extLst>
          </p:cNvPr>
          <p:cNvSpPr/>
          <p:nvPr userDrawn="1"/>
        </p:nvSpPr>
        <p:spPr>
          <a:xfrm>
            <a:off x="-2053071" y="2226322"/>
            <a:ext cx="215048" cy="2150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5" name="Groep 74">
            <a:extLst>
              <a:ext uri="{FF2B5EF4-FFF2-40B4-BE49-F238E27FC236}">
                <a16:creationId xmlns:a16="http://schemas.microsoft.com/office/drawing/2014/main" id="{B3C0F30C-53CD-4956-9E62-5BF94FAA8CCD}"/>
              </a:ext>
            </a:extLst>
          </p:cNvPr>
          <p:cNvGrpSpPr/>
          <p:nvPr userDrawn="1"/>
        </p:nvGrpSpPr>
        <p:grpSpPr>
          <a:xfrm>
            <a:off x="-2274277" y="136525"/>
            <a:ext cx="2126134" cy="2463669"/>
            <a:chOff x="-1989269" y="136525"/>
            <a:chExt cx="1710726" cy="2463669"/>
          </a:xfrm>
        </p:grpSpPr>
        <p:cxnSp>
          <p:nvCxnSpPr>
            <p:cNvPr id="76" name="Rechte verbindingslijn 75">
              <a:extLst>
                <a:ext uri="{FF2B5EF4-FFF2-40B4-BE49-F238E27FC236}">
                  <a16:creationId xmlns:a16="http://schemas.microsoft.com/office/drawing/2014/main" id="{497F2677-F757-4180-B7EC-4241D4886F8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136525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Rechte verbindingslijn 76">
              <a:extLst>
                <a:ext uri="{FF2B5EF4-FFF2-40B4-BE49-F238E27FC236}">
                  <a16:creationId xmlns:a16="http://schemas.microsoft.com/office/drawing/2014/main" id="{2CDD460C-E827-4BE4-9AF6-AC4ACF716CC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692107"/>
              <a:ext cx="1710726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echte verbindingslijn 77">
              <a:extLst>
                <a:ext uri="{FF2B5EF4-FFF2-40B4-BE49-F238E27FC236}">
                  <a16:creationId xmlns:a16="http://schemas.microsoft.com/office/drawing/2014/main" id="{B7CB7C18-6AFA-4E34-AAB1-78025DCC9E7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2600194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746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96" r:id="rId5"/>
    <p:sldLayoutId id="2147483682" r:id="rId6"/>
    <p:sldLayoutId id="2147483683" r:id="rId7"/>
    <p:sldLayoutId id="2147483684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120000"/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385763" indent="-1857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984250" indent="-15398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598613" indent="-1603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209800" indent="-15875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6">
          <p15:clr>
            <a:srgbClr val="F26B43"/>
          </p15:clr>
        </p15:guide>
        <p15:guide id="4" pos="7129">
          <p15:clr>
            <a:srgbClr val="F26B43"/>
          </p15:clr>
        </p15:guide>
        <p15:guide id="6" orient="horz" pos="3720">
          <p15:clr>
            <a:srgbClr val="F26B43"/>
          </p15:clr>
        </p15:guide>
        <p15:guide id="8" orient="horz" pos="111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6B1E6E1-D838-4D74-BB40-D99B32CF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06" y="76813"/>
            <a:ext cx="10958582" cy="1130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1BF839-02E3-4C7D-9EAD-E3D6CEF99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6102" y="1769062"/>
            <a:ext cx="10153650" cy="41316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F128D9-473A-4F7D-8DD5-6600F5056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June 8, 2023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CDA788-C8BC-43C9-A581-03D0E049D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DIFFER Software Engineering  |  SIG SE 2023</a:t>
            </a:r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70F396-9D15-4057-A7C2-58B08A3372F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33939" y="1"/>
            <a:ext cx="160720" cy="1331680"/>
          </a:xfrm>
          <a:prstGeom prst="rect">
            <a:avLst/>
          </a:prstGeom>
        </p:spPr>
      </p:pic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3AE83F09-AB9A-4A63-9E26-72CDB273A38F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Afbeelding 1029">
            <a:extLst>
              <a:ext uri="{FF2B5EF4-FFF2-40B4-BE49-F238E27FC236}">
                <a16:creationId xmlns:a16="http://schemas.microsoft.com/office/drawing/2014/main" id="{65CF8843-DEAD-43E7-A688-E9E1996CE95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1" y="6138000"/>
            <a:ext cx="501968" cy="493871"/>
          </a:xfrm>
          <a:prstGeom prst="rect">
            <a:avLst/>
          </a:prstGeom>
        </p:spPr>
      </p:pic>
      <p:sp>
        <p:nvSpPr>
          <p:cNvPr id="43" name="Gelijkbenige driehoek 42">
            <a:extLst>
              <a:ext uri="{FF2B5EF4-FFF2-40B4-BE49-F238E27FC236}">
                <a16:creationId xmlns:a16="http://schemas.microsoft.com/office/drawing/2014/main" id="{E3E96BB4-7614-450E-A4BD-346FBF89C3E4}"/>
              </a:ext>
            </a:extLst>
          </p:cNvPr>
          <p:cNvSpPr/>
          <p:nvPr userDrawn="1"/>
        </p:nvSpPr>
        <p:spPr>
          <a:xfrm>
            <a:off x="3145708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7D347FC8-28AB-41E4-A90B-6F8EEFC490AC}"/>
              </a:ext>
            </a:extLst>
          </p:cNvPr>
          <p:cNvSpPr txBox="1"/>
          <p:nvPr userDrawn="1"/>
        </p:nvSpPr>
        <p:spPr>
          <a:xfrm>
            <a:off x="12520337" y="1575523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2"/>
                </a:solidFill>
              </a:rPr>
              <a:t>No content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 err="1">
                <a:solidFill>
                  <a:schemeClr val="bg2"/>
                </a:solidFill>
              </a:rPr>
              <a:t>above</a:t>
            </a:r>
            <a:r>
              <a:rPr lang="nl-NL" sz="1400" dirty="0">
                <a:solidFill>
                  <a:schemeClr val="bg2"/>
                </a:solidFill>
              </a:rPr>
              <a:t> </a:t>
            </a:r>
            <a:r>
              <a:rPr lang="nl-NL" sz="1400" dirty="0" err="1">
                <a:solidFill>
                  <a:schemeClr val="bg2"/>
                </a:solidFill>
              </a:rPr>
              <a:t>this</a:t>
            </a:r>
            <a:r>
              <a:rPr lang="nl-NL" sz="1400" dirty="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31" name="Gelijkbenige driehoek 30">
            <a:extLst>
              <a:ext uri="{FF2B5EF4-FFF2-40B4-BE49-F238E27FC236}">
                <a16:creationId xmlns:a16="http://schemas.microsoft.com/office/drawing/2014/main" id="{D86B6D5B-55CD-4151-B10E-963BB875D274}"/>
              </a:ext>
            </a:extLst>
          </p:cNvPr>
          <p:cNvSpPr/>
          <p:nvPr userDrawn="1"/>
        </p:nvSpPr>
        <p:spPr>
          <a:xfrm rot="16200000">
            <a:off x="12306037" y="1676225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961D766B-AE05-41F6-97D7-B0D68CF50C9E}"/>
              </a:ext>
            </a:extLst>
          </p:cNvPr>
          <p:cNvSpPr txBox="1"/>
          <p:nvPr userDrawn="1"/>
        </p:nvSpPr>
        <p:spPr>
          <a:xfrm>
            <a:off x="11415467" y="6917696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2"/>
                </a:solidFill>
              </a:rPr>
              <a:t>No content right</a:t>
            </a:r>
            <a:br>
              <a:rPr lang="en-US" sz="1400" b="0" dirty="0">
                <a:solidFill>
                  <a:schemeClr val="bg2"/>
                </a:solidFill>
              </a:rPr>
            </a:br>
            <a:r>
              <a:rPr lang="en-US" sz="1400" b="0" dirty="0">
                <a:solidFill>
                  <a:schemeClr val="bg2"/>
                </a:solidFill>
              </a:rPr>
              <a:t>of this line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0" name="Gelijkbenige driehoek 39">
            <a:extLst>
              <a:ext uri="{FF2B5EF4-FFF2-40B4-BE49-F238E27FC236}">
                <a16:creationId xmlns:a16="http://schemas.microsoft.com/office/drawing/2014/main" id="{5F08617F-AF79-47A7-B9C2-84315053016A}"/>
              </a:ext>
            </a:extLst>
          </p:cNvPr>
          <p:cNvSpPr/>
          <p:nvPr userDrawn="1"/>
        </p:nvSpPr>
        <p:spPr>
          <a:xfrm>
            <a:off x="11201167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7AB32B94-2EA3-4D0C-92C5-F3EAA06F889B}"/>
              </a:ext>
            </a:extLst>
          </p:cNvPr>
          <p:cNvSpPr txBox="1"/>
          <p:nvPr userDrawn="1"/>
        </p:nvSpPr>
        <p:spPr>
          <a:xfrm>
            <a:off x="-239746" y="6917696"/>
            <a:ext cx="130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 dirty="0">
                <a:solidFill>
                  <a:schemeClr val="bg2"/>
                </a:solidFill>
              </a:rPr>
              <a:t>No content left</a:t>
            </a:r>
            <a:br>
              <a:rPr lang="en-US" sz="1400" b="0" dirty="0">
                <a:solidFill>
                  <a:schemeClr val="bg2"/>
                </a:solidFill>
              </a:rPr>
            </a:br>
            <a:r>
              <a:rPr lang="en-US" sz="1400" b="0" dirty="0">
                <a:solidFill>
                  <a:schemeClr val="bg2"/>
                </a:solidFill>
              </a:rPr>
              <a:t>of this line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4" name="Gelijkbenige driehoek 43">
            <a:extLst>
              <a:ext uri="{FF2B5EF4-FFF2-40B4-BE49-F238E27FC236}">
                <a16:creationId xmlns:a16="http://schemas.microsoft.com/office/drawing/2014/main" id="{52398A7D-4F24-45BA-93B0-39BC7BF6D0F1}"/>
              </a:ext>
            </a:extLst>
          </p:cNvPr>
          <p:cNvSpPr/>
          <p:nvPr userDrawn="1"/>
        </p:nvSpPr>
        <p:spPr>
          <a:xfrm>
            <a:off x="1058833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85115A94-F044-472C-A9DA-DDFCEA712593}"/>
              </a:ext>
            </a:extLst>
          </p:cNvPr>
          <p:cNvSpPr txBox="1"/>
          <p:nvPr userDrawn="1"/>
        </p:nvSpPr>
        <p:spPr>
          <a:xfrm>
            <a:off x="11420230" y="6073200"/>
            <a:ext cx="457189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r">
              <a:defRPr sz="13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 algn="l"/>
            <a:r>
              <a:rPr lang="nl-NL" sz="1100" dirty="0"/>
              <a:t>/12</a:t>
            </a:r>
          </a:p>
        </p:txBody>
      </p:sp>
      <p:sp>
        <p:nvSpPr>
          <p:cNvPr id="45" name="Tijdelijke aanduiding voor dianummer 5">
            <a:extLst>
              <a:ext uri="{FF2B5EF4-FFF2-40B4-BE49-F238E27FC236}">
                <a16:creationId xmlns:a16="http://schemas.microsoft.com/office/drawing/2014/main" id="{FD0C8193-8990-4BF8-8E41-F2CC01470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4CDEF40A-C79D-43E4-A5DD-7AF2819FC024}"/>
              </a:ext>
            </a:extLst>
          </p:cNvPr>
          <p:cNvSpPr txBox="1"/>
          <p:nvPr userDrawn="1"/>
        </p:nvSpPr>
        <p:spPr>
          <a:xfrm>
            <a:off x="12520337" y="5719982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2"/>
                </a:solidFill>
              </a:rPr>
              <a:t>No content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below </a:t>
            </a:r>
            <a:r>
              <a:rPr lang="nl-NL" sz="1400" dirty="0" err="1">
                <a:solidFill>
                  <a:schemeClr val="bg2"/>
                </a:solidFill>
              </a:rPr>
              <a:t>this</a:t>
            </a:r>
            <a:r>
              <a:rPr lang="nl-NL" sz="1400" dirty="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47" name="Gelijkbenige driehoek 46">
            <a:extLst>
              <a:ext uri="{FF2B5EF4-FFF2-40B4-BE49-F238E27FC236}">
                <a16:creationId xmlns:a16="http://schemas.microsoft.com/office/drawing/2014/main" id="{4A408EF7-1008-4EAD-A953-EAA369C7BE98}"/>
              </a:ext>
            </a:extLst>
          </p:cNvPr>
          <p:cNvSpPr/>
          <p:nvPr userDrawn="1"/>
        </p:nvSpPr>
        <p:spPr>
          <a:xfrm rot="16200000">
            <a:off x="12306037" y="5820684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95C52140-402F-4CB9-83D1-72C44AD1C68D}"/>
              </a:ext>
            </a:extLst>
          </p:cNvPr>
          <p:cNvSpPr txBox="1"/>
          <p:nvPr userDrawn="1"/>
        </p:nvSpPr>
        <p:spPr>
          <a:xfrm>
            <a:off x="12520337" y="6211117"/>
            <a:ext cx="14462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>
                <a:solidFill>
                  <a:schemeClr val="bg2"/>
                </a:solidFill>
              </a:rPr>
              <a:t>Manually</a:t>
            </a:r>
            <a:r>
              <a:rPr lang="nl-NL" sz="1400" dirty="0">
                <a:solidFill>
                  <a:schemeClr val="bg2"/>
                </a:solidFill>
              </a:rPr>
              <a:t> change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/12 to the correct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 err="1">
                <a:solidFill>
                  <a:schemeClr val="bg2"/>
                </a:solidFill>
              </a:rPr>
              <a:t>total</a:t>
            </a:r>
            <a:r>
              <a:rPr lang="nl-NL" sz="1400" dirty="0">
                <a:solidFill>
                  <a:schemeClr val="bg2"/>
                </a:solidFill>
              </a:rPr>
              <a:t> # of slides</a:t>
            </a:r>
          </a:p>
        </p:txBody>
      </p:sp>
      <p:sp>
        <p:nvSpPr>
          <p:cNvPr id="49" name="Gelijkbenige driehoek 48">
            <a:extLst>
              <a:ext uri="{FF2B5EF4-FFF2-40B4-BE49-F238E27FC236}">
                <a16:creationId xmlns:a16="http://schemas.microsoft.com/office/drawing/2014/main" id="{87729A79-CE9B-4356-AA9D-1D4C33F5740A}"/>
              </a:ext>
            </a:extLst>
          </p:cNvPr>
          <p:cNvSpPr/>
          <p:nvPr userDrawn="1"/>
        </p:nvSpPr>
        <p:spPr>
          <a:xfrm rot="16200000">
            <a:off x="12306037" y="6311819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D9E35370-AC98-4476-B408-02EC5A5E2BF6}"/>
              </a:ext>
            </a:extLst>
          </p:cNvPr>
          <p:cNvSpPr txBox="1"/>
          <p:nvPr userDrawn="1"/>
        </p:nvSpPr>
        <p:spPr>
          <a:xfrm>
            <a:off x="3360008" y="6917696"/>
            <a:ext cx="74814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2"/>
                </a:solidFill>
              </a:rPr>
              <a:t>To edit </a:t>
            </a:r>
            <a:r>
              <a:rPr lang="en-US" sz="1400" b="1" dirty="0">
                <a:solidFill>
                  <a:schemeClr val="bg2"/>
                </a:solidFill>
              </a:rPr>
              <a:t>Name Surname | Congress/event </a:t>
            </a:r>
            <a:r>
              <a:rPr lang="en-US" sz="1400" dirty="0">
                <a:solidFill>
                  <a:schemeClr val="bg2"/>
                </a:solidFill>
              </a:rPr>
              <a:t>- go to: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Insert &gt; Header and Footer text &gt; Edit the text next to the checked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Footer box &gt; Click ‘Apply to all’</a:t>
            </a:r>
          </a:p>
          <a:p>
            <a:endParaRPr lang="en-US" sz="1400" dirty="0">
              <a:solidFill>
                <a:schemeClr val="bg2"/>
              </a:solidFill>
            </a:endParaRPr>
          </a:p>
          <a:p>
            <a:r>
              <a:rPr lang="en-US" sz="1400" b="1" dirty="0">
                <a:solidFill>
                  <a:schemeClr val="bg2"/>
                </a:solidFill>
              </a:rPr>
              <a:t>Don't want a date and </a:t>
            </a:r>
            <a:r>
              <a:rPr lang="en-US" sz="1400" b="1" dirty="0" err="1">
                <a:solidFill>
                  <a:schemeClr val="bg2"/>
                </a:solidFill>
              </a:rPr>
              <a:t>footertext</a:t>
            </a:r>
            <a:r>
              <a:rPr lang="en-US" sz="1400" b="1" dirty="0">
                <a:solidFill>
                  <a:schemeClr val="bg2"/>
                </a:solidFill>
              </a:rPr>
              <a:t>?</a:t>
            </a:r>
            <a:br>
              <a:rPr lang="en-US" sz="1400" b="1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Uncheck the footer and date box in the Header and Footer-dialogue &gt; Click 'Apply to all'</a:t>
            </a:r>
          </a:p>
        </p:txBody>
      </p:sp>
      <p:sp>
        <p:nvSpPr>
          <p:cNvPr id="64" name="Tekstvak 63">
            <a:extLst>
              <a:ext uri="{FF2B5EF4-FFF2-40B4-BE49-F238E27FC236}">
                <a16:creationId xmlns:a16="http://schemas.microsoft.com/office/drawing/2014/main" id="{3E3502B5-52AB-4717-9DC0-7504C6474EFD}"/>
              </a:ext>
            </a:extLst>
          </p:cNvPr>
          <p:cNvSpPr txBox="1"/>
          <p:nvPr userDrawn="1"/>
        </p:nvSpPr>
        <p:spPr>
          <a:xfrm>
            <a:off x="-2208343" y="169759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noProof="0" dirty="0">
                <a:solidFill>
                  <a:schemeClr val="bg2"/>
                </a:solidFill>
              </a:rPr>
              <a:t>Colours you can use</a:t>
            </a:r>
            <a:br>
              <a:rPr lang="en-GB" sz="1400" noProof="0" dirty="0">
                <a:solidFill>
                  <a:schemeClr val="bg2"/>
                </a:solidFill>
              </a:rPr>
            </a:br>
            <a:r>
              <a:rPr lang="en-GB" sz="1400" noProof="0" dirty="0">
                <a:solidFill>
                  <a:schemeClr val="bg2"/>
                </a:solidFill>
              </a:rPr>
              <a:t>from the colour palette</a:t>
            </a:r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8DD7F41B-9F49-4A30-A3DF-C1B20D3A7E7F}"/>
              </a:ext>
            </a:extLst>
          </p:cNvPr>
          <p:cNvSpPr txBox="1"/>
          <p:nvPr userDrawn="1"/>
        </p:nvSpPr>
        <p:spPr>
          <a:xfrm>
            <a:off x="-1773141" y="744154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230 / 130 / 0</a:t>
            </a:r>
          </a:p>
        </p:txBody>
      </p:sp>
      <p:sp>
        <p:nvSpPr>
          <p:cNvPr id="66" name="Rechthoek 65">
            <a:extLst>
              <a:ext uri="{FF2B5EF4-FFF2-40B4-BE49-F238E27FC236}">
                <a16:creationId xmlns:a16="http://schemas.microsoft.com/office/drawing/2014/main" id="{73BCD98D-9689-43EE-8DD1-7C9E2F819DE4}"/>
              </a:ext>
            </a:extLst>
          </p:cNvPr>
          <p:cNvSpPr/>
          <p:nvPr userDrawn="1"/>
        </p:nvSpPr>
        <p:spPr>
          <a:xfrm>
            <a:off x="-2053071" y="790518"/>
            <a:ext cx="215048" cy="215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7" name="Tekstvak 66">
            <a:extLst>
              <a:ext uri="{FF2B5EF4-FFF2-40B4-BE49-F238E27FC236}">
                <a16:creationId xmlns:a16="http://schemas.microsoft.com/office/drawing/2014/main" id="{79897CEA-C547-478F-9288-7B28CCA48883}"/>
              </a:ext>
            </a:extLst>
          </p:cNvPr>
          <p:cNvSpPr txBox="1"/>
          <p:nvPr userDrawn="1"/>
        </p:nvSpPr>
        <p:spPr>
          <a:xfrm>
            <a:off x="-1773141" y="1103105"/>
            <a:ext cx="1110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66 / 103 / 127</a:t>
            </a:r>
          </a:p>
        </p:txBody>
      </p:sp>
      <p:sp>
        <p:nvSpPr>
          <p:cNvPr id="68" name="Rechthoek 67">
            <a:extLst>
              <a:ext uri="{FF2B5EF4-FFF2-40B4-BE49-F238E27FC236}">
                <a16:creationId xmlns:a16="http://schemas.microsoft.com/office/drawing/2014/main" id="{E32C9BCB-1A9C-4555-A917-C79D10979920}"/>
              </a:ext>
            </a:extLst>
          </p:cNvPr>
          <p:cNvSpPr/>
          <p:nvPr userDrawn="1"/>
        </p:nvSpPr>
        <p:spPr>
          <a:xfrm>
            <a:off x="-2053071" y="1149469"/>
            <a:ext cx="215048" cy="215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9" name="Tekstvak 68">
            <a:extLst>
              <a:ext uri="{FF2B5EF4-FFF2-40B4-BE49-F238E27FC236}">
                <a16:creationId xmlns:a16="http://schemas.microsoft.com/office/drawing/2014/main" id="{F07A4A04-C70A-489B-AA2E-6D101B570847}"/>
              </a:ext>
            </a:extLst>
          </p:cNvPr>
          <p:cNvSpPr txBox="1"/>
          <p:nvPr userDrawn="1"/>
        </p:nvSpPr>
        <p:spPr>
          <a:xfrm>
            <a:off x="-1773141" y="1462056"/>
            <a:ext cx="947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94 / 179 / 5</a:t>
            </a:r>
          </a:p>
        </p:txBody>
      </p:sp>
      <p:sp>
        <p:nvSpPr>
          <p:cNvPr id="70" name="Rechthoek 69">
            <a:extLst>
              <a:ext uri="{FF2B5EF4-FFF2-40B4-BE49-F238E27FC236}">
                <a16:creationId xmlns:a16="http://schemas.microsoft.com/office/drawing/2014/main" id="{0E32B463-21AB-4019-9A6E-C1042D891657}"/>
              </a:ext>
            </a:extLst>
          </p:cNvPr>
          <p:cNvSpPr/>
          <p:nvPr userDrawn="1"/>
        </p:nvSpPr>
        <p:spPr>
          <a:xfrm>
            <a:off x="-2053071" y="1508420"/>
            <a:ext cx="215048" cy="215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" name="Tekstvak 70">
            <a:extLst>
              <a:ext uri="{FF2B5EF4-FFF2-40B4-BE49-F238E27FC236}">
                <a16:creationId xmlns:a16="http://schemas.microsoft.com/office/drawing/2014/main" id="{B7547B45-7840-498A-8292-91123A400E2E}"/>
              </a:ext>
            </a:extLst>
          </p:cNvPr>
          <p:cNvSpPr txBox="1"/>
          <p:nvPr userDrawn="1"/>
        </p:nvSpPr>
        <p:spPr>
          <a:xfrm>
            <a:off x="-1773141" y="1821007"/>
            <a:ext cx="10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57 / 87 / 163</a:t>
            </a:r>
          </a:p>
        </p:txBody>
      </p:sp>
      <p:sp>
        <p:nvSpPr>
          <p:cNvPr id="72" name="Rechthoek 71">
            <a:extLst>
              <a:ext uri="{FF2B5EF4-FFF2-40B4-BE49-F238E27FC236}">
                <a16:creationId xmlns:a16="http://schemas.microsoft.com/office/drawing/2014/main" id="{0A62BBFC-1240-419F-9A17-35F3D1D9FC4F}"/>
              </a:ext>
            </a:extLst>
          </p:cNvPr>
          <p:cNvSpPr/>
          <p:nvPr userDrawn="1"/>
        </p:nvSpPr>
        <p:spPr>
          <a:xfrm>
            <a:off x="-2053071" y="1867371"/>
            <a:ext cx="215048" cy="215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3" name="Tekstvak 72">
            <a:extLst>
              <a:ext uri="{FF2B5EF4-FFF2-40B4-BE49-F238E27FC236}">
                <a16:creationId xmlns:a16="http://schemas.microsoft.com/office/drawing/2014/main" id="{4DB68B3A-7A65-4A83-9FE7-5F81F5989BFA}"/>
              </a:ext>
            </a:extLst>
          </p:cNvPr>
          <p:cNvSpPr txBox="1"/>
          <p:nvPr userDrawn="1"/>
        </p:nvSpPr>
        <p:spPr>
          <a:xfrm>
            <a:off x="-1773141" y="2179958"/>
            <a:ext cx="1105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69 / 133 / 136</a:t>
            </a:r>
          </a:p>
        </p:txBody>
      </p:sp>
      <p:sp>
        <p:nvSpPr>
          <p:cNvPr id="74" name="Rechthoek 73">
            <a:extLst>
              <a:ext uri="{FF2B5EF4-FFF2-40B4-BE49-F238E27FC236}">
                <a16:creationId xmlns:a16="http://schemas.microsoft.com/office/drawing/2014/main" id="{661E0014-6475-444A-BC6B-3270A09E1A84}"/>
              </a:ext>
            </a:extLst>
          </p:cNvPr>
          <p:cNvSpPr/>
          <p:nvPr userDrawn="1"/>
        </p:nvSpPr>
        <p:spPr>
          <a:xfrm>
            <a:off x="-2053071" y="2226322"/>
            <a:ext cx="215048" cy="2150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5" name="Groep 74">
            <a:extLst>
              <a:ext uri="{FF2B5EF4-FFF2-40B4-BE49-F238E27FC236}">
                <a16:creationId xmlns:a16="http://schemas.microsoft.com/office/drawing/2014/main" id="{3B922B2E-D787-42B1-B397-BEFFFA737309}"/>
              </a:ext>
            </a:extLst>
          </p:cNvPr>
          <p:cNvGrpSpPr/>
          <p:nvPr userDrawn="1"/>
        </p:nvGrpSpPr>
        <p:grpSpPr>
          <a:xfrm>
            <a:off x="-2274277" y="136525"/>
            <a:ext cx="2126134" cy="2463669"/>
            <a:chOff x="-1989269" y="136525"/>
            <a:chExt cx="1710726" cy="2463669"/>
          </a:xfrm>
        </p:grpSpPr>
        <p:cxnSp>
          <p:nvCxnSpPr>
            <p:cNvPr id="76" name="Rechte verbindingslijn 75">
              <a:extLst>
                <a:ext uri="{FF2B5EF4-FFF2-40B4-BE49-F238E27FC236}">
                  <a16:creationId xmlns:a16="http://schemas.microsoft.com/office/drawing/2014/main" id="{B352AFEE-FC7C-4495-94DD-323D4599A20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136525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Rechte verbindingslijn 76">
              <a:extLst>
                <a:ext uri="{FF2B5EF4-FFF2-40B4-BE49-F238E27FC236}">
                  <a16:creationId xmlns:a16="http://schemas.microsoft.com/office/drawing/2014/main" id="{DECD8D1E-D8CB-4B16-88BD-54A15B09BC5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692107"/>
              <a:ext cx="1710726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echte verbindingslijn 77">
              <a:extLst>
                <a:ext uri="{FF2B5EF4-FFF2-40B4-BE49-F238E27FC236}">
                  <a16:creationId xmlns:a16="http://schemas.microsoft.com/office/drawing/2014/main" id="{4F25046E-561D-4008-83C8-6A2015BA5A0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2600194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033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7" r:id="rId5"/>
    <p:sldLayoutId id="2147483691" r:id="rId6"/>
    <p:sldLayoutId id="2147483692" r:id="rId7"/>
    <p:sldLayoutId id="2147483693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120000"/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385763" indent="-1857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984250" indent="-15398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598613" indent="-1603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209800" indent="-15875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6">
          <p15:clr>
            <a:srgbClr val="F26B43"/>
          </p15:clr>
        </p15:guide>
        <p15:guide id="4" pos="7129">
          <p15:clr>
            <a:srgbClr val="F26B43"/>
          </p15:clr>
        </p15:guide>
        <p15:guide id="6" orient="horz" pos="3720">
          <p15:clr>
            <a:srgbClr val="F26B43"/>
          </p15:clr>
        </p15:guide>
        <p15:guide id="8" orient="horz" pos="11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D662AF3C-8711-452C-A160-D08F8F85F3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Eunomia inspired suggestions</a:t>
            </a:r>
            <a:br>
              <a:rPr lang="en-US" sz="4200" dirty="0"/>
            </a:br>
            <a:endParaRPr lang="nl-NL" sz="4200" dirty="0"/>
          </a:p>
        </p:txBody>
      </p:sp>
      <p:sp>
        <p:nvSpPr>
          <p:cNvPr id="9" name="Ondertitel 8">
            <a:extLst>
              <a:ext uri="{FF2B5EF4-FFF2-40B4-BE49-F238E27FC236}">
                <a16:creationId xmlns:a16="http://schemas.microsoft.com/office/drawing/2014/main" id="{E368232D-70F5-46FD-976B-B6E666A9F2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221" y="2314631"/>
            <a:ext cx="6956245" cy="562793"/>
          </a:xfrm>
        </p:spPr>
        <p:txBody>
          <a:bodyPr>
            <a:normAutofit/>
          </a:bodyPr>
          <a:lstStyle/>
          <a:p>
            <a:r>
              <a:rPr lang="en-US" sz="2200" dirty="0"/>
              <a:t>TSVV-5 Code Camp 2023, EIRENE refactoring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E8845AE1-787A-485C-8672-F3347293FD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200" dirty="0"/>
              <a:t>DIFFER / Pieter Willem Groen</a:t>
            </a: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316050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69A615-63CF-47E6-BB95-7374DCACD6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F6403D-4CA1-46E2-B9CF-6F5DB86036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8C63FD7-7973-4194-876C-440D6F17DB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321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113E-95F0-4786-AA42-E1ABB26DF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Introduction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77458-80D6-4885-B4E1-7F8C53898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Eunomia</a:t>
            </a:r>
            <a:r>
              <a:rPr lang="nl-NL" dirty="0"/>
              <a:t> Monte Carlo code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neutral</a:t>
            </a:r>
            <a:r>
              <a:rPr lang="nl-NL" dirty="0"/>
              <a:t> transport [1]</a:t>
            </a:r>
          </a:p>
          <a:p>
            <a:pPr lvl="1"/>
            <a:r>
              <a:rPr lang="nl-NL" dirty="0"/>
              <a:t>(Rob Wieggers, Pieter Willem Groen; ~2012)</a:t>
            </a:r>
          </a:p>
          <a:p>
            <a:r>
              <a:rPr lang="nl-NL" dirty="0" err="1"/>
              <a:t>From</a:t>
            </a:r>
            <a:r>
              <a:rPr lang="nl-NL" dirty="0"/>
              <a:t> scratch</a:t>
            </a:r>
          </a:p>
          <a:p>
            <a:endParaRPr lang="nl-NL" dirty="0"/>
          </a:p>
          <a:p>
            <a:r>
              <a:rPr lang="nl-NL" dirty="0"/>
              <a:t>Semi OOP (f90 compliant): modules as 'classes' [2]</a:t>
            </a:r>
            <a:endParaRPr lang="nl-NL" b="1" baseline="30000" dirty="0"/>
          </a:p>
          <a:p>
            <a:r>
              <a:rPr lang="nl-NL" dirty="0"/>
              <a:t>Design, </a:t>
            </a:r>
            <a:r>
              <a:rPr lang="nl-NL" dirty="0" err="1"/>
              <a:t>using</a:t>
            </a:r>
            <a:r>
              <a:rPr lang="nl-NL" dirty="0"/>
              <a:t> 'CRC' (Class </a:t>
            </a:r>
            <a:r>
              <a:rPr lang="nl-NL" dirty="0" err="1"/>
              <a:t>Responsibility</a:t>
            </a:r>
            <a:r>
              <a:rPr lang="nl-NL" dirty="0"/>
              <a:t> Collaborator; </a:t>
            </a:r>
            <a:r>
              <a:rPr lang="nl-NL" dirty="0" err="1"/>
              <a:t>identifying</a:t>
            </a:r>
            <a:r>
              <a:rPr lang="nl-NL" dirty="0"/>
              <a:t> '</a:t>
            </a:r>
            <a:r>
              <a:rPr lang="nl-NL" dirty="0" err="1"/>
              <a:t>nouns</a:t>
            </a:r>
            <a:r>
              <a:rPr lang="nl-NL" dirty="0"/>
              <a:t>')</a:t>
            </a:r>
          </a:p>
          <a:p>
            <a:endParaRPr lang="nl-NL" dirty="0"/>
          </a:p>
          <a:p>
            <a:r>
              <a:rPr lang="nl-NL" dirty="0" err="1"/>
              <a:t>Pruning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enrichment</a:t>
            </a:r>
            <a:r>
              <a:rPr lang="nl-NL" dirty="0"/>
              <a:t> (</a:t>
            </a:r>
            <a:r>
              <a:rPr lang="nl-NL" dirty="0" err="1"/>
              <a:t>algorithm</a:t>
            </a:r>
            <a:r>
              <a:rPr lang="nl-NL" dirty="0"/>
              <a:t>) 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en-US" sz="1400" dirty="0"/>
              <a:t>[1] R.C. </a:t>
            </a:r>
            <a:r>
              <a:rPr lang="en-US" sz="1400" dirty="0" err="1"/>
              <a:t>Wieggers</a:t>
            </a:r>
            <a:r>
              <a:rPr lang="en-US" sz="1400" dirty="0"/>
              <a:t> et al. Contrib. Plasma Phys. 52, No. 5-6, 440 – 444 (2012) </a:t>
            </a:r>
            <a:br>
              <a:rPr lang="en-US" sz="1400" dirty="0"/>
            </a:br>
            <a:r>
              <a:rPr lang="en-US" sz="1400" dirty="0"/>
              <a:t>[2] </a:t>
            </a:r>
            <a:r>
              <a:rPr lang="en-US" sz="1400" dirty="0" err="1"/>
              <a:t>Decyk</a:t>
            </a:r>
            <a:r>
              <a:rPr lang="en-US" sz="1400" dirty="0"/>
              <a:t>, Norton, and Szymanski "Introduction to Object-Oriented Concepts using Fortran90"	</a:t>
            </a:r>
            <a:endParaRPr lang="nl-NL" sz="1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8776A-6EFD-4E7B-979A-C6BE63DE70F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/>
              <a:t>June 8, 2023</a:t>
            </a:r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388B6-BE7C-4299-AAFE-34E2F5F3EE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DIFFER Software Engineering  |  SIG SE 2023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C6852-A172-40BF-A028-F64FD29A4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749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0F26D-D56A-4997-8565-52F45028D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(as far as I know)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4A1B0-DD67-49E1-9985-877606A12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563" y="1769063"/>
            <a:ext cx="10160237" cy="4438697"/>
          </a:xfrm>
        </p:spPr>
        <p:txBody>
          <a:bodyPr/>
          <a:lstStyle/>
          <a:p>
            <a:r>
              <a:rPr lang="en-US" dirty="0"/>
              <a:t>Jorge Gonzalez worked on grouping variables (derived TYPE)</a:t>
            </a:r>
          </a:p>
          <a:p>
            <a:r>
              <a:rPr lang="en-US" dirty="0"/>
              <a:t>also:</a:t>
            </a:r>
          </a:p>
          <a:p>
            <a:pPr lvl="1"/>
            <a:r>
              <a:rPr lang="en-US" dirty="0"/>
              <a:t>variable names should be clear</a:t>
            </a:r>
          </a:p>
          <a:p>
            <a:pPr lvl="1"/>
            <a:r>
              <a:rPr lang="en-US" dirty="0"/>
              <a:t>PROCEDURES with INTENT definitions (IN/OUT/INOUT)</a:t>
            </a:r>
          </a:p>
          <a:p>
            <a:pPr lvl="1"/>
            <a:r>
              <a:rPr lang="en-US" dirty="0"/>
              <a:t>removal of SAVE statements</a:t>
            </a:r>
          </a:p>
          <a:p>
            <a:pPr lvl="1"/>
            <a:r>
              <a:rPr lang="en-US" dirty="0" err="1"/>
              <a:t>Fortan</a:t>
            </a:r>
            <a:r>
              <a:rPr lang="en-US" dirty="0"/>
              <a:t> free format (as of f90)</a:t>
            </a:r>
          </a:p>
          <a:p>
            <a:r>
              <a:rPr lang="en-US" dirty="0"/>
              <a:t>Particular case MODCLF and MODCOL: MODCLF into REACDAT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TYPE REACTION_DATA</a:t>
            </a:r>
          </a:p>
          <a:p>
            <a:pPr marL="0" indent="0">
              <a:buNone/>
            </a:pPr>
            <a:r>
              <a:rPr lang="en-US" dirty="0"/>
              <a:t>	TYPE (FIT_FORMS), POINTER :: POT, ..., CRS, ..., PHR</a:t>
            </a:r>
          </a:p>
          <a:p>
            <a:pPr marL="0" indent="0">
              <a:buNone/>
            </a:pPr>
            <a:r>
              <a:rPr lang="en-US" dirty="0"/>
              <a:t>	LOGICAL :: LPOT, LCRS, ... , LPHR</a:t>
            </a:r>
          </a:p>
          <a:p>
            <a:pPr marL="0" indent="0">
              <a:buNone/>
            </a:pPr>
            <a:r>
              <a:rPr lang="en-US" dirty="0"/>
              <a:t>	...</a:t>
            </a:r>
          </a:p>
          <a:p>
            <a:pPr marL="0" indent="0">
              <a:buNone/>
            </a:pPr>
            <a:r>
              <a:rPr lang="en-US" dirty="0"/>
              <a:t>END TYPE REACTION_DATA</a:t>
            </a:r>
          </a:p>
          <a:p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E2C38-CAF4-40DE-94FA-B220CC9389C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/>
              <a:t>June 8, 2023</a:t>
            </a:r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CCF37-BAEF-41A8-BBDD-484BA7FF9F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DIFFER Software Engineering  |  SIG SE 2023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D8472-8000-4672-9C07-1A74E1862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864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3BC98-3BE9-48C1-B1C1-F6354B5BA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Eunomia</a:t>
            </a:r>
            <a:r>
              <a:rPr lang="nl-NL" dirty="0"/>
              <a:t>: semi OOP (</a:t>
            </a:r>
            <a:r>
              <a:rPr lang="nl-NL" dirty="0" err="1"/>
              <a:t>structure</a:t>
            </a:r>
            <a:r>
              <a:rPr lang="nl-NL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AB530-C67D-4705-9391-BC88BF713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Class like </a:t>
            </a:r>
            <a:r>
              <a:rPr lang="nl-NL" dirty="0" err="1"/>
              <a:t>functionality</a:t>
            </a:r>
            <a:r>
              <a:rPr lang="nl-NL" dirty="0"/>
              <a:t> in modules</a:t>
            </a:r>
            <a:br>
              <a:rPr lang="nl-NL" dirty="0"/>
            </a:br>
            <a:r>
              <a:rPr lang="nl-NL" dirty="0"/>
              <a:t>(</a:t>
            </a:r>
            <a:r>
              <a:rPr lang="nl-NL" dirty="0" err="1"/>
              <a:t>separation</a:t>
            </a:r>
            <a:r>
              <a:rPr lang="nl-NL" dirty="0"/>
              <a:t> of concerns)</a:t>
            </a:r>
          </a:p>
          <a:p>
            <a:pPr lvl="1"/>
            <a:r>
              <a:rPr lang="nl-NL" dirty="0" err="1"/>
              <a:t>Derived</a:t>
            </a:r>
            <a:r>
              <a:rPr lang="nl-NL" dirty="0"/>
              <a:t> type, subroutines </a:t>
            </a:r>
            <a:r>
              <a:rPr lang="nl-NL" dirty="0" err="1"/>
              <a:t>with</a:t>
            </a:r>
            <a:r>
              <a:rPr lang="nl-NL" dirty="0"/>
              <a:t> interface</a:t>
            </a:r>
          </a:p>
          <a:p>
            <a:r>
              <a:rPr lang="nl-NL" dirty="0"/>
              <a:t>'</a:t>
            </a:r>
            <a:r>
              <a:rPr lang="nl-NL" dirty="0" err="1"/>
              <a:t>Main</a:t>
            </a:r>
            <a:r>
              <a:rPr lang="nl-NL" dirty="0"/>
              <a:t> code' </a:t>
            </a:r>
            <a:r>
              <a:rPr lang="nl-NL" dirty="0" err="1"/>
              <a:t>imports</a:t>
            </a:r>
            <a:r>
              <a:rPr lang="nl-NL" dirty="0"/>
              <a:t>/</a:t>
            </a:r>
            <a:r>
              <a:rPr lang="nl-NL" dirty="0" err="1"/>
              <a:t>uses</a:t>
            </a:r>
            <a:r>
              <a:rPr lang="nl-NL" dirty="0"/>
              <a:t> these 'classes'</a:t>
            </a:r>
          </a:p>
          <a:p>
            <a:r>
              <a:rPr lang="nl-NL" dirty="0" err="1"/>
              <a:t>Conventions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(Variables, </a:t>
            </a:r>
            <a:r>
              <a:rPr lang="nl-NL" dirty="0" err="1"/>
              <a:t>functions</a:t>
            </a:r>
            <a:r>
              <a:rPr lang="nl-NL" dirty="0"/>
              <a:t>, classes, modules, ...)</a:t>
            </a:r>
          </a:p>
          <a:p>
            <a:pPr lvl="1"/>
            <a:r>
              <a:rPr lang="nl-NL" dirty="0"/>
              <a:t>Start </a:t>
            </a:r>
            <a:r>
              <a:rPr lang="nl-NL" dirty="0" err="1"/>
              <a:t>with</a:t>
            </a:r>
            <a:r>
              <a:rPr lang="nl-NL" dirty="0"/>
              <a:t> '</a:t>
            </a:r>
            <a:r>
              <a:rPr lang="nl-NL" dirty="0" err="1"/>
              <a:t>eu</a:t>
            </a:r>
            <a:r>
              <a:rPr lang="nl-NL" dirty="0"/>
              <a:t>', </a:t>
            </a:r>
            <a:r>
              <a:rPr lang="nl-NL" dirty="0" err="1"/>
              <a:t>then</a:t>
            </a:r>
            <a:r>
              <a:rPr lang="nl-NL" dirty="0"/>
              <a:t> </a:t>
            </a:r>
            <a:r>
              <a:rPr lang="nl-NL" dirty="0" err="1"/>
              <a:t>camelCase</a:t>
            </a:r>
            <a:endParaRPr lang="nl-NL" dirty="0"/>
          </a:p>
          <a:p>
            <a:pPr lvl="1"/>
            <a:r>
              <a:rPr lang="nl-NL" dirty="0"/>
              <a:t>Class module name </a:t>
            </a:r>
            <a:r>
              <a:rPr lang="nl-NL" dirty="0" err="1"/>
              <a:t>ends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'Class'</a:t>
            </a:r>
          </a:p>
          <a:p>
            <a:pPr lvl="1"/>
            <a:r>
              <a:rPr lang="nl-NL" dirty="0"/>
              <a:t>'</a:t>
            </a:r>
            <a:r>
              <a:rPr lang="nl-NL" dirty="0" err="1"/>
              <a:t>Ordinary</a:t>
            </a:r>
            <a:r>
              <a:rPr lang="nl-NL" dirty="0"/>
              <a:t>' module name </a:t>
            </a:r>
            <a:r>
              <a:rPr lang="nl-NL" dirty="0" err="1"/>
              <a:t>ends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'</a:t>
            </a:r>
            <a:r>
              <a:rPr lang="nl-NL" dirty="0" err="1"/>
              <a:t>Mod</a:t>
            </a:r>
            <a:r>
              <a:rPr lang="nl-NL" dirty="0"/>
              <a:t>'</a:t>
            </a:r>
          </a:p>
          <a:p>
            <a:pPr lvl="1"/>
            <a:r>
              <a:rPr lang="nl-NL" dirty="0" err="1"/>
              <a:t>Derive</a:t>
            </a:r>
            <a:r>
              <a:rPr lang="nl-NL" dirty="0"/>
              <a:t> type name </a:t>
            </a:r>
            <a:r>
              <a:rPr lang="nl-NL" dirty="0" err="1"/>
              <a:t>ends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'T</a:t>
            </a:r>
            <a:r>
              <a:rPr lang="nl-NL" dirty="0"/>
              <a:t>'</a:t>
            </a:r>
          </a:p>
          <a:p>
            <a:pPr lvl="1"/>
            <a:r>
              <a:rPr lang="nl-NL" dirty="0"/>
              <a:t>An </a:t>
            </a:r>
            <a:r>
              <a:rPr lang="nl-NL" dirty="0" err="1"/>
              <a:t>instance</a:t>
            </a:r>
            <a:r>
              <a:rPr lang="nl-NL" dirty="0"/>
              <a:t> </a:t>
            </a:r>
            <a:r>
              <a:rPr lang="nl-NL" dirty="0" err="1"/>
              <a:t>ends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'I' (e.g. </a:t>
            </a:r>
            <a:r>
              <a:rPr lang="nl-NL" dirty="0" err="1"/>
              <a:t>particleI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An array of types </a:t>
            </a:r>
            <a:r>
              <a:rPr lang="nl-NL" dirty="0" err="1"/>
              <a:t>ends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'Array' (e.g. </a:t>
            </a:r>
            <a:r>
              <a:rPr lang="nl-NL" dirty="0" err="1"/>
              <a:t>particleArray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...</a:t>
            </a:r>
          </a:p>
          <a:p>
            <a:pPr lvl="1"/>
            <a:r>
              <a:rPr lang="nl-NL" dirty="0" err="1"/>
              <a:t>To</a:t>
            </a:r>
            <a:r>
              <a:rPr lang="nl-NL" dirty="0"/>
              <a:t> pass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type's</a:t>
            </a:r>
            <a:r>
              <a:rPr lang="nl-NL" dirty="0"/>
              <a:t> </a:t>
            </a:r>
            <a:r>
              <a:rPr lang="nl-NL" dirty="0" err="1"/>
              <a:t>instance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 '</a:t>
            </a:r>
            <a:r>
              <a:rPr lang="nl-NL" dirty="0" err="1"/>
              <a:t>this</a:t>
            </a:r>
            <a:r>
              <a:rPr lang="nl-NL" dirty="0"/>
              <a:t>' '</a:t>
            </a:r>
            <a:r>
              <a:rPr lang="nl-NL" dirty="0" err="1"/>
              <a:t>keyword</a:t>
            </a:r>
            <a:r>
              <a:rPr lang="nl-NL" dirty="0"/>
              <a:t>'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1CF24-17AA-44E7-B6D0-19A38A72E96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/>
              <a:t>June 8, 2023</a:t>
            </a:r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94200-C72A-4535-B9B3-DF090590F0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DIFFER Software Engineering  |  SIG SE 2023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0B32D-E859-4BB5-AFE2-73A8F79CB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4</a:t>
            </a:fld>
            <a:endParaRPr lang="nl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076F50-4026-4A80-9780-D907B6FDF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454" y="1307850"/>
            <a:ext cx="4143375" cy="5010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C07D8B-0490-4CB8-90D1-B5E0FE5580BB}"/>
              </a:ext>
            </a:extLst>
          </p:cNvPr>
          <p:cNvSpPr txBox="1"/>
          <p:nvPr/>
        </p:nvSpPr>
        <p:spPr>
          <a:xfrm>
            <a:off x="6598453" y="892578"/>
            <a:ext cx="4708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>
                <a:solidFill>
                  <a:schemeClr val="bg2"/>
                </a:solidFill>
              </a:rPr>
              <a:t>Example</a:t>
            </a:r>
            <a:r>
              <a:rPr lang="nl-NL" sz="1600" dirty="0">
                <a:solidFill>
                  <a:schemeClr val="bg2"/>
                </a:solidFill>
              </a:rPr>
              <a:t> (</a:t>
            </a:r>
            <a:r>
              <a:rPr lang="nl-NL" sz="1600" dirty="0" err="1">
                <a:solidFill>
                  <a:schemeClr val="bg2"/>
                </a:solidFill>
              </a:rPr>
              <a:t>illustration</a:t>
            </a:r>
            <a:r>
              <a:rPr lang="nl-NL" sz="1600" dirty="0">
                <a:solidFill>
                  <a:schemeClr val="bg2"/>
                </a:solidFill>
              </a:rPr>
              <a:t>! </a:t>
            </a:r>
            <a:r>
              <a:rPr lang="nl-NL" sz="1600" dirty="0" err="1">
                <a:solidFill>
                  <a:schemeClr val="bg2"/>
                </a:solidFill>
              </a:rPr>
              <a:t>Now</a:t>
            </a:r>
            <a:r>
              <a:rPr lang="nl-NL" sz="1600" dirty="0">
                <a:solidFill>
                  <a:schemeClr val="bg2"/>
                </a:solidFill>
              </a:rPr>
              <a:t> </a:t>
            </a:r>
            <a:r>
              <a:rPr lang="nl-NL" sz="1600" dirty="0" err="1">
                <a:solidFill>
                  <a:schemeClr val="bg2"/>
                </a:solidFill>
              </a:rPr>
              <a:t>euParticleT</a:t>
            </a:r>
            <a:r>
              <a:rPr lang="nl-NL" sz="1600" dirty="0">
                <a:solidFill>
                  <a:schemeClr val="bg2"/>
                </a:solidFill>
              </a:rPr>
              <a:t>, ...)</a:t>
            </a:r>
          </a:p>
        </p:txBody>
      </p:sp>
    </p:spTree>
    <p:extLst>
      <p:ext uri="{BB962C8B-B14F-4D97-AF65-F5344CB8AC3E}">
        <p14:creationId xmlns:p14="http://schemas.microsoft.com/office/powerpoint/2010/main" val="25507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50FB3-BFB1-4751-A208-1D7E247C5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Semi OOP (</a:t>
            </a:r>
            <a:r>
              <a:rPr lang="nl-NL" dirty="0" err="1"/>
              <a:t>structure</a:t>
            </a:r>
            <a:r>
              <a:rPr lang="nl-NL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D65BA-98F5-48CE-92AE-500113E3C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Extension of </a:t>
            </a:r>
            <a:r>
              <a:rPr lang="nl-NL" dirty="0" err="1"/>
              <a:t>derived</a:t>
            </a:r>
            <a:r>
              <a:rPr lang="nl-NL" dirty="0"/>
              <a:t> type</a:t>
            </a:r>
          </a:p>
          <a:p>
            <a:pPr lvl="1"/>
            <a:r>
              <a:rPr lang="nl-NL" dirty="0"/>
              <a:t>e.g.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distinguish</a:t>
            </a:r>
            <a:r>
              <a:rPr lang="nl-NL" dirty="0"/>
              <a:t> </a:t>
            </a:r>
            <a:r>
              <a:rPr lang="nl-NL" dirty="0" err="1"/>
              <a:t>coordinate</a:t>
            </a:r>
            <a:r>
              <a:rPr lang="nl-NL" dirty="0"/>
              <a:t> system</a:t>
            </a:r>
          </a:p>
          <a:p>
            <a:endParaRPr lang="nl-NL" dirty="0"/>
          </a:p>
          <a:p>
            <a:r>
              <a:rPr lang="nl-NL" dirty="0"/>
              <a:t>Interface takes care of </a:t>
            </a:r>
            <a:r>
              <a:rPr lang="nl-NL" dirty="0" err="1"/>
              <a:t>corresponding</a:t>
            </a:r>
            <a:r>
              <a:rPr lang="nl-NL" dirty="0"/>
              <a:t> type</a:t>
            </a:r>
          </a:p>
          <a:p>
            <a:endParaRPr lang="nl-NL" dirty="0"/>
          </a:p>
          <a:p>
            <a:r>
              <a:rPr lang="nl-NL" dirty="0"/>
              <a:t>E.g.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	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TYPE (particle2DT) :: part</a:t>
            </a:r>
            <a:b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 </a:t>
            </a:r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euInit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(part)</a:t>
            </a:r>
            <a:br>
              <a:rPr lang="nl-NL" dirty="0"/>
            </a:br>
            <a:endParaRPr lang="nl-NL" dirty="0"/>
          </a:p>
          <a:p>
            <a:r>
              <a:rPr lang="nl-NL" dirty="0"/>
              <a:t>Disadvantage: </a:t>
            </a:r>
            <a:r>
              <a:rPr lang="nl-NL" dirty="0" err="1"/>
              <a:t>particle</a:t>
            </a:r>
            <a:r>
              <a:rPr lang="nl-NL" dirty="0"/>
              <a:t> </a:t>
            </a:r>
            <a:r>
              <a:rPr lang="nl-NL" dirty="0" err="1"/>
              <a:t>coordinate</a:t>
            </a:r>
            <a:r>
              <a:rPr lang="nl-NL" dirty="0"/>
              <a:t> type</a:t>
            </a:r>
            <a:br>
              <a:rPr lang="nl-NL" dirty="0"/>
            </a:br>
            <a:r>
              <a:rPr lang="nl-NL" dirty="0" err="1"/>
              <a:t>determined</a:t>
            </a:r>
            <a:r>
              <a:rPr lang="nl-NL" dirty="0"/>
              <a:t> in preprocessing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F7063-3365-4A37-B5E2-950B642C715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/>
              <a:t>June 8, 2023</a:t>
            </a:r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FD6FD-ADED-4F64-8EF4-B27A353878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DIFFER Software Engineering  |  SIG SE 2023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D324C-B68E-4061-BA10-80CEE7281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27B37B-E54F-432F-B3DC-888BB63CE437}"/>
              </a:ext>
            </a:extLst>
          </p:cNvPr>
          <p:cNvSpPr txBox="1"/>
          <p:nvPr/>
        </p:nvSpPr>
        <p:spPr>
          <a:xfrm>
            <a:off x="5966587" y="174875"/>
            <a:ext cx="1289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600" dirty="0" err="1">
                <a:solidFill>
                  <a:schemeClr val="bg2"/>
                </a:solidFill>
              </a:rPr>
              <a:t>Example</a:t>
            </a:r>
            <a:endParaRPr lang="nl-NL" dirty="0">
              <a:solidFill>
                <a:schemeClr val="bg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0DFF1C-8469-4202-B2F3-1A4730F15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131" y="581895"/>
            <a:ext cx="5254302" cy="594709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8148B3C-8314-4E90-BAE9-EB552E8752AC}"/>
              </a:ext>
            </a:extLst>
          </p:cNvPr>
          <p:cNvCxnSpPr/>
          <p:nvPr/>
        </p:nvCxnSpPr>
        <p:spPr>
          <a:xfrm flipV="1">
            <a:off x="5178751" y="1769063"/>
            <a:ext cx="917249" cy="239199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3C13246-427C-458C-A02B-F784AFEC347E}"/>
              </a:ext>
            </a:extLst>
          </p:cNvPr>
          <p:cNvCxnSpPr>
            <a:cxnSpLocks/>
          </p:cNvCxnSpPr>
          <p:nvPr/>
        </p:nvCxnSpPr>
        <p:spPr>
          <a:xfrm flipV="1">
            <a:off x="5244269" y="2555193"/>
            <a:ext cx="917249" cy="170915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92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CB1AE-ED9A-45F1-B9CB-66E6AFF65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Particle</a:t>
            </a:r>
            <a:r>
              <a:rPr lang="nl-NL" dirty="0"/>
              <a:t> - </a:t>
            </a:r>
            <a:r>
              <a:rPr lang="nl-NL" dirty="0" err="1"/>
              <a:t>states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44486-51C4-4F83-90F9-41D1AF7DF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Particle</a:t>
            </a:r>
            <a:endParaRPr lang="nl-NL" dirty="0"/>
          </a:p>
          <a:p>
            <a:pPr lvl="1"/>
            <a:r>
              <a:rPr lang="nl-NL" dirty="0" err="1"/>
              <a:t>speciesIndex</a:t>
            </a:r>
            <a:endParaRPr lang="nl-NL" dirty="0"/>
          </a:p>
          <a:p>
            <a:pPr lvl="1"/>
            <a:r>
              <a:rPr lang="nl-NL" dirty="0"/>
              <a:t>...</a:t>
            </a:r>
          </a:p>
          <a:p>
            <a:pPr lvl="1"/>
            <a:endParaRPr lang="nl-NL" dirty="0"/>
          </a:p>
          <a:p>
            <a:r>
              <a:rPr lang="nl-NL" dirty="0"/>
              <a:t>Species</a:t>
            </a:r>
          </a:p>
          <a:p>
            <a:pPr lvl="1"/>
            <a:r>
              <a:rPr lang="nl-NL" dirty="0"/>
              <a:t>type</a:t>
            </a:r>
          </a:p>
          <a:p>
            <a:pPr lvl="1"/>
            <a:r>
              <a:rPr lang="nl-NL" dirty="0"/>
              <a:t>state</a:t>
            </a:r>
          </a:p>
          <a:p>
            <a:pPr lvl="1"/>
            <a:r>
              <a:rPr lang="en-US" dirty="0"/>
              <a:t>.</a:t>
            </a:r>
            <a:r>
              <a:rPr lang="nl-NL" dirty="0"/>
              <a:t>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8A26C-05C5-407B-ABE8-42AAE9EC962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/>
              <a:t>June 8, 2023</a:t>
            </a:r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20106-FB6B-4733-9102-19BCCFBA7A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DIFFER Software Engineering  |  SIG SE 2023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C47A3-548A-40C6-B78B-7EF97FE69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6</a:t>
            </a:fld>
            <a:endParaRPr lang="nl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A20FEE-B04A-422C-B784-88FBD2592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779" y="342575"/>
            <a:ext cx="5610386" cy="32404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42C06C-371C-43A3-94E7-960B59F63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287" y="3827857"/>
            <a:ext cx="7529593" cy="23072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433BAA-9336-4431-B92A-FDF6229F2F0D}"/>
              </a:ext>
            </a:extLst>
          </p:cNvPr>
          <p:cNvSpPr txBox="1"/>
          <p:nvPr/>
        </p:nvSpPr>
        <p:spPr>
          <a:xfrm>
            <a:off x="8183105" y="274075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2"/>
                </a:solidFill>
              </a:rPr>
              <a:t>euParticleClass.f90</a:t>
            </a:r>
            <a:endParaRPr lang="nl-NL" dirty="0">
              <a:solidFill>
                <a:schemeClr val="bg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C57F31-12EC-4D83-BDA0-56A8D1CF05D0}"/>
              </a:ext>
            </a:extLst>
          </p:cNvPr>
          <p:cNvSpPr txBox="1"/>
          <p:nvPr/>
        </p:nvSpPr>
        <p:spPr>
          <a:xfrm>
            <a:off x="8183105" y="3482241"/>
            <a:ext cx="221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2"/>
                </a:solidFill>
              </a:rPr>
              <a:t>euSpeciesClass.f90</a:t>
            </a:r>
            <a:endParaRPr lang="nl-NL" dirty="0">
              <a:solidFill>
                <a:schemeClr val="bg2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4A2FB4C-E36E-4D6A-A930-CDE2056452DC}"/>
              </a:ext>
            </a:extLst>
          </p:cNvPr>
          <p:cNvSpPr/>
          <p:nvPr/>
        </p:nvSpPr>
        <p:spPr>
          <a:xfrm>
            <a:off x="4842437" y="585120"/>
            <a:ext cx="1253563" cy="309093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982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D98E6-9B3C-49B7-B8A9-9A362628D7A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/>
              <a:t>June 8, 2023</a:t>
            </a:r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58CAB-E70F-4C7E-B8DB-1452BAF75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DIFFER Software Engineering  |  SIG SE 2023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76625-5C8A-4811-A89C-4B803B41A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7</a:t>
            </a:fld>
            <a:endParaRPr lang="nl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0FFBE5-86A4-4097-93D6-8D1C7AAFA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18" y="419675"/>
            <a:ext cx="9547301" cy="55143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48E760-C638-48EB-86ED-870A08ADFF1C}"/>
              </a:ext>
            </a:extLst>
          </p:cNvPr>
          <p:cNvSpPr txBox="1"/>
          <p:nvPr/>
        </p:nvSpPr>
        <p:spPr>
          <a:xfrm>
            <a:off x="8183105" y="274075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2"/>
                </a:solidFill>
              </a:rPr>
              <a:t>euParticleClass.f90</a:t>
            </a:r>
            <a:endParaRPr lang="nl-NL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9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D98E6-9B3C-49B7-B8A9-9A362628D7A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/>
              <a:t>June 8, 2023</a:t>
            </a:r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58CAB-E70F-4C7E-B8DB-1452BAF75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DIFFER Software Engineering  |  SIG SE 2023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76625-5C8A-4811-A89C-4B803B41A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8</a:t>
            </a:fld>
            <a:endParaRPr lang="nl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B6F55F-A539-44AA-A3BD-F26B29084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29" y="1177311"/>
            <a:ext cx="11712359" cy="35889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75B18E-D60E-48E4-826E-2B8E749AD110}"/>
              </a:ext>
            </a:extLst>
          </p:cNvPr>
          <p:cNvSpPr txBox="1"/>
          <p:nvPr/>
        </p:nvSpPr>
        <p:spPr>
          <a:xfrm>
            <a:off x="8010385" y="560286"/>
            <a:ext cx="221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2"/>
                </a:solidFill>
              </a:rPr>
              <a:t>euSpeciesClass.f90</a:t>
            </a:r>
            <a:endParaRPr lang="nl-NL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6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99A82-625A-44CE-AF84-C6698AF9C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Pruning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enrichment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D8215-6E86-48C0-89EC-3C6DD30EC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Rob Wieggers, PhD thesis</a:t>
            </a:r>
          </a:p>
          <a:p>
            <a:r>
              <a:rPr lang="nl-NL" dirty="0" err="1"/>
              <a:t>Gain</a:t>
            </a:r>
            <a:r>
              <a:rPr lang="nl-NL" dirty="0"/>
              <a:t> more </a:t>
            </a:r>
            <a:r>
              <a:rPr lang="nl-NL" dirty="0" err="1"/>
              <a:t>statistics</a:t>
            </a:r>
            <a:r>
              <a:rPr lang="nl-NL" dirty="0"/>
              <a:t> </a:t>
            </a:r>
            <a:r>
              <a:rPr lang="nl-NL" dirty="0" err="1"/>
              <a:t>where</a:t>
            </a:r>
            <a:r>
              <a:rPr lang="nl-NL" dirty="0"/>
              <a:t> </a:t>
            </a:r>
            <a:r>
              <a:rPr lang="nl-NL" dirty="0" err="1"/>
              <a:t>needed</a:t>
            </a:r>
            <a:endParaRPr lang="nl-NL" dirty="0"/>
          </a:p>
          <a:p>
            <a:r>
              <a:rPr lang="nl-NL" dirty="0" err="1"/>
              <a:t>Inspired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axially</a:t>
            </a:r>
            <a:r>
              <a:rPr lang="nl-NL" dirty="0"/>
              <a:t> </a:t>
            </a:r>
            <a:r>
              <a:rPr lang="nl-NL" dirty="0" err="1"/>
              <a:t>symmetric</a:t>
            </a:r>
            <a:r>
              <a:rPr lang="nl-NL" dirty="0"/>
              <a:t> </a:t>
            </a:r>
            <a:r>
              <a:rPr lang="nl-NL" dirty="0" err="1"/>
              <a:t>problem</a:t>
            </a:r>
            <a:r>
              <a:rPr lang="nl-NL" dirty="0"/>
              <a:t> (small </a:t>
            </a:r>
            <a:r>
              <a:rPr lang="nl-NL" dirty="0" err="1"/>
              <a:t>cells</a:t>
            </a:r>
            <a:r>
              <a:rPr lang="nl-NL" dirty="0"/>
              <a:t> </a:t>
            </a:r>
            <a:r>
              <a:rPr lang="nl-NL" dirty="0" err="1"/>
              <a:t>near</a:t>
            </a:r>
            <a:r>
              <a:rPr lang="nl-NL" dirty="0"/>
              <a:t> </a:t>
            </a:r>
            <a:r>
              <a:rPr lang="nl-NL" dirty="0" err="1"/>
              <a:t>axis</a:t>
            </a:r>
            <a:r>
              <a:rPr lang="nl-NL" dirty="0"/>
              <a:t>)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err="1"/>
              <a:t>Roughly</a:t>
            </a:r>
            <a:r>
              <a:rPr lang="nl-NL" dirty="0"/>
              <a:t>:</a:t>
            </a:r>
          </a:p>
          <a:p>
            <a:r>
              <a:rPr lang="nl-NL" dirty="0"/>
              <a:t>In </a:t>
            </a:r>
            <a:r>
              <a:rPr lang="nl-NL" dirty="0" err="1"/>
              <a:t>cells</a:t>
            </a:r>
            <a:r>
              <a:rPr lang="nl-NL" dirty="0"/>
              <a:t> </a:t>
            </a:r>
            <a:r>
              <a:rPr lang="nl-NL" dirty="0" err="1"/>
              <a:t>where</a:t>
            </a:r>
            <a:r>
              <a:rPr lang="nl-NL" dirty="0"/>
              <a:t> more </a:t>
            </a:r>
            <a:r>
              <a:rPr lang="nl-NL" dirty="0" err="1"/>
              <a:t>particles</a:t>
            </a:r>
            <a:r>
              <a:rPr lang="nl-NL" dirty="0"/>
              <a:t> are </a:t>
            </a:r>
            <a:r>
              <a:rPr lang="nl-NL" dirty="0" err="1"/>
              <a:t>needed</a:t>
            </a:r>
            <a:r>
              <a:rPr lang="nl-NL" dirty="0"/>
              <a:t>: </a:t>
            </a:r>
            <a:r>
              <a:rPr lang="nl-NL" dirty="0" err="1"/>
              <a:t>enrichment</a:t>
            </a:r>
            <a:endParaRPr lang="nl-NL" dirty="0"/>
          </a:p>
          <a:p>
            <a:pPr lvl="1"/>
            <a:r>
              <a:rPr lang="nl-NL" dirty="0"/>
              <a:t>split up test-</a:t>
            </a:r>
            <a:r>
              <a:rPr lang="nl-NL" dirty="0" err="1"/>
              <a:t>particle</a:t>
            </a:r>
            <a:r>
              <a:rPr lang="nl-NL" dirty="0"/>
              <a:t> </a:t>
            </a:r>
            <a:r>
              <a:rPr lang="nl-NL" dirty="0" err="1"/>
              <a:t>into</a:t>
            </a:r>
            <a:r>
              <a:rPr lang="nl-NL" dirty="0"/>
              <a:t> multiple test-</a:t>
            </a:r>
            <a:r>
              <a:rPr lang="nl-NL" dirty="0" err="1"/>
              <a:t>particles</a:t>
            </a:r>
            <a:endParaRPr lang="nl-NL" dirty="0"/>
          </a:p>
          <a:p>
            <a:pPr lvl="1"/>
            <a:r>
              <a:rPr lang="nl-NL" dirty="0" err="1"/>
              <a:t>divide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weight</a:t>
            </a:r>
            <a:endParaRPr lang="nl-NL" dirty="0"/>
          </a:p>
          <a:p>
            <a:pPr lvl="1"/>
            <a:endParaRPr lang="nl-NL" dirty="0"/>
          </a:p>
          <a:p>
            <a:r>
              <a:rPr lang="nl-NL" dirty="0"/>
              <a:t>In </a:t>
            </a:r>
            <a:r>
              <a:rPr lang="nl-NL" dirty="0" err="1"/>
              <a:t>cells</a:t>
            </a:r>
            <a:r>
              <a:rPr lang="nl-NL" dirty="0"/>
              <a:t> </a:t>
            </a:r>
            <a:r>
              <a:rPr lang="nl-NL" dirty="0" err="1"/>
              <a:t>where</a:t>
            </a:r>
            <a:r>
              <a:rPr lang="nl-NL" dirty="0"/>
              <a:t> </a:t>
            </a:r>
            <a:r>
              <a:rPr lang="nl-NL" dirty="0" err="1"/>
              <a:t>less</a:t>
            </a:r>
            <a:r>
              <a:rPr lang="nl-NL" dirty="0"/>
              <a:t> </a:t>
            </a:r>
            <a:r>
              <a:rPr lang="nl-NL" dirty="0" err="1"/>
              <a:t>particles</a:t>
            </a:r>
            <a:r>
              <a:rPr lang="nl-NL" dirty="0"/>
              <a:t> are </a:t>
            </a:r>
            <a:r>
              <a:rPr lang="nl-NL" dirty="0" err="1"/>
              <a:t>needed</a:t>
            </a:r>
            <a:r>
              <a:rPr lang="nl-NL" dirty="0"/>
              <a:t>: </a:t>
            </a:r>
            <a:r>
              <a:rPr lang="nl-NL" dirty="0" err="1"/>
              <a:t>pruning</a:t>
            </a:r>
            <a:endParaRPr lang="nl-NL" dirty="0"/>
          </a:p>
          <a:p>
            <a:pPr lvl="1"/>
            <a:r>
              <a:rPr lang="nl-NL" dirty="0" err="1"/>
              <a:t>terminate</a:t>
            </a:r>
            <a:r>
              <a:rPr lang="nl-NL" dirty="0"/>
              <a:t> test-</a:t>
            </a:r>
            <a:r>
              <a:rPr lang="nl-NL" dirty="0" err="1"/>
              <a:t>particle</a:t>
            </a:r>
            <a:endParaRPr lang="nl-NL" dirty="0"/>
          </a:p>
          <a:p>
            <a:pPr lvl="1"/>
            <a:r>
              <a:rPr lang="nl-NL" dirty="0"/>
              <a:t>or continue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increased</a:t>
            </a:r>
            <a:r>
              <a:rPr lang="nl-NL" dirty="0"/>
              <a:t> </a:t>
            </a:r>
            <a:r>
              <a:rPr lang="nl-NL" dirty="0" err="1"/>
              <a:t>weight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EC97D-9D5F-4575-A461-CD8DF87D979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/>
              <a:t>June 8, 2023</a:t>
            </a:r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A5B41-0587-49F7-B2B8-87EDBCE6D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DIFFER Software Engineering  |  SIG SE 2023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FF42E-5383-442B-BD92-1395490731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431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ffer Petrol">
  <a:themeElements>
    <a:clrScheme name="Differ">
      <a:dk1>
        <a:srgbClr val="A0A0A0"/>
      </a:dk1>
      <a:lt1>
        <a:srgbClr val="FFFFFF"/>
      </a:lt1>
      <a:dk2>
        <a:srgbClr val="42677F"/>
      </a:dk2>
      <a:lt2>
        <a:srgbClr val="000000"/>
      </a:lt2>
      <a:accent1>
        <a:srgbClr val="E68200"/>
      </a:accent1>
      <a:accent2>
        <a:srgbClr val="5EB305"/>
      </a:accent2>
      <a:accent3>
        <a:srgbClr val="458588"/>
      </a:accent3>
      <a:accent4>
        <a:srgbClr val="3957A3"/>
      </a:accent4>
      <a:accent5>
        <a:srgbClr val="42677F"/>
      </a:accent5>
      <a:accent6>
        <a:srgbClr val="898989"/>
      </a:accent6>
      <a:hlink>
        <a:srgbClr val="7C69DD"/>
      </a:hlink>
      <a:folHlink>
        <a:srgbClr val="5B43D5"/>
      </a:folHlink>
    </a:clrScheme>
    <a:fontScheme name="Differ - 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" id="{2DD28BCD-B729-4A3E-8646-E1339AC1FADD}" vid="{C9F2918C-F506-4B2D-8A36-7580118AE5C0}"/>
    </a:ext>
  </a:extLst>
</a:theme>
</file>

<file path=ppt/theme/theme2.xml><?xml version="1.0" encoding="utf-8"?>
<a:theme xmlns:a="http://schemas.openxmlformats.org/drawingml/2006/main" name="DIFFER RedOrange">
  <a:themeElements>
    <a:clrScheme name="Differ">
      <a:dk1>
        <a:srgbClr val="A0A0A0"/>
      </a:dk1>
      <a:lt1>
        <a:srgbClr val="FFFFFF"/>
      </a:lt1>
      <a:dk2>
        <a:srgbClr val="42677F"/>
      </a:dk2>
      <a:lt2>
        <a:srgbClr val="000000"/>
      </a:lt2>
      <a:accent1>
        <a:srgbClr val="E68200"/>
      </a:accent1>
      <a:accent2>
        <a:srgbClr val="5EB305"/>
      </a:accent2>
      <a:accent3>
        <a:srgbClr val="458588"/>
      </a:accent3>
      <a:accent4>
        <a:srgbClr val="3957A3"/>
      </a:accent4>
      <a:accent5>
        <a:srgbClr val="42677F"/>
      </a:accent5>
      <a:accent6>
        <a:srgbClr val="898989"/>
      </a:accent6>
      <a:hlink>
        <a:srgbClr val="7C69DD"/>
      </a:hlink>
      <a:folHlink>
        <a:srgbClr val="5B43D5"/>
      </a:folHlink>
    </a:clrScheme>
    <a:fontScheme name="Differ - 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" id="{2DD28BCD-B729-4A3E-8646-E1339AC1FADD}" vid="{E8128976-A6F7-4D3E-8692-58677B05DBDC}"/>
    </a:ext>
  </a:extLst>
</a:theme>
</file>

<file path=ppt/theme/theme3.xml><?xml version="1.0" encoding="utf-8"?>
<a:theme xmlns:a="http://schemas.openxmlformats.org/drawingml/2006/main" name="DIFFER DarkBlueCyaan">
  <a:themeElements>
    <a:clrScheme name="Differ">
      <a:dk1>
        <a:srgbClr val="A0A0A0"/>
      </a:dk1>
      <a:lt1>
        <a:srgbClr val="FFFFFF"/>
      </a:lt1>
      <a:dk2>
        <a:srgbClr val="42677F"/>
      </a:dk2>
      <a:lt2>
        <a:srgbClr val="000000"/>
      </a:lt2>
      <a:accent1>
        <a:srgbClr val="E68200"/>
      </a:accent1>
      <a:accent2>
        <a:srgbClr val="5EB305"/>
      </a:accent2>
      <a:accent3>
        <a:srgbClr val="458588"/>
      </a:accent3>
      <a:accent4>
        <a:srgbClr val="3957A3"/>
      </a:accent4>
      <a:accent5>
        <a:srgbClr val="42677F"/>
      </a:accent5>
      <a:accent6>
        <a:srgbClr val="898989"/>
      </a:accent6>
      <a:hlink>
        <a:srgbClr val="7C69DD"/>
      </a:hlink>
      <a:folHlink>
        <a:srgbClr val="5B43D5"/>
      </a:folHlink>
    </a:clrScheme>
    <a:fontScheme name="Differ - 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" id="{2DD28BCD-B729-4A3E-8646-E1339AC1FADD}" vid="{C5B15424-9DAA-4925-B955-E2E13252CCB5}"/>
    </a:ext>
  </a:extLst>
</a:theme>
</file>

<file path=ppt/theme/theme4.xml><?xml version="1.0" encoding="utf-8"?>
<a:theme xmlns:a="http://schemas.openxmlformats.org/drawingml/2006/main" name="DIFFER GreenYellow">
  <a:themeElements>
    <a:clrScheme name="Differ">
      <a:dk1>
        <a:srgbClr val="A0A0A0"/>
      </a:dk1>
      <a:lt1>
        <a:srgbClr val="FFFFFF"/>
      </a:lt1>
      <a:dk2>
        <a:srgbClr val="42677F"/>
      </a:dk2>
      <a:lt2>
        <a:srgbClr val="000000"/>
      </a:lt2>
      <a:accent1>
        <a:srgbClr val="E68200"/>
      </a:accent1>
      <a:accent2>
        <a:srgbClr val="5EB305"/>
      </a:accent2>
      <a:accent3>
        <a:srgbClr val="458588"/>
      </a:accent3>
      <a:accent4>
        <a:srgbClr val="3957A3"/>
      </a:accent4>
      <a:accent5>
        <a:srgbClr val="42677F"/>
      </a:accent5>
      <a:accent6>
        <a:srgbClr val="898989"/>
      </a:accent6>
      <a:hlink>
        <a:srgbClr val="7C69DD"/>
      </a:hlink>
      <a:folHlink>
        <a:srgbClr val="5B43D5"/>
      </a:folHlink>
    </a:clrScheme>
    <a:fontScheme name="Differ - 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" id="{2DD28BCD-B729-4A3E-8646-E1339AC1FADD}" vid="{A04CAF14-EB47-40A2-9D7E-58744428B296}"/>
    </a:ext>
  </a:extLst>
</a:theme>
</file>

<file path=ppt/theme/theme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Differ Petrol</Template>
  <TotalTime>807</TotalTime>
  <Words>566</Words>
  <Application>Microsoft Office PowerPoint</Application>
  <PresentationFormat>Widescreen</PresentationFormat>
  <Paragraphs>103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Open Sans</vt:lpstr>
      <vt:lpstr>Arial</vt:lpstr>
      <vt:lpstr>Courier New</vt:lpstr>
      <vt:lpstr>Differ Petrol</vt:lpstr>
      <vt:lpstr>DIFFER RedOrange</vt:lpstr>
      <vt:lpstr>DIFFER DarkBlueCyaan</vt:lpstr>
      <vt:lpstr>DIFFER GreenYellow</vt:lpstr>
      <vt:lpstr>Eunomia inspired suggestions </vt:lpstr>
      <vt:lpstr>Introduction</vt:lpstr>
      <vt:lpstr>Status (as far as I know)</vt:lpstr>
      <vt:lpstr>Eunomia: semi OOP (structure)</vt:lpstr>
      <vt:lpstr>Semi OOP (structure)</vt:lpstr>
      <vt:lpstr>Particle - states</vt:lpstr>
      <vt:lpstr>PowerPoint Presentation</vt:lpstr>
      <vt:lpstr>PowerPoint Presentation</vt:lpstr>
      <vt:lpstr>Pruning and enrichment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Charlotte Moerkerken</dc:creator>
  <cp:lastModifiedBy>Pieter Willem Groen</cp:lastModifiedBy>
  <cp:revision>121</cp:revision>
  <dcterms:created xsi:type="dcterms:W3CDTF">2019-12-03T16:25:19Z</dcterms:created>
  <dcterms:modified xsi:type="dcterms:W3CDTF">2023-11-21T12:47:44Z</dcterms:modified>
</cp:coreProperties>
</file>