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9" r:id="rId2"/>
  </p:sldMasterIdLst>
  <p:sldIdLst>
    <p:sldId id="258" r:id="rId3"/>
    <p:sldId id="293" r:id="rId4"/>
    <p:sldId id="297" r:id="rId5"/>
    <p:sldId id="296" r:id="rId6"/>
    <p:sldId id="298" r:id="rId7"/>
    <p:sldId id="299" r:id="rId8"/>
    <p:sldId id="300" r:id="rId9"/>
    <p:sldId id="302" r:id="rId10"/>
    <p:sldId id="301" r:id="rId11"/>
    <p:sldId id="303" r:id="rId12"/>
    <p:sldId id="304" r:id="rId13"/>
    <p:sldId id="279" r:id="rId14"/>
  </p:sldIdLst>
  <p:sldSz cx="9144000" cy="6858000" type="screen4x3"/>
  <p:notesSz cx="6794500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Picture 7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88913"/>
            <a:ext cx="4587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JET(3,78,16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453188"/>
            <a:ext cx="74771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JET1 TFL| STAC review | Garching | 28/09/2016 | Page </a:t>
            </a:r>
            <a:fld id="{5DB5480C-6BD2-4044-B0CD-5A0A39E640E6}" type="slidenum">
              <a:rPr lang="en-GB" altLang="fr-FR"/>
              <a:pPr>
                <a:defRPr/>
              </a:pPr>
              <a:t>‹Nr.›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379408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T(3,78,162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975" y="-568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EurofusionDis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44" y="136258"/>
            <a:ext cx="612721" cy="62276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9722" y="38944"/>
            <a:ext cx="8237222" cy="8367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34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6356350"/>
            <a:ext cx="213391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  <a:defRPr/>
            </a:pPr>
            <a:fld id="{6EE1D0B9-9A0C-4B7C-AB79-DA2CA25CA956}" type="datetimeFigureOut">
              <a:rPr lang="en-US" altLang="en-US" sz="1613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07789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4/7/2020</a:t>
            </a:fld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6356350"/>
            <a:ext cx="28952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6356350"/>
            <a:ext cx="213391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</a:pPr>
            <a:fld id="{DB554733-B384-4501-B0F8-0B318F744C4C}" type="slidenum">
              <a:rPr lang="en-US" altLang="en-US" sz="1613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0778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2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7" y="274638"/>
            <a:ext cx="205713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6356350"/>
            <a:ext cx="213391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  <a:defRPr/>
            </a:pPr>
            <a:fld id="{380A9E90-7522-4C1B-8A1F-0FE95A576AB0}" type="datetimeFigureOut">
              <a:rPr lang="en-US" altLang="en-US" sz="1613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07789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4/7/2020</a:t>
            </a:fld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6356350"/>
            <a:ext cx="28952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6356350"/>
            <a:ext cx="213391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07789" fontAlgn="base">
              <a:spcBef>
                <a:spcPct val="0"/>
              </a:spcBef>
              <a:spcAft>
                <a:spcPct val="0"/>
              </a:spcAft>
            </a:pPr>
            <a:fld id="{06694CB2-5E39-43BC-B6F9-74F67502D27A}" type="slidenum">
              <a:rPr lang="en-US" altLang="en-US" sz="1613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0778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 sz="1613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32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7" name="Picture 7" descr="EurofusionDis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55575"/>
            <a:ext cx="4587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45263"/>
            <a:ext cx="8239125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>
                <a:ea typeface="MS PGothic" panose="020B0600070205080204" pitchFamily="34" charset="-128"/>
              </a:rPr>
              <a:t>JET1 TFL| STAC review | Garching | 28/09/2016 | Page </a:t>
            </a:r>
            <a:fld id="{A45E09FD-1EBE-4F54-A24F-2F6D61757023}" type="slidenum">
              <a:rPr lang="en-GB" alt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08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207126" y="0"/>
            <a:ext cx="5644018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07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13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58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ctr" defTabSz="407789" rtl="0" eaLnBrk="0" fontAlgn="base" hangingPunct="0">
        <a:spcBef>
          <a:spcPct val="0"/>
        </a:spcBef>
        <a:spcAft>
          <a:spcPct val="0"/>
        </a:spcAft>
        <a:defRPr sz="3938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07789" rtl="0" eaLnBrk="0" fontAlgn="base" hangingPunct="0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07789" rtl="0" eaLnBrk="0" fontAlgn="base" hangingPunct="0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07789" rtl="0" eaLnBrk="0" fontAlgn="base" hangingPunct="0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07789" rtl="0" eaLnBrk="0" fontAlgn="base" hangingPunct="0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171450" algn="ctr" defTabSz="407789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42900" algn="ctr" defTabSz="407789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14350" algn="ctr" defTabSz="407789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85800" algn="ctr" defTabSz="407789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05991" indent="-305991" algn="l" defTabSz="4077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3178" indent="-254794" algn="l" defTabSz="4077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1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20366" indent="-203597" algn="l" defTabSz="4077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8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28750" indent="-203597" algn="l" defTabSz="4077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36539" indent="-203597" algn="l" defTabSz="4077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4531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2020.eu/" TargetMode="External"/><Relationship Id="rId2" Type="http://schemas.openxmlformats.org/officeDocument/2006/relationships/hyperlink" Target="https://soft2020.eu/Programme2/Abstract-Submiss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erences.iaea.org/event/21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it.ukaea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1.png" descr="EUROFUSION PowerPoint MASTER DECKBLA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85998" y="2261349"/>
            <a:ext cx="878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z="4000" b="1" dirty="0">
                <a:solidFill>
                  <a:prstClr val="black"/>
                </a:solidFill>
              </a:rPr>
              <a:t>TFL’s news</a:t>
            </a:r>
            <a:endParaRPr lang="en-GB" alt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85998" y="3822093"/>
            <a:ext cx="8468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z="2400" b="1" u="sng" dirty="0">
                <a:solidFill>
                  <a:prstClr val="white"/>
                </a:solidFill>
              </a:rPr>
              <a:t>JET1 Task Force leaders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z="2400" b="1" dirty="0">
                <a:solidFill>
                  <a:prstClr val="white"/>
                </a:solidFill>
              </a:rPr>
              <a:t>IOS: J. Mailloux, E. de la Luna, </a:t>
            </a:r>
            <a:r>
              <a:rPr lang="en-GB" altLang="fr-FR" sz="2400" b="1" u="sng" dirty="0">
                <a:solidFill>
                  <a:prstClr val="white"/>
                </a:solidFill>
              </a:rPr>
              <a:t>A. Huber,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r-FR" sz="2400" b="1" dirty="0">
                <a:solidFill>
                  <a:prstClr val="white"/>
                </a:solidFill>
              </a:rPr>
              <a:t>PTI: C. F. Maggi, D. Douai, J. Garcia, J. </a:t>
            </a:r>
            <a:r>
              <a:rPr lang="en-GB" altLang="fr-FR" sz="2400" b="1" dirty="0" err="1">
                <a:solidFill>
                  <a:prstClr val="white"/>
                </a:solidFill>
              </a:rPr>
              <a:t>Hillesheim</a:t>
            </a:r>
            <a:endParaRPr lang="fr-FR" altLang="fr-FR" sz="2400" b="1" dirty="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78589" y="245496"/>
            <a:ext cx="6362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Tuesday 7</a:t>
            </a:r>
            <a:r>
              <a:rPr lang="en-GB" sz="2800" b="1" baseline="30000" dirty="0">
                <a:solidFill>
                  <a:schemeClr val="bg1"/>
                </a:solidFill>
              </a:rPr>
              <a:t>th</a:t>
            </a:r>
            <a:r>
              <a:rPr lang="en-GB" sz="2800" b="1" dirty="0">
                <a:solidFill>
                  <a:schemeClr val="bg1"/>
                </a:solidFill>
              </a:rPr>
              <a:t> April 2020 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– Chair A. Huber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0339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1213374"/>
            <a:ext cx="9144000" cy="525716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71252" y="4178709"/>
            <a:ext cx="382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Click onto the file to down load the file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71884" y="2777612"/>
            <a:ext cx="4633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 upload the file login with your IMS password</a:t>
            </a:r>
          </a:p>
        </p:txBody>
      </p:sp>
      <p:sp>
        <p:nvSpPr>
          <p:cNvPr id="6" name="Pfeil nach rechts 5"/>
          <p:cNvSpPr/>
          <p:nvPr/>
        </p:nvSpPr>
        <p:spPr>
          <a:xfrm rot="19258434">
            <a:off x="8809703" y="2539927"/>
            <a:ext cx="442452" cy="137651"/>
          </a:xfrm>
          <a:prstGeom prst="rightArrow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</p:spTree>
    <p:extLst>
      <p:ext uri="{BB962C8B-B14F-4D97-AF65-F5344CB8AC3E}">
        <p14:creationId xmlns:p14="http://schemas.microsoft.com/office/powerpoint/2010/main" val="59627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507"/>
            <a:ext cx="9144000" cy="47889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16942" y="3908321"/>
            <a:ext cx="4818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 upload the file=&gt; Material Editor=&gt;upload files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6980903" y="3352800"/>
            <a:ext cx="1022555" cy="2064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5329084" y="3480619"/>
            <a:ext cx="1651819" cy="5211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</p:spTree>
    <p:extLst>
      <p:ext uri="{BB962C8B-B14F-4D97-AF65-F5344CB8AC3E}">
        <p14:creationId xmlns:p14="http://schemas.microsoft.com/office/powerpoint/2010/main" val="222069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" y="639133"/>
            <a:ext cx="9142214" cy="512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3"/>
          <p:cNvSpPr>
            <a:spLocks noChangeArrowheads="1"/>
          </p:cNvSpPr>
          <p:nvPr/>
        </p:nvSpPr>
        <p:spPr bwMode="auto">
          <a:xfrm>
            <a:off x="457141" y="3018554"/>
            <a:ext cx="184731" cy="5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</p:txBody>
      </p:sp>
      <p:sp>
        <p:nvSpPr>
          <p:cNvPr id="9220" name="Rectangle 20"/>
          <p:cNvSpPr>
            <a:spLocks noChangeArrowheads="1"/>
          </p:cNvSpPr>
          <p:nvPr/>
        </p:nvSpPr>
        <p:spPr bwMode="auto">
          <a:xfrm>
            <a:off x="457141" y="3264386"/>
            <a:ext cx="184731" cy="5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</p:txBody>
      </p:sp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457141" y="3264386"/>
            <a:ext cx="184731" cy="5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457141" y="2893559"/>
            <a:ext cx="184731" cy="10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91068" y="3369447"/>
            <a:ext cx="184731" cy="8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7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r>
              <a:rPr lang="en-US" altLang="en-US" sz="1613">
                <a:solidFill>
                  <a:prstClr val="black"/>
                </a:solidFill>
              </a:rPr>
              <a:t/>
            </a:r>
            <a:br>
              <a:rPr lang="en-US" altLang="en-US" sz="1613">
                <a:solidFill>
                  <a:prstClr val="black"/>
                </a:solidFill>
              </a:rPr>
            </a:br>
            <a:endParaRPr lang="en-US" altLang="en-US" sz="1613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35438"/>
              </p:ext>
            </p:extLst>
          </p:nvPr>
        </p:nvGraphicFramePr>
        <p:xfrm>
          <a:off x="321320" y="1520926"/>
          <a:ext cx="8648613" cy="3283315"/>
        </p:xfrm>
        <a:graphic>
          <a:graphicData uri="http://schemas.openxmlformats.org/drawingml/2006/table">
            <a:tbl>
              <a:tblPr/>
              <a:tblGrid>
                <a:gridCol w="1376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14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Task Force Meeting on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Tuesday 7</a:t>
                      </a:r>
                      <a:r>
                        <a:rPr lang="en-GB" sz="20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</a:rPr>
                        <a:t> April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 2020 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– Chair A. Huber</a:t>
                      </a:r>
                    </a:p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(K1-0-38 zoom meeting at 13:30 UK time) </a:t>
                      </a:r>
                    </a:p>
                  </a:txBody>
                  <a:tcPr marL="34286" marR="34286" marT="17148" marB="171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7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A. Huber</a:t>
                      </a: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TFLs’ news</a:t>
                      </a: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13:30 </a:t>
                      </a: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355">
                <a:tc>
                  <a:txBody>
                    <a:bodyPr/>
                    <a:lstStyle/>
                    <a:p>
                      <a:r>
                        <a:rPr lang="en-GB" dirty="0"/>
                        <a:t>E </a:t>
                      </a:r>
                      <a:r>
                        <a:rPr lang="en-GB" dirty="0" err="1"/>
                        <a:t>Aymerich</a:t>
                      </a:r>
                      <a:r>
                        <a:rPr lang="en-GB" dirty="0"/>
                        <a:t>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“A statistical approach for the automatic identification of the beginning of the chain of events leading to disruptions on JET” (paper review) (25'+15')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13:35</a:t>
                      </a: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r>
                        <a:rPr kumimoji="0" lang="en-GB" sz="1613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E.Stefániková</a:t>
                      </a:r>
                      <a:endParaRPr lang="en-GB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Comparison of Peeling-Ballooning limited JET-C and JET-ILW plasmas (paper review)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7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6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51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8117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52689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57261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6183313" indent="-2525713" defTabSz="1087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4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14:15</a:t>
                      </a: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r>
                        <a:rPr kumimoji="0" lang="en-GB" sz="1613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Y. </a:t>
                      </a:r>
                      <a:r>
                        <a:rPr kumimoji="0" lang="en-GB" sz="1613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Kazakov</a:t>
                      </a:r>
                      <a:endParaRPr lang="en-GB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 of M18-48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15:00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r>
                        <a:rPr kumimoji="0" lang="de-DE" sz="1613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kumimoji="0" lang="de-DE" sz="1613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Tinguely</a:t>
                      </a:r>
                      <a:endParaRPr lang="en-GB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C39 strategy of M18-03 related to TAEs and the TAE antenna</a:t>
                      </a:r>
                      <a:endParaRPr lang="en-GB" dirty="0"/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15:30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4286" marR="14286" marT="14286" marB="1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863872" y="721920"/>
            <a:ext cx="556351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for today’s meeting</a:t>
            </a:r>
            <a:endParaRPr lang="en-GB" altLang="en-US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77643" y="6517271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altLang="fr-FR" sz="1400" dirty="0"/>
              <a:t>JET1 TFL news| | </a:t>
            </a:r>
            <a:r>
              <a:rPr lang="en-GB" altLang="fr-FR" sz="1400" dirty="0" err="1"/>
              <a:t>A.Huber</a:t>
            </a:r>
            <a:r>
              <a:rPr lang="en-GB" altLang="fr-FR" sz="1400" dirty="0"/>
              <a:t>  | 23/01/2020 | 					Page 4</a:t>
            </a:r>
          </a:p>
        </p:txBody>
      </p:sp>
    </p:spTree>
    <p:extLst>
      <p:ext uri="{BB962C8B-B14F-4D97-AF65-F5344CB8AC3E}">
        <p14:creationId xmlns:p14="http://schemas.microsoft.com/office/powerpoint/2010/main" val="421772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9033" t="19434" r="6666" b="5486"/>
          <a:stretch/>
        </p:blipFill>
        <p:spPr>
          <a:xfrm>
            <a:off x="259722" y="993643"/>
            <a:ext cx="8592267" cy="5161936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9722" y="156931"/>
            <a:ext cx="8237222" cy="8367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00FF"/>
                </a:solidFill>
              </a:rPr>
              <a:t>Machine status, 1</a:t>
            </a:r>
            <a:r>
              <a:rPr lang="en-GB" sz="2800" baseline="30000" dirty="0">
                <a:solidFill>
                  <a:srgbClr val="0000FF"/>
                </a:solidFill>
              </a:rPr>
              <a:t>st</a:t>
            </a:r>
            <a:r>
              <a:rPr lang="en-GB" sz="2800" dirty="0">
                <a:solidFill>
                  <a:srgbClr val="0000FF"/>
                </a:solidFill>
              </a:rPr>
              <a:t> April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5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Conferences and deadlines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504" y="1350454"/>
            <a:ext cx="8685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31st Symposium on Fusion Technology (SOFT2020)</a:t>
            </a:r>
          </a:p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20th – 25th September 2020, Dubrovnik, Croatia</a:t>
            </a:r>
            <a:endParaRPr lang="en-GB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5388" y="500988"/>
            <a:ext cx="7379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Extended deadline for abstract submission for SOFT2020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5388" y="2384587"/>
            <a:ext cx="885978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The deadline for abstract submission for SOFT2020, which was originally planned for 27th March, 2020 is extended and new deadline is 15th April, 2020.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Abstracts can be submitted on the following link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https://soft2020.eu/Programme2/Abstract-Submission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altLang="en-US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So far our plans for holding 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31</a:t>
            </a:r>
            <a:r>
              <a:rPr lang="en-US" altLang="en-US" b="1" baseline="30000" dirty="0">
                <a:solidFill>
                  <a:prstClr val="black"/>
                </a:solidFill>
                <a:latin typeface="Arial" panose="020B0604020202020204" pitchFamily="34" charset="0"/>
              </a:rPr>
              <a:t>st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 Symposium on Fusion Technology (SOFT2020)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 in Dubrovnik from 20th to 26th September 2020 remain unchanged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The list of the confirmed plenary and invited speakers and the important dates can be seen at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https://soft2020.eu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5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6811" y="1007489"/>
            <a:ext cx="8770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IAEA Technical Meeting on Plasma Disruptions and their Mitigation, </a:t>
            </a:r>
            <a:r>
              <a:rPr lang="en-GB" dirty="0"/>
              <a:t>ITER Headquarters, Saint-Paul-</a:t>
            </a:r>
            <a:r>
              <a:rPr lang="en-GB" dirty="0" err="1"/>
              <a:t>lez</a:t>
            </a:r>
            <a:r>
              <a:rPr lang="en-GB" dirty="0"/>
              <a:t>-Durance, France, </a:t>
            </a:r>
            <a:r>
              <a:rPr lang="en-GB" b="1" dirty="0"/>
              <a:t>20–23 July 2020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Please note that the meeting dates has not been changed yet.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IMPORTANT DATES: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27 April 2020</a:t>
            </a:r>
            <a:r>
              <a:rPr lang="en-GB" dirty="0"/>
              <a:t> Deadline for submission of abstracts through IAEA-INDICO for regular contributions</a:t>
            </a:r>
            <a:br>
              <a:rPr lang="en-GB" dirty="0"/>
            </a:br>
            <a:r>
              <a:rPr lang="en-GB" b="1" dirty="0"/>
              <a:t>4 May 2020</a:t>
            </a:r>
            <a:r>
              <a:rPr lang="en-GB" dirty="0"/>
              <a:t> Deadline for submission of Participation Form (Form A), Form for Submission of a Paper (Form B) and Grant Application Form (Form C) (if applicable) through the official channels</a:t>
            </a:r>
            <a:br>
              <a:rPr lang="en-GB" dirty="0"/>
            </a:br>
            <a:r>
              <a:rPr lang="en-GB" b="1" dirty="0"/>
              <a:t>22 May 2020</a:t>
            </a:r>
            <a:r>
              <a:rPr lang="en-GB" dirty="0"/>
              <a:t> Notification of acceptance of abstracts and of assigned awards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Please find more information on the web page:</a:t>
            </a:r>
            <a:r>
              <a:rPr lang="en-GB" b="1" dirty="0"/>
              <a:t> </a:t>
            </a:r>
            <a:r>
              <a:rPr lang="en-GB" b="1" dirty="0">
                <a:hlinkClick r:id="rId2"/>
              </a:rPr>
              <a:t>https://conferences.iaea.org/event/217/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Conference Deadline for abstracts submission: </a:t>
            </a:r>
            <a:r>
              <a:rPr lang="en-GB" b="1" dirty="0"/>
              <a:t>27th of April 2020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>
                <a:solidFill>
                  <a:srgbClr val="FF0000"/>
                </a:solidFill>
              </a:rPr>
              <a:t>EUROfusion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pinboard</a:t>
            </a:r>
            <a:r>
              <a:rPr lang="en-GB" b="1" dirty="0">
                <a:solidFill>
                  <a:srgbClr val="FF0000"/>
                </a:solidFill>
              </a:rPr>
              <a:t> deadline: 14th of April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Conference and deadline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9807" y="5575797"/>
            <a:ext cx="74135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think of colleagues who might have done work deserving of an oral, and may need encouragement to come forward!!!!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Other issues</a:t>
            </a:r>
          </a:p>
        </p:txBody>
      </p:sp>
      <p:sp>
        <p:nvSpPr>
          <p:cNvPr id="2" name="Rechteck 1"/>
          <p:cNvSpPr/>
          <p:nvPr/>
        </p:nvSpPr>
        <p:spPr>
          <a:xfrm>
            <a:off x="186810" y="1721669"/>
            <a:ext cx="8868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Contact UKAEA IT support via e-mail: </a:t>
            </a:r>
            <a:r>
              <a:rPr lang="en-GB" sz="2400" dirty="0">
                <a:hlinkClick r:id="rId2"/>
              </a:rPr>
              <a:t>support@it.ukaea.uk</a:t>
            </a:r>
            <a:r>
              <a:rPr lang="en-GB" sz="2400" dirty="0"/>
              <a:t> → triggers an incident on </a:t>
            </a:r>
            <a:r>
              <a:rPr lang="en-GB" sz="2400" dirty="0" err="1"/>
              <a:t>Marval</a:t>
            </a:r>
            <a:r>
              <a:rPr lang="en-GB" sz="2400" dirty="0"/>
              <a:t> tracker system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State that you need access to JET computer clusters via </a:t>
            </a:r>
            <a:r>
              <a:rPr lang="en-GB" sz="2400" dirty="0" err="1"/>
              <a:t>NoMachine</a:t>
            </a:r>
            <a:r>
              <a:rPr lang="en-GB" sz="2400" dirty="0"/>
              <a:t> (VPN access via MFA is insufficient)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Currently</a:t>
            </a:r>
            <a:r>
              <a:rPr lang="en-GB" sz="2400" dirty="0"/>
              <a:t>, IT support contacts “stranded researchers” by Zoom, Skype and Microsoft Teams; IT Support cannot be reached by phone → leave your contact details in the initial e-mail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UKAEA IT support phases out key fob and prefers setup via mobile app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Describe you phone: iPhone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en-GB" sz="2400" dirty="0"/>
              <a:t>Android, BlackBerry, Windows Phone, Mac 4.x → IT support sends QR code and, separately, unlock code; report via another ticket if neither item arrives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6811" y="1100917"/>
            <a:ext cx="80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SecurID key fob / mobile app expired …</a:t>
            </a:r>
          </a:p>
        </p:txBody>
      </p:sp>
    </p:spTree>
    <p:extLst>
      <p:ext uri="{BB962C8B-B14F-4D97-AF65-F5344CB8AC3E}">
        <p14:creationId xmlns:p14="http://schemas.microsoft.com/office/powerpoint/2010/main" val="368944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431"/>
            <a:ext cx="9144000" cy="4931138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1563329" y="4070554"/>
            <a:ext cx="5338916" cy="373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3380613" y="4938542"/>
            <a:ext cx="26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Then Select WPJET1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5303" y="408468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Select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1167389" y="4163960"/>
            <a:ext cx="216310" cy="18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 nach unten 12"/>
          <p:cNvSpPr/>
          <p:nvPr/>
        </p:nvSpPr>
        <p:spPr>
          <a:xfrm>
            <a:off x="4572000" y="4572000"/>
            <a:ext cx="434415" cy="366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36007" y="5392672"/>
            <a:ext cx="165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Indico</a:t>
            </a:r>
            <a:r>
              <a:rPr lang="en-GB" dirty="0"/>
              <a:t> manuals 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1587067" y="5486079"/>
            <a:ext cx="20647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hteck 1"/>
          <p:cNvSpPr/>
          <p:nvPr/>
        </p:nvSpPr>
        <p:spPr>
          <a:xfrm>
            <a:off x="2776184" y="6152289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FusionTV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will be replaced by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Indico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18"/>
            <a:ext cx="9144000" cy="52571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89935" y="4218038"/>
            <a:ext cx="5338916" cy="373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87329" y="3352800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Select WPJET1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6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331360"/>
            <a:ext cx="9144000" cy="52571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89935" y="4218038"/>
            <a:ext cx="5338916" cy="373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87329" y="3352800"/>
            <a:ext cx="303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Select JET1 Task Forces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7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18"/>
            <a:ext cx="9144000" cy="52571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20413" y="5014452"/>
            <a:ext cx="360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Select the wanted meeting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811" y="129647"/>
            <a:ext cx="8359426" cy="57606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INDICO: to share files</a:t>
            </a:r>
          </a:p>
        </p:txBody>
      </p:sp>
    </p:spTree>
    <p:extLst>
      <p:ext uri="{BB962C8B-B14F-4D97-AF65-F5344CB8AC3E}">
        <p14:creationId xmlns:p14="http://schemas.microsoft.com/office/powerpoint/2010/main" val="56846583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Bildschirmpräsentation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2_Office Theme</vt:lpstr>
      <vt:lpstr>1_Office Theme</vt:lpstr>
      <vt:lpstr>PowerPoint-Präsentation</vt:lpstr>
      <vt:lpstr>Machine status, 1st April 2020</vt:lpstr>
      <vt:lpstr>Conferences and deadlines</vt:lpstr>
      <vt:lpstr>Conference and deadline</vt:lpstr>
      <vt:lpstr>Other issues</vt:lpstr>
      <vt:lpstr>INDICO: to share files</vt:lpstr>
      <vt:lpstr>INDICO: to share files</vt:lpstr>
      <vt:lpstr>INDICO: to share files</vt:lpstr>
      <vt:lpstr>INDICO: to share files</vt:lpstr>
      <vt:lpstr>INDICO: to share files</vt:lpstr>
      <vt:lpstr>INDICO: to share files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Huber, Alexander</dc:creator>
  <cp:lastModifiedBy>Alexander Huber</cp:lastModifiedBy>
  <cp:revision>156</cp:revision>
  <cp:lastPrinted>2019-04-23T10:45:13Z</cp:lastPrinted>
  <dcterms:created xsi:type="dcterms:W3CDTF">2018-05-30T20:45:33Z</dcterms:created>
  <dcterms:modified xsi:type="dcterms:W3CDTF">2020-04-07T09:40:17Z</dcterms:modified>
</cp:coreProperties>
</file>