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0"/>
  </p:notesMasterIdLst>
  <p:handoutMasterIdLst>
    <p:handoutMasterId r:id="rId31"/>
  </p:handoutMasterIdLst>
  <p:sldIdLst>
    <p:sldId id="256" r:id="rId4"/>
    <p:sldId id="296" r:id="rId5"/>
    <p:sldId id="289" r:id="rId6"/>
    <p:sldId id="290" r:id="rId7"/>
    <p:sldId id="294" r:id="rId8"/>
    <p:sldId id="288" r:id="rId9"/>
    <p:sldId id="299" r:id="rId10"/>
    <p:sldId id="297" r:id="rId11"/>
    <p:sldId id="308" r:id="rId12"/>
    <p:sldId id="314" r:id="rId13"/>
    <p:sldId id="311" r:id="rId14"/>
    <p:sldId id="298" r:id="rId15"/>
    <p:sldId id="306" r:id="rId16"/>
    <p:sldId id="303" r:id="rId17"/>
    <p:sldId id="315" r:id="rId18"/>
    <p:sldId id="301" r:id="rId19"/>
    <p:sldId id="307" r:id="rId20"/>
    <p:sldId id="309" r:id="rId21"/>
    <p:sldId id="310" r:id="rId22"/>
    <p:sldId id="300" r:id="rId23"/>
    <p:sldId id="302" r:id="rId24"/>
    <p:sldId id="305" r:id="rId25"/>
    <p:sldId id="312" r:id="rId26"/>
    <p:sldId id="313" r:id="rId27"/>
    <p:sldId id="283" r:id="rId28"/>
    <p:sldId id="291" r:id="rId2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3E3E3"/>
    <a:srgbClr val="3F8179"/>
    <a:srgbClr val="003399"/>
    <a:srgbClr val="489289"/>
    <a:srgbClr val="5DAFA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F77FE-1ADB-4E7E-B051-51336A3F3A74}" v="53" dt="2023-10-05T18:28:52.887"/>
    <p1510:client id="{7C1B0CC7-F597-0449-9968-95217544B5F0}" v="51" dt="2023-10-06T07:55:13.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1"/>
    <p:restoredTop sz="94648"/>
  </p:normalViewPr>
  <p:slideViewPr>
    <p:cSldViewPr snapToGrid="0">
      <p:cViewPr varScale="1">
        <p:scale>
          <a:sx n="116" d="100"/>
          <a:sy n="116" d="100"/>
        </p:scale>
        <p:origin x="208" y="2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Belonohy" userId="3ff31e48-f040-458c-8486-e3c844f61368" providerId="ADAL" clId="{790F77FE-1ADB-4E7E-B051-51336A3F3A74}"/>
    <pc:docChg chg="undo custSel addSld delSld modSld sldOrd">
      <pc:chgData name="Eva Belonohy" userId="3ff31e48-f040-458c-8486-e3c844f61368" providerId="ADAL" clId="{790F77FE-1ADB-4E7E-B051-51336A3F3A74}" dt="2023-10-05T18:29:28.644" v="4614" actId="14100"/>
      <pc:docMkLst>
        <pc:docMk/>
      </pc:docMkLst>
      <pc:sldChg chg="modSp mod">
        <pc:chgData name="Eva Belonohy" userId="3ff31e48-f040-458c-8486-e3c844f61368" providerId="ADAL" clId="{790F77FE-1ADB-4E7E-B051-51336A3F3A74}" dt="2023-10-05T17:13:25.297" v="3967" actId="20577"/>
        <pc:sldMkLst>
          <pc:docMk/>
          <pc:sldMk cId="697402911" sldId="256"/>
        </pc:sldMkLst>
        <pc:spChg chg="mod">
          <ac:chgData name="Eva Belonohy" userId="3ff31e48-f040-458c-8486-e3c844f61368" providerId="ADAL" clId="{790F77FE-1ADB-4E7E-B051-51336A3F3A74}" dt="2023-10-05T14:36:32.288" v="253" actId="6549"/>
          <ac:spMkLst>
            <pc:docMk/>
            <pc:sldMk cId="697402911" sldId="256"/>
            <ac:spMk id="4" creationId="{00000000-0000-0000-0000-000000000000}"/>
          </ac:spMkLst>
        </pc:spChg>
        <pc:spChg chg="mod">
          <ac:chgData name="Eva Belonohy" userId="3ff31e48-f040-458c-8486-e3c844f61368" providerId="ADAL" clId="{790F77FE-1ADB-4E7E-B051-51336A3F3A74}" dt="2023-10-05T17:13:25.297" v="3967" actId="20577"/>
          <ac:spMkLst>
            <pc:docMk/>
            <pc:sldMk cId="697402911" sldId="256"/>
            <ac:spMk id="7" creationId="{00000000-0000-0000-0000-000000000000}"/>
          </ac:spMkLst>
        </pc:spChg>
      </pc:sldChg>
      <pc:sldChg chg="addSp modSp mod ord">
        <pc:chgData name="Eva Belonohy" userId="3ff31e48-f040-458c-8486-e3c844f61368" providerId="ADAL" clId="{790F77FE-1ADB-4E7E-B051-51336A3F3A74}" dt="2023-10-05T18:27:05.373" v="4515" actId="167"/>
        <pc:sldMkLst>
          <pc:docMk/>
          <pc:sldMk cId="4087116910" sldId="283"/>
        </pc:sldMkLst>
        <pc:spChg chg="mod">
          <ac:chgData name="Eva Belonohy" userId="3ff31e48-f040-458c-8486-e3c844f61368" providerId="ADAL" clId="{790F77FE-1ADB-4E7E-B051-51336A3F3A74}" dt="2023-10-05T18:14:06.363" v="4181" actId="207"/>
          <ac:spMkLst>
            <pc:docMk/>
            <pc:sldMk cId="4087116910" sldId="283"/>
            <ac:spMk id="2" creationId="{4A30A20C-C930-95B7-6854-82FE953863B6}"/>
          </ac:spMkLst>
        </pc:spChg>
        <pc:spChg chg="mod">
          <ac:chgData name="Eva Belonohy" userId="3ff31e48-f040-458c-8486-e3c844f61368" providerId="ADAL" clId="{790F77FE-1ADB-4E7E-B051-51336A3F3A74}" dt="2023-10-05T18:26:39.909" v="4511" actId="14100"/>
          <ac:spMkLst>
            <pc:docMk/>
            <pc:sldMk cId="4087116910" sldId="283"/>
            <ac:spMk id="11" creationId="{3B07F17C-B2D5-DB4C-8FB7-06ABF6DB53B8}"/>
          </ac:spMkLst>
        </pc:spChg>
        <pc:spChg chg="add mod ord">
          <ac:chgData name="Eva Belonohy" userId="3ff31e48-f040-458c-8486-e3c844f61368" providerId="ADAL" clId="{790F77FE-1ADB-4E7E-B051-51336A3F3A74}" dt="2023-10-05T18:27:05.373" v="4515" actId="167"/>
          <ac:spMkLst>
            <pc:docMk/>
            <pc:sldMk cId="4087116910" sldId="283"/>
            <ac:spMk id="21" creationId="{E5E7B7C5-0685-B6BA-33E8-15A978903596}"/>
          </ac:spMkLst>
        </pc:spChg>
        <pc:picChg chg="add mod">
          <ac:chgData name="Eva Belonohy" userId="3ff31e48-f040-458c-8486-e3c844f61368" providerId="ADAL" clId="{790F77FE-1ADB-4E7E-B051-51336A3F3A74}" dt="2023-10-05T14:36:59.504" v="275" actId="1035"/>
          <ac:picMkLst>
            <pc:docMk/>
            <pc:sldMk cId="4087116910" sldId="283"/>
            <ac:picMk id="18" creationId="{B9461A57-B2F2-8DE7-F8A5-EF8DE011752A}"/>
          </ac:picMkLst>
        </pc:picChg>
      </pc:sldChg>
      <pc:sldChg chg="modSp mod">
        <pc:chgData name="Eva Belonohy" userId="3ff31e48-f040-458c-8486-e3c844f61368" providerId="ADAL" clId="{790F77FE-1ADB-4E7E-B051-51336A3F3A74}" dt="2023-10-05T17:02:30.692" v="3933" actId="207"/>
        <pc:sldMkLst>
          <pc:docMk/>
          <pc:sldMk cId="2697194377" sldId="288"/>
        </pc:sldMkLst>
        <pc:spChg chg="mod">
          <ac:chgData name="Eva Belonohy" userId="3ff31e48-f040-458c-8486-e3c844f61368" providerId="ADAL" clId="{790F77FE-1ADB-4E7E-B051-51336A3F3A74}" dt="2023-10-05T17:02:30.692" v="3933" actId="207"/>
          <ac:spMkLst>
            <pc:docMk/>
            <pc:sldMk cId="2697194377" sldId="288"/>
            <ac:spMk id="2" creationId="{4A30A20C-C930-95B7-6854-82FE953863B6}"/>
          </ac:spMkLst>
        </pc:spChg>
        <pc:spChg chg="mod">
          <ac:chgData name="Eva Belonohy" userId="3ff31e48-f040-458c-8486-e3c844f61368" providerId="ADAL" clId="{790F77FE-1ADB-4E7E-B051-51336A3F3A74}" dt="2023-10-05T16:54:22.854" v="3459" actId="20577"/>
          <ac:spMkLst>
            <pc:docMk/>
            <pc:sldMk cId="2697194377" sldId="288"/>
            <ac:spMk id="11" creationId="{3B07F17C-B2D5-DB4C-8FB7-06ABF6DB53B8}"/>
          </ac:spMkLst>
        </pc:spChg>
      </pc:sldChg>
      <pc:sldChg chg="addSp modSp mod ord">
        <pc:chgData name="Eva Belonohy" userId="3ff31e48-f040-458c-8486-e3c844f61368" providerId="ADAL" clId="{790F77FE-1ADB-4E7E-B051-51336A3F3A74}" dt="2023-10-05T17:02:15.981" v="3930" actId="207"/>
        <pc:sldMkLst>
          <pc:docMk/>
          <pc:sldMk cId="1045660853" sldId="289"/>
        </pc:sldMkLst>
        <pc:spChg chg="mod">
          <ac:chgData name="Eva Belonohy" userId="3ff31e48-f040-458c-8486-e3c844f61368" providerId="ADAL" clId="{790F77FE-1ADB-4E7E-B051-51336A3F3A74}" dt="2023-10-05T17:02:15.981" v="3930" actId="207"/>
          <ac:spMkLst>
            <pc:docMk/>
            <pc:sldMk cId="1045660853" sldId="289"/>
            <ac:spMk id="2" creationId="{4A30A20C-C930-95B7-6854-82FE953863B6}"/>
          </ac:spMkLst>
        </pc:spChg>
        <pc:spChg chg="add mod">
          <ac:chgData name="Eva Belonohy" userId="3ff31e48-f040-458c-8486-e3c844f61368" providerId="ADAL" clId="{790F77FE-1ADB-4E7E-B051-51336A3F3A74}" dt="2023-10-05T16:43:23.848" v="2375" actId="20577"/>
          <ac:spMkLst>
            <pc:docMk/>
            <pc:sldMk cId="1045660853" sldId="289"/>
            <ac:spMk id="6" creationId="{DF2D4057-8B63-96CF-702B-F55249349A4D}"/>
          </ac:spMkLst>
        </pc:spChg>
        <pc:spChg chg="mod">
          <ac:chgData name="Eva Belonohy" userId="3ff31e48-f040-458c-8486-e3c844f61368" providerId="ADAL" clId="{790F77FE-1ADB-4E7E-B051-51336A3F3A74}" dt="2023-10-05T16:42:30.104" v="2272" actId="1076"/>
          <ac:spMkLst>
            <pc:docMk/>
            <pc:sldMk cId="1045660853" sldId="289"/>
            <ac:spMk id="11" creationId="{3B07F17C-B2D5-DB4C-8FB7-06ABF6DB53B8}"/>
          </ac:spMkLst>
        </pc:spChg>
        <pc:graphicFrameChg chg="mod modGraphic">
          <ac:chgData name="Eva Belonohy" userId="3ff31e48-f040-458c-8486-e3c844f61368" providerId="ADAL" clId="{790F77FE-1ADB-4E7E-B051-51336A3F3A74}" dt="2023-10-05T16:41:18.408" v="2249" actId="1076"/>
          <ac:graphicFrameMkLst>
            <pc:docMk/>
            <pc:sldMk cId="1045660853" sldId="289"/>
            <ac:graphicFrameMk id="3" creationId="{47A62E83-B61B-173F-BCB9-2F97276A82D1}"/>
          </ac:graphicFrameMkLst>
        </pc:graphicFrameChg>
      </pc:sldChg>
      <pc:sldChg chg="modSp mod ord">
        <pc:chgData name="Eva Belonohy" userId="3ff31e48-f040-458c-8486-e3c844f61368" providerId="ADAL" clId="{790F77FE-1ADB-4E7E-B051-51336A3F3A74}" dt="2023-10-05T17:02:22.049" v="3931" actId="207"/>
        <pc:sldMkLst>
          <pc:docMk/>
          <pc:sldMk cId="4235536744" sldId="290"/>
        </pc:sldMkLst>
        <pc:spChg chg="mod">
          <ac:chgData name="Eva Belonohy" userId="3ff31e48-f040-458c-8486-e3c844f61368" providerId="ADAL" clId="{790F77FE-1ADB-4E7E-B051-51336A3F3A74}" dt="2023-10-05T17:02:22.049" v="3931" actId="207"/>
          <ac:spMkLst>
            <pc:docMk/>
            <pc:sldMk cId="4235536744" sldId="290"/>
            <ac:spMk id="2" creationId="{4A30A20C-C930-95B7-6854-82FE953863B6}"/>
          </ac:spMkLst>
        </pc:spChg>
      </pc:sldChg>
      <pc:sldChg chg="modSp add mod">
        <pc:chgData name="Eva Belonohy" userId="3ff31e48-f040-458c-8486-e3c844f61368" providerId="ADAL" clId="{790F77FE-1ADB-4E7E-B051-51336A3F3A74}" dt="2023-10-05T18:13:40.214" v="4180" actId="20577"/>
        <pc:sldMkLst>
          <pc:docMk/>
          <pc:sldMk cId="1693577191" sldId="292"/>
        </pc:sldMkLst>
        <pc:spChg chg="mod">
          <ac:chgData name="Eva Belonohy" userId="3ff31e48-f040-458c-8486-e3c844f61368" providerId="ADAL" clId="{790F77FE-1ADB-4E7E-B051-51336A3F3A74}" dt="2023-10-05T18:11:11.998" v="4009" actId="207"/>
          <ac:spMkLst>
            <pc:docMk/>
            <pc:sldMk cId="1693577191" sldId="292"/>
            <ac:spMk id="2" creationId="{4A30A20C-C930-95B7-6854-82FE953863B6}"/>
          </ac:spMkLst>
        </pc:spChg>
        <pc:spChg chg="mod">
          <ac:chgData name="Eva Belonohy" userId="3ff31e48-f040-458c-8486-e3c844f61368" providerId="ADAL" clId="{790F77FE-1ADB-4E7E-B051-51336A3F3A74}" dt="2023-10-05T18:13:40.214" v="4180" actId="20577"/>
          <ac:spMkLst>
            <pc:docMk/>
            <pc:sldMk cId="1693577191" sldId="292"/>
            <ac:spMk id="11" creationId="{3B07F17C-B2D5-DB4C-8FB7-06ABF6DB53B8}"/>
          </ac:spMkLst>
        </pc:spChg>
      </pc:sldChg>
      <pc:sldChg chg="addSp delSp modSp new del mod">
        <pc:chgData name="Eva Belonohy" userId="3ff31e48-f040-458c-8486-e3c844f61368" providerId="ADAL" clId="{790F77FE-1ADB-4E7E-B051-51336A3F3A74}" dt="2023-10-05T14:55:11.008" v="298" actId="47"/>
        <pc:sldMkLst>
          <pc:docMk/>
          <pc:sldMk cId="2869551999" sldId="293"/>
        </pc:sldMkLst>
        <pc:spChg chg="del">
          <ac:chgData name="Eva Belonohy" userId="3ff31e48-f040-458c-8486-e3c844f61368" providerId="ADAL" clId="{790F77FE-1ADB-4E7E-B051-51336A3F3A74}" dt="2023-10-05T14:53:49.324" v="280" actId="478"/>
          <ac:spMkLst>
            <pc:docMk/>
            <pc:sldMk cId="2869551999" sldId="293"/>
            <ac:spMk id="3" creationId="{99600ADF-5C96-43DB-A075-29298EF15B48}"/>
          </ac:spMkLst>
        </pc:spChg>
        <pc:graphicFrameChg chg="add del mod">
          <ac:chgData name="Eva Belonohy" userId="3ff31e48-f040-458c-8486-e3c844f61368" providerId="ADAL" clId="{790F77FE-1ADB-4E7E-B051-51336A3F3A74}" dt="2023-10-05T14:53:56.006" v="284"/>
          <ac:graphicFrameMkLst>
            <pc:docMk/>
            <pc:sldMk cId="2869551999" sldId="293"/>
            <ac:graphicFrameMk id="6" creationId="{4F596594-BA3A-CEAA-1B76-3F7C15AB20AE}"/>
          </ac:graphicFrameMkLst>
        </pc:graphicFrameChg>
        <pc:graphicFrameChg chg="add mod modGraphic">
          <ac:chgData name="Eva Belonohy" userId="3ff31e48-f040-458c-8486-e3c844f61368" providerId="ADAL" clId="{790F77FE-1ADB-4E7E-B051-51336A3F3A74}" dt="2023-10-05T14:54:26.944" v="289" actId="207"/>
          <ac:graphicFrameMkLst>
            <pc:docMk/>
            <pc:sldMk cId="2869551999" sldId="293"/>
            <ac:graphicFrameMk id="7" creationId="{51EE34DE-626E-9836-8CA5-817C45C695EF}"/>
          </ac:graphicFrameMkLst>
        </pc:graphicFrameChg>
      </pc:sldChg>
      <pc:sldChg chg="addSp delSp modSp add mod ord">
        <pc:chgData name="Eva Belonohy" userId="3ff31e48-f040-458c-8486-e3c844f61368" providerId="ADAL" clId="{790F77FE-1ADB-4E7E-B051-51336A3F3A74}" dt="2023-10-05T17:02:26.788" v="3932" actId="207"/>
        <pc:sldMkLst>
          <pc:docMk/>
          <pc:sldMk cId="2490830436" sldId="294"/>
        </pc:sldMkLst>
        <pc:spChg chg="mod">
          <ac:chgData name="Eva Belonohy" userId="3ff31e48-f040-458c-8486-e3c844f61368" providerId="ADAL" clId="{790F77FE-1ADB-4E7E-B051-51336A3F3A74}" dt="2023-10-05T17:02:26.788" v="3932" actId="207"/>
          <ac:spMkLst>
            <pc:docMk/>
            <pc:sldMk cId="2490830436" sldId="294"/>
            <ac:spMk id="2" creationId="{4A30A20C-C930-95B7-6854-82FE953863B6}"/>
          </ac:spMkLst>
        </pc:spChg>
        <pc:graphicFrameChg chg="add mod modGraphic">
          <ac:chgData name="Eva Belonohy" userId="3ff31e48-f040-458c-8486-e3c844f61368" providerId="ADAL" clId="{790F77FE-1ADB-4E7E-B051-51336A3F3A74}" dt="2023-10-05T14:56:16.404" v="311" actId="1076"/>
          <ac:graphicFrameMkLst>
            <pc:docMk/>
            <pc:sldMk cId="2490830436" sldId="294"/>
            <ac:graphicFrameMk id="3" creationId="{47D5E9A0-3E43-F583-B3BB-3561D71D4EA7}"/>
          </ac:graphicFrameMkLst>
        </pc:graphicFrameChg>
        <pc:picChg chg="del">
          <ac:chgData name="Eva Belonohy" userId="3ff31e48-f040-458c-8486-e3c844f61368" providerId="ADAL" clId="{790F77FE-1ADB-4E7E-B051-51336A3F3A74}" dt="2023-10-05T14:54:43.038" v="294" actId="478"/>
          <ac:picMkLst>
            <pc:docMk/>
            <pc:sldMk cId="2490830436" sldId="294"/>
            <ac:picMk id="14" creationId="{07ECFF17-09ED-91DB-D99D-4D220D8255D9}"/>
          </ac:picMkLst>
        </pc:picChg>
        <pc:picChg chg="del">
          <ac:chgData name="Eva Belonohy" userId="3ff31e48-f040-458c-8486-e3c844f61368" providerId="ADAL" clId="{790F77FE-1ADB-4E7E-B051-51336A3F3A74}" dt="2023-10-05T14:54:42.380" v="293" actId="478"/>
          <ac:picMkLst>
            <pc:docMk/>
            <pc:sldMk cId="2490830436" sldId="294"/>
            <ac:picMk id="18" creationId="{EDCA22D5-DAE5-89E6-BB38-F11C3C52EFA9}"/>
          </ac:picMkLst>
        </pc:picChg>
        <pc:picChg chg="del">
          <ac:chgData name="Eva Belonohy" userId="3ff31e48-f040-458c-8486-e3c844f61368" providerId="ADAL" clId="{790F77FE-1ADB-4E7E-B051-51336A3F3A74}" dt="2023-10-05T14:54:44.091" v="295" actId="478"/>
          <ac:picMkLst>
            <pc:docMk/>
            <pc:sldMk cId="2490830436" sldId="294"/>
            <ac:picMk id="20" creationId="{5AFA5415-6A61-0F7A-488C-34C91ADDA82A}"/>
          </ac:picMkLst>
        </pc:picChg>
        <pc:picChg chg="del">
          <ac:chgData name="Eva Belonohy" userId="3ff31e48-f040-458c-8486-e3c844f61368" providerId="ADAL" clId="{790F77FE-1ADB-4E7E-B051-51336A3F3A74}" dt="2023-10-05T14:54:40.733" v="291" actId="478"/>
          <ac:picMkLst>
            <pc:docMk/>
            <pc:sldMk cId="2490830436" sldId="294"/>
            <ac:picMk id="24" creationId="{B5DBE489-2C77-D824-0C67-4AD50A823CE1}"/>
          </ac:picMkLst>
        </pc:picChg>
        <pc:picChg chg="del">
          <ac:chgData name="Eva Belonohy" userId="3ff31e48-f040-458c-8486-e3c844f61368" providerId="ADAL" clId="{790F77FE-1ADB-4E7E-B051-51336A3F3A74}" dt="2023-10-05T14:54:41.547" v="292" actId="478"/>
          <ac:picMkLst>
            <pc:docMk/>
            <pc:sldMk cId="2490830436" sldId="294"/>
            <ac:picMk id="28" creationId="{03073C7A-7075-C304-2FD2-EDE61CC64CEF}"/>
          </ac:picMkLst>
        </pc:picChg>
      </pc:sldChg>
      <pc:sldChg chg="modSp add del mod ord">
        <pc:chgData name="Eva Belonohy" userId="3ff31e48-f040-458c-8486-e3c844f61368" providerId="ADAL" clId="{790F77FE-1ADB-4E7E-B051-51336A3F3A74}" dt="2023-10-05T17:13:51.483" v="3968" actId="47"/>
        <pc:sldMkLst>
          <pc:docMk/>
          <pc:sldMk cId="1452026074" sldId="295"/>
        </pc:sldMkLst>
        <pc:spChg chg="mod">
          <ac:chgData name="Eva Belonohy" userId="3ff31e48-f040-458c-8486-e3c844f61368" providerId="ADAL" clId="{790F77FE-1ADB-4E7E-B051-51336A3F3A74}" dt="2023-10-05T15:22:14.177" v="1093" actId="313"/>
          <ac:spMkLst>
            <pc:docMk/>
            <pc:sldMk cId="1452026074" sldId="295"/>
            <ac:spMk id="11" creationId="{3B07F17C-B2D5-DB4C-8FB7-06ABF6DB53B8}"/>
          </ac:spMkLst>
        </pc:spChg>
      </pc:sldChg>
      <pc:sldChg chg="addSp modSp add mod">
        <pc:chgData name="Eva Belonohy" userId="3ff31e48-f040-458c-8486-e3c844f61368" providerId="ADAL" clId="{790F77FE-1ADB-4E7E-B051-51336A3F3A74}" dt="2023-10-05T17:13:06.627" v="3965" actId="20577"/>
        <pc:sldMkLst>
          <pc:docMk/>
          <pc:sldMk cId="408881668" sldId="296"/>
        </pc:sldMkLst>
        <pc:spChg chg="add mod ord">
          <ac:chgData name="Eva Belonohy" userId="3ff31e48-f040-458c-8486-e3c844f61368" providerId="ADAL" clId="{790F77FE-1ADB-4E7E-B051-51336A3F3A74}" dt="2023-10-05T16:30:41.804" v="1119" actId="207"/>
          <ac:spMkLst>
            <pc:docMk/>
            <pc:sldMk cId="408881668" sldId="296"/>
            <ac:spMk id="3" creationId="{7295BE29-E410-A5D9-F8F9-5B61AF183D20}"/>
          </ac:spMkLst>
        </pc:spChg>
        <pc:spChg chg="add mod ord">
          <ac:chgData name="Eva Belonohy" userId="3ff31e48-f040-458c-8486-e3c844f61368" providerId="ADAL" clId="{790F77FE-1ADB-4E7E-B051-51336A3F3A74}" dt="2023-10-05T16:29:51.882" v="1113" actId="207"/>
          <ac:spMkLst>
            <pc:docMk/>
            <pc:sldMk cId="408881668" sldId="296"/>
            <ac:spMk id="6" creationId="{86503CEA-2966-4355-E168-245D64C8EDC0}"/>
          </ac:spMkLst>
        </pc:spChg>
        <pc:spChg chg="add mod ord">
          <ac:chgData name="Eva Belonohy" userId="3ff31e48-f040-458c-8486-e3c844f61368" providerId="ADAL" clId="{790F77FE-1ADB-4E7E-B051-51336A3F3A74}" dt="2023-10-05T16:30:52.522" v="1120" actId="1076"/>
          <ac:spMkLst>
            <pc:docMk/>
            <pc:sldMk cId="408881668" sldId="296"/>
            <ac:spMk id="7" creationId="{47285E9F-C66B-F124-E7F8-A86ACCA43FA8}"/>
          </ac:spMkLst>
        </pc:spChg>
        <pc:spChg chg="mod">
          <ac:chgData name="Eva Belonohy" userId="3ff31e48-f040-458c-8486-e3c844f61368" providerId="ADAL" clId="{790F77FE-1ADB-4E7E-B051-51336A3F3A74}" dt="2023-10-05T17:13:06.627" v="3965" actId="20577"/>
          <ac:spMkLst>
            <pc:docMk/>
            <pc:sldMk cId="408881668" sldId="296"/>
            <ac:spMk id="11" creationId="{3B07F17C-B2D5-DB4C-8FB7-06ABF6DB53B8}"/>
          </ac:spMkLst>
        </pc:spChg>
      </pc:sldChg>
      <pc:sldChg chg="modSp add mod">
        <pc:chgData name="Eva Belonohy" userId="3ff31e48-f040-458c-8486-e3c844f61368" providerId="ADAL" clId="{790F77FE-1ADB-4E7E-B051-51336A3F3A74}" dt="2023-10-05T17:07:04.546" v="3961" actId="20577"/>
        <pc:sldMkLst>
          <pc:docMk/>
          <pc:sldMk cId="567063980" sldId="297"/>
        </pc:sldMkLst>
        <pc:spChg chg="mod">
          <ac:chgData name="Eva Belonohy" userId="3ff31e48-f040-458c-8486-e3c844f61368" providerId="ADAL" clId="{790F77FE-1ADB-4E7E-B051-51336A3F3A74}" dt="2023-10-05T17:02:36.412" v="3934" actId="207"/>
          <ac:spMkLst>
            <pc:docMk/>
            <pc:sldMk cId="567063980" sldId="297"/>
            <ac:spMk id="2" creationId="{4A30A20C-C930-95B7-6854-82FE953863B6}"/>
          </ac:spMkLst>
        </pc:spChg>
        <pc:spChg chg="mod">
          <ac:chgData name="Eva Belonohy" userId="3ff31e48-f040-458c-8486-e3c844f61368" providerId="ADAL" clId="{790F77FE-1ADB-4E7E-B051-51336A3F3A74}" dt="2023-10-05T17:07:04.546" v="3961" actId="20577"/>
          <ac:spMkLst>
            <pc:docMk/>
            <pc:sldMk cId="567063980" sldId="297"/>
            <ac:spMk id="11" creationId="{3B07F17C-B2D5-DB4C-8FB7-06ABF6DB53B8}"/>
          </ac:spMkLst>
        </pc:spChg>
      </pc:sldChg>
      <pc:sldChg chg="add del">
        <pc:chgData name="Eva Belonohy" userId="3ff31e48-f040-458c-8486-e3c844f61368" providerId="ADAL" clId="{790F77FE-1ADB-4E7E-B051-51336A3F3A74}" dt="2023-10-05T18:13:02.646" v="4115" actId="47"/>
        <pc:sldMkLst>
          <pc:docMk/>
          <pc:sldMk cId="2871817076" sldId="298"/>
        </pc:sldMkLst>
      </pc:sldChg>
      <pc:sldChg chg="addSp delSp modSp add mod">
        <pc:chgData name="Eva Belonohy" userId="3ff31e48-f040-458c-8486-e3c844f61368" providerId="ADAL" clId="{790F77FE-1ADB-4E7E-B051-51336A3F3A74}" dt="2023-10-05T18:29:02.129" v="4612" actId="478"/>
        <pc:sldMkLst>
          <pc:docMk/>
          <pc:sldMk cId="2978061920" sldId="298"/>
        </pc:sldMkLst>
        <pc:spChg chg="mod">
          <ac:chgData name="Eva Belonohy" userId="3ff31e48-f040-458c-8486-e3c844f61368" providerId="ADAL" clId="{790F77FE-1ADB-4E7E-B051-51336A3F3A74}" dt="2023-10-05T18:23:39.716" v="4251" actId="20577"/>
          <ac:spMkLst>
            <pc:docMk/>
            <pc:sldMk cId="2978061920" sldId="298"/>
            <ac:spMk id="2" creationId="{4A30A20C-C930-95B7-6854-82FE953863B6}"/>
          </ac:spMkLst>
        </pc:spChg>
        <pc:spChg chg="add del mod">
          <ac:chgData name="Eva Belonohy" userId="3ff31e48-f040-458c-8486-e3c844f61368" providerId="ADAL" clId="{790F77FE-1ADB-4E7E-B051-51336A3F3A74}" dt="2023-10-05T18:28:58.884" v="4611" actId="478"/>
          <ac:spMkLst>
            <pc:docMk/>
            <pc:sldMk cId="2978061920" sldId="298"/>
            <ac:spMk id="3" creationId="{F1CF00A1-DDAA-072A-2473-E2223D5ED8A8}"/>
          </ac:spMkLst>
        </pc:spChg>
        <pc:spChg chg="mod">
          <ac:chgData name="Eva Belonohy" userId="3ff31e48-f040-458c-8486-e3c844f61368" providerId="ADAL" clId="{790F77FE-1ADB-4E7E-B051-51336A3F3A74}" dt="2023-10-05T18:23:27.097" v="4218"/>
          <ac:spMkLst>
            <pc:docMk/>
            <pc:sldMk cId="2978061920" sldId="298"/>
            <ac:spMk id="7" creationId="{FFCE0056-10CA-A771-EEE0-2F9608E37E75}"/>
          </ac:spMkLst>
        </pc:spChg>
        <pc:spChg chg="mod">
          <ac:chgData name="Eva Belonohy" userId="3ff31e48-f040-458c-8486-e3c844f61368" providerId="ADAL" clId="{790F77FE-1ADB-4E7E-B051-51336A3F3A74}" dt="2023-10-05T18:23:27.097" v="4218"/>
          <ac:spMkLst>
            <pc:docMk/>
            <pc:sldMk cId="2978061920" sldId="298"/>
            <ac:spMk id="8" creationId="{9B8C32A2-53D5-1903-2063-FD270B68E5D7}"/>
          </ac:spMkLst>
        </pc:spChg>
        <pc:spChg chg="mod">
          <ac:chgData name="Eva Belonohy" userId="3ff31e48-f040-458c-8486-e3c844f61368" providerId="ADAL" clId="{790F77FE-1ADB-4E7E-B051-51336A3F3A74}" dt="2023-10-05T18:23:27.097" v="4218"/>
          <ac:spMkLst>
            <pc:docMk/>
            <pc:sldMk cId="2978061920" sldId="298"/>
            <ac:spMk id="9" creationId="{6765A76E-6B59-080D-C3AA-96B125D15A3F}"/>
          </ac:spMkLst>
        </pc:spChg>
        <pc:spChg chg="add mod">
          <ac:chgData name="Eva Belonohy" userId="3ff31e48-f040-458c-8486-e3c844f61368" providerId="ADAL" clId="{790F77FE-1ADB-4E7E-B051-51336A3F3A74}" dt="2023-10-05T18:23:27.097" v="4218"/>
          <ac:spMkLst>
            <pc:docMk/>
            <pc:sldMk cId="2978061920" sldId="298"/>
            <ac:spMk id="10" creationId="{DB8F4213-3C82-C10F-AE13-BCD589C1D409}"/>
          </ac:spMkLst>
        </pc:spChg>
        <pc:spChg chg="mod">
          <ac:chgData name="Eva Belonohy" userId="3ff31e48-f040-458c-8486-e3c844f61368" providerId="ADAL" clId="{790F77FE-1ADB-4E7E-B051-51336A3F3A74}" dt="2023-10-05T18:21:11.919" v="4183" actId="20577"/>
          <ac:spMkLst>
            <pc:docMk/>
            <pc:sldMk cId="2978061920" sldId="298"/>
            <ac:spMk id="11" creationId="{3B07F17C-B2D5-DB4C-8FB7-06ABF6DB53B8}"/>
          </ac:spMkLst>
        </pc:spChg>
        <pc:spChg chg="add mod">
          <ac:chgData name="Eva Belonohy" userId="3ff31e48-f040-458c-8486-e3c844f61368" providerId="ADAL" clId="{790F77FE-1ADB-4E7E-B051-51336A3F3A74}" dt="2023-10-05T18:23:27.097" v="4218"/>
          <ac:spMkLst>
            <pc:docMk/>
            <pc:sldMk cId="2978061920" sldId="298"/>
            <ac:spMk id="12" creationId="{F599E5CF-A13E-5789-82E9-908C26C090DC}"/>
          </ac:spMkLst>
        </pc:spChg>
        <pc:spChg chg="add mod">
          <ac:chgData name="Eva Belonohy" userId="3ff31e48-f040-458c-8486-e3c844f61368" providerId="ADAL" clId="{790F77FE-1ADB-4E7E-B051-51336A3F3A74}" dt="2023-10-05T18:23:27.097" v="4218"/>
          <ac:spMkLst>
            <pc:docMk/>
            <pc:sldMk cId="2978061920" sldId="298"/>
            <ac:spMk id="13" creationId="{3C86F9D1-229C-D731-669B-DA63BC3FA9D1}"/>
          </ac:spMkLst>
        </pc:spChg>
        <pc:spChg chg="mod">
          <ac:chgData name="Eva Belonohy" userId="3ff31e48-f040-458c-8486-e3c844f61368" providerId="ADAL" clId="{790F77FE-1ADB-4E7E-B051-51336A3F3A74}" dt="2023-10-05T18:23:27.097" v="4218"/>
          <ac:spMkLst>
            <pc:docMk/>
            <pc:sldMk cId="2978061920" sldId="298"/>
            <ac:spMk id="15" creationId="{2D30717D-1B07-1F60-3114-3BAF06CF699B}"/>
          </ac:spMkLst>
        </pc:spChg>
        <pc:spChg chg="mod">
          <ac:chgData name="Eva Belonohy" userId="3ff31e48-f040-458c-8486-e3c844f61368" providerId="ADAL" clId="{790F77FE-1ADB-4E7E-B051-51336A3F3A74}" dt="2023-10-05T18:23:27.097" v="4218"/>
          <ac:spMkLst>
            <pc:docMk/>
            <pc:sldMk cId="2978061920" sldId="298"/>
            <ac:spMk id="16" creationId="{A9EBEEB2-F48C-D877-4404-6763E2347532}"/>
          </ac:spMkLst>
        </pc:spChg>
        <pc:spChg chg="mod">
          <ac:chgData name="Eva Belonohy" userId="3ff31e48-f040-458c-8486-e3c844f61368" providerId="ADAL" clId="{790F77FE-1ADB-4E7E-B051-51336A3F3A74}" dt="2023-10-05T18:23:27.097" v="4218"/>
          <ac:spMkLst>
            <pc:docMk/>
            <pc:sldMk cId="2978061920" sldId="298"/>
            <ac:spMk id="17" creationId="{3CA12CB6-45F2-CEC0-3854-CD6EDBEE7407}"/>
          </ac:spMkLst>
        </pc:spChg>
        <pc:spChg chg="add mod">
          <ac:chgData name="Eva Belonohy" userId="3ff31e48-f040-458c-8486-e3c844f61368" providerId="ADAL" clId="{790F77FE-1ADB-4E7E-B051-51336A3F3A74}" dt="2023-10-05T18:23:27.097" v="4218"/>
          <ac:spMkLst>
            <pc:docMk/>
            <pc:sldMk cId="2978061920" sldId="298"/>
            <ac:spMk id="22" creationId="{A356B0FC-EC33-7E74-D734-0231CD07D846}"/>
          </ac:spMkLst>
        </pc:spChg>
        <pc:spChg chg="add mod">
          <ac:chgData name="Eva Belonohy" userId="3ff31e48-f040-458c-8486-e3c844f61368" providerId="ADAL" clId="{790F77FE-1ADB-4E7E-B051-51336A3F3A74}" dt="2023-10-05T18:23:27.097" v="4218"/>
          <ac:spMkLst>
            <pc:docMk/>
            <pc:sldMk cId="2978061920" sldId="298"/>
            <ac:spMk id="23" creationId="{B8DAD826-1160-17E1-616C-537523D6C4F4}"/>
          </ac:spMkLst>
        </pc:spChg>
        <pc:spChg chg="add mod">
          <ac:chgData name="Eva Belonohy" userId="3ff31e48-f040-458c-8486-e3c844f61368" providerId="ADAL" clId="{790F77FE-1ADB-4E7E-B051-51336A3F3A74}" dt="2023-10-05T18:23:27.097" v="4218"/>
          <ac:spMkLst>
            <pc:docMk/>
            <pc:sldMk cId="2978061920" sldId="298"/>
            <ac:spMk id="24" creationId="{E6F03441-F200-A827-BDC4-5C467017B7EF}"/>
          </ac:spMkLst>
        </pc:spChg>
        <pc:spChg chg="add mod">
          <ac:chgData name="Eva Belonohy" userId="3ff31e48-f040-458c-8486-e3c844f61368" providerId="ADAL" clId="{790F77FE-1ADB-4E7E-B051-51336A3F3A74}" dt="2023-10-05T18:23:27.097" v="4218"/>
          <ac:spMkLst>
            <pc:docMk/>
            <pc:sldMk cId="2978061920" sldId="298"/>
            <ac:spMk id="25" creationId="{2A8939B2-36D4-5838-9877-4AFAFA0EEAC8}"/>
          </ac:spMkLst>
        </pc:spChg>
        <pc:spChg chg="add mod">
          <ac:chgData name="Eva Belonohy" userId="3ff31e48-f040-458c-8486-e3c844f61368" providerId="ADAL" clId="{790F77FE-1ADB-4E7E-B051-51336A3F3A74}" dt="2023-10-05T18:23:27.097" v="4218"/>
          <ac:spMkLst>
            <pc:docMk/>
            <pc:sldMk cId="2978061920" sldId="298"/>
            <ac:spMk id="26" creationId="{3C8D2B09-13F0-23BE-B111-E729E833F432}"/>
          </ac:spMkLst>
        </pc:spChg>
        <pc:spChg chg="add del mod">
          <ac:chgData name="Eva Belonohy" userId="3ff31e48-f040-458c-8486-e3c844f61368" providerId="ADAL" clId="{790F77FE-1ADB-4E7E-B051-51336A3F3A74}" dt="2023-10-05T18:29:02.129" v="4612" actId="478"/>
          <ac:spMkLst>
            <pc:docMk/>
            <pc:sldMk cId="2978061920" sldId="298"/>
            <ac:spMk id="27" creationId="{3DB99FF9-28F2-C45E-8174-10E720182FAC}"/>
          </ac:spMkLst>
        </pc:spChg>
        <pc:spChg chg="add del mod">
          <ac:chgData name="Eva Belonohy" userId="3ff31e48-f040-458c-8486-e3c844f61368" providerId="ADAL" clId="{790F77FE-1ADB-4E7E-B051-51336A3F3A74}" dt="2023-10-05T18:23:46.885" v="4253"/>
          <ac:spMkLst>
            <pc:docMk/>
            <pc:sldMk cId="2978061920" sldId="298"/>
            <ac:spMk id="28" creationId="{99FB95A1-F5D4-C4DB-A9D5-04553C44CD75}"/>
          </ac:spMkLst>
        </pc:spChg>
        <pc:spChg chg="mod">
          <ac:chgData name="Eva Belonohy" userId="3ff31e48-f040-458c-8486-e3c844f61368" providerId="ADAL" clId="{790F77FE-1ADB-4E7E-B051-51336A3F3A74}" dt="2023-10-05T18:23:45.449" v="4252"/>
          <ac:spMkLst>
            <pc:docMk/>
            <pc:sldMk cId="2978061920" sldId="298"/>
            <ac:spMk id="30" creationId="{C04DE97B-F485-D8F9-94CA-EDC47B656B02}"/>
          </ac:spMkLst>
        </pc:spChg>
        <pc:spChg chg="mod">
          <ac:chgData name="Eva Belonohy" userId="3ff31e48-f040-458c-8486-e3c844f61368" providerId="ADAL" clId="{790F77FE-1ADB-4E7E-B051-51336A3F3A74}" dt="2023-10-05T18:23:45.449" v="4252"/>
          <ac:spMkLst>
            <pc:docMk/>
            <pc:sldMk cId="2978061920" sldId="298"/>
            <ac:spMk id="31" creationId="{B8FE7622-17FC-C850-D95F-3F00CA827672}"/>
          </ac:spMkLst>
        </pc:spChg>
        <pc:spChg chg="mod">
          <ac:chgData name="Eva Belonohy" userId="3ff31e48-f040-458c-8486-e3c844f61368" providerId="ADAL" clId="{790F77FE-1ADB-4E7E-B051-51336A3F3A74}" dt="2023-10-05T18:23:45.449" v="4252"/>
          <ac:spMkLst>
            <pc:docMk/>
            <pc:sldMk cId="2978061920" sldId="298"/>
            <ac:spMk id="32" creationId="{1B26D1D5-21CA-67CC-EAB2-C670232281CC}"/>
          </ac:spMkLst>
        </pc:spChg>
        <pc:spChg chg="add del mod">
          <ac:chgData name="Eva Belonohy" userId="3ff31e48-f040-458c-8486-e3c844f61368" providerId="ADAL" clId="{790F77FE-1ADB-4E7E-B051-51336A3F3A74}" dt="2023-10-05T18:23:46.885" v="4253"/>
          <ac:spMkLst>
            <pc:docMk/>
            <pc:sldMk cId="2978061920" sldId="298"/>
            <ac:spMk id="33" creationId="{B7979EB8-711D-BC62-6E49-364B819D4383}"/>
          </ac:spMkLst>
        </pc:spChg>
        <pc:spChg chg="add del mod">
          <ac:chgData name="Eva Belonohy" userId="3ff31e48-f040-458c-8486-e3c844f61368" providerId="ADAL" clId="{790F77FE-1ADB-4E7E-B051-51336A3F3A74}" dt="2023-10-05T18:23:46.885" v="4253"/>
          <ac:spMkLst>
            <pc:docMk/>
            <pc:sldMk cId="2978061920" sldId="298"/>
            <ac:spMk id="34" creationId="{A6D9F0B2-7E98-74F7-9241-578AE7D11011}"/>
          </ac:spMkLst>
        </pc:spChg>
        <pc:spChg chg="add del mod">
          <ac:chgData name="Eva Belonohy" userId="3ff31e48-f040-458c-8486-e3c844f61368" providerId="ADAL" clId="{790F77FE-1ADB-4E7E-B051-51336A3F3A74}" dt="2023-10-05T18:23:46.885" v="4253"/>
          <ac:spMkLst>
            <pc:docMk/>
            <pc:sldMk cId="2978061920" sldId="298"/>
            <ac:spMk id="35" creationId="{9FF19DD7-665F-54A4-6C34-F913FC605AF2}"/>
          </ac:spMkLst>
        </pc:spChg>
        <pc:spChg chg="mod">
          <ac:chgData name="Eva Belonohy" userId="3ff31e48-f040-458c-8486-e3c844f61368" providerId="ADAL" clId="{790F77FE-1ADB-4E7E-B051-51336A3F3A74}" dt="2023-10-05T18:23:45.449" v="4252"/>
          <ac:spMkLst>
            <pc:docMk/>
            <pc:sldMk cId="2978061920" sldId="298"/>
            <ac:spMk id="37" creationId="{F4EAABD5-2ED2-BFF0-F1F8-535B2B28BF31}"/>
          </ac:spMkLst>
        </pc:spChg>
        <pc:spChg chg="mod">
          <ac:chgData name="Eva Belonohy" userId="3ff31e48-f040-458c-8486-e3c844f61368" providerId="ADAL" clId="{790F77FE-1ADB-4E7E-B051-51336A3F3A74}" dt="2023-10-05T18:23:45.449" v="4252"/>
          <ac:spMkLst>
            <pc:docMk/>
            <pc:sldMk cId="2978061920" sldId="298"/>
            <ac:spMk id="38" creationId="{157A30FB-B617-1651-9ED4-77E169178594}"/>
          </ac:spMkLst>
        </pc:spChg>
        <pc:spChg chg="mod">
          <ac:chgData name="Eva Belonohy" userId="3ff31e48-f040-458c-8486-e3c844f61368" providerId="ADAL" clId="{790F77FE-1ADB-4E7E-B051-51336A3F3A74}" dt="2023-10-05T18:23:45.449" v="4252"/>
          <ac:spMkLst>
            <pc:docMk/>
            <pc:sldMk cId="2978061920" sldId="298"/>
            <ac:spMk id="39" creationId="{7E1FD326-485E-F000-5FAA-CDCC4B5BF9D1}"/>
          </ac:spMkLst>
        </pc:spChg>
        <pc:spChg chg="add del mod">
          <ac:chgData name="Eva Belonohy" userId="3ff31e48-f040-458c-8486-e3c844f61368" providerId="ADAL" clId="{790F77FE-1ADB-4E7E-B051-51336A3F3A74}" dt="2023-10-05T18:23:46.885" v="4253"/>
          <ac:spMkLst>
            <pc:docMk/>
            <pc:sldMk cId="2978061920" sldId="298"/>
            <ac:spMk id="44" creationId="{41010E21-3BA1-8DEF-5CE9-BE223B797EF8}"/>
          </ac:spMkLst>
        </pc:spChg>
        <pc:spChg chg="add del mod">
          <ac:chgData name="Eva Belonohy" userId="3ff31e48-f040-458c-8486-e3c844f61368" providerId="ADAL" clId="{790F77FE-1ADB-4E7E-B051-51336A3F3A74}" dt="2023-10-05T18:23:46.885" v="4253"/>
          <ac:spMkLst>
            <pc:docMk/>
            <pc:sldMk cId="2978061920" sldId="298"/>
            <ac:spMk id="45" creationId="{4F658E64-01B3-1A1E-1976-3B914FFD0793}"/>
          </ac:spMkLst>
        </pc:spChg>
        <pc:spChg chg="add del mod">
          <ac:chgData name="Eva Belonohy" userId="3ff31e48-f040-458c-8486-e3c844f61368" providerId="ADAL" clId="{790F77FE-1ADB-4E7E-B051-51336A3F3A74}" dt="2023-10-05T18:23:46.885" v="4253"/>
          <ac:spMkLst>
            <pc:docMk/>
            <pc:sldMk cId="2978061920" sldId="298"/>
            <ac:spMk id="46" creationId="{9431D170-B70D-2DA1-43A5-9DA9ABB335F5}"/>
          </ac:spMkLst>
        </pc:spChg>
        <pc:spChg chg="add del mod">
          <ac:chgData name="Eva Belonohy" userId="3ff31e48-f040-458c-8486-e3c844f61368" providerId="ADAL" clId="{790F77FE-1ADB-4E7E-B051-51336A3F3A74}" dt="2023-10-05T18:23:46.885" v="4253"/>
          <ac:spMkLst>
            <pc:docMk/>
            <pc:sldMk cId="2978061920" sldId="298"/>
            <ac:spMk id="47" creationId="{1A81F055-AD97-A271-3A01-AE4E6A66F5E9}"/>
          </ac:spMkLst>
        </pc:spChg>
        <pc:spChg chg="add del mod">
          <ac:chgData name="Eva Belonohy" userId="3ff31e48-f040-458c-8486-e3c844f61368" providerId="ADAL" clId="{790F77FE-1ADB-4E7E-B051-51336A3F3A74}" dt="2023-10-05T18:23:46.885" v="4253"/>
          <ac:spMkLst>
            <pc:docMk/>
            <pc:sldMk cId="2978061920" sldId="298"/>
            <ac:spMk id="48" creationId="{3CFB99C1-A29B-A922-9DC1-B61C69CAF438}"/>
          </ac:spMkLst>
        </pc:spChg>
        <pc:spChg chg="add del mod">
          <ac:chgData name="Eva Belonohy" userId="3ff31e48-f040-458c-8486-e3c844f61368" providerId="ADAL" clId="{790F77FE-1ADB-4E7E-B051-51336A3F3A74}" dt="2023-10-05T18:23:46.885" v="4253"/>
          <ac:spMkLst>
            <pc:docMk/>
            <pc:sldMk cId="2978061920" sldId="298"/>
            <ac:spMk id="49" creationId="{80FFD0D4-1191-A8C9-CF66-088C3B5C9DEC}"/>
          </ac:spMkLst>
        </pc:spChg>
        <pc:grpChg chg="add mod">
          <ac:chgData name="Eva Belonohy" userId="3ff31e48-f040-458c-8486-e3c844f61368" providerId="ADAL" clId="{790F77FE-1ADB-4E7E-B051-51336A3F3A74}" dt="2023-10-05T18:23:27.097" v="4218"/>
          <ac:grpSpMkLst>
            <pc:docMk/>
            <pc:sldMk cId="2978061920" sldId="298"/>
            <ac:grpSpMk id="6" creationId="{25AB92A2-AD09-6D5E-1A9B-2D0C0394A31F}"/>
          </ac:grpSpMkLst>
        </pc:grpChg>
        <pc:grpChg chg="add mod">
          <ac:chgData name="Eva Belonohy" userId="3ff31e48-f040-458c-8486-e3c844f61368" providerId="ADAL" clId="{790F77FE-1ADB-4E7E-B051-51336A3F3A74}" dt="2023-10-05T18:23:27.097" v="4218"/>
          <ac:grpSpMkLst>
            <pc:docMk/>
            <pc:sldMk cId="2978061920" sldId="298"/>
            <ac:grpSpMk id="14" creationId="{4BC638BF-24CB-E6EC-DB6A-520375112DFA}"/>
          </ac:grpSpMkLst>
        </pc:grpChg>
        <pc:grpChg chg="add del mod">
          <ac:chgData name="Eva Belonohy" userId="3ff31e48-f040-458c-8486-e3c844f61368" providerId="ADAL" clId="{790F77FE-1ADB-4E7E-B051-51336A3F3A74}" dt="2023-10-05T18:23:46.885" v="4253"/>
          <ac:grpSpMkLst>
            <pc:docMk/>
            <pc:sldMk cId="2978061920" sldId="298"/>
            <ac:grpSpMk id="29" creationId="{C1A47A04-7711-57A9-C2DA-BCD9F3DA12AD}"/>
          </ac:grpSpMkLst>
        </pc:grpChg>
        <pc:grpChg chg="add del mod">
          <ac:chgData name="Eva Belonohy" userId="3ff31e48-f040-458c-8486-e3c844f61368" providerId="ADAL" clId="{790F77FE-1ADB-4E7E-B051-51336A3F3A74}" dt="2023-10-05T18:23:46.885" v="4253"/>
          <ac:grpSpMkLst>
            <pc:docMk/>
            <pc:sldMk cId="2978061920" sldId="298"/>
            <ac:grpSpMk id="36" creationId="{1CB36A34-281E-524A-29A1-D00D8407CF56}"/>
          </ac:grpSpMkLst>
        </pc:grpChg>
        <pc:cxnChg chg="add mod">
          <ac:chgData name="Eva Belonohy" userId="3ff31e48-f040-458c-8486-e3c844f61368" providerId="ADAL" clId="{790F77FE-1ADB-4E7E-B051-51336A3F3A74}" dt="2023-10-05T18:23:27.097" v="4218"/>
          <ac:cxnSpMkLst>
            <pc:docMk/>
            <pc:sldMk cId="2978061920" sldId="298"/>
            <ac:cxnSpMk id="18" creationId="{1B9E9F60-33C1-58AA-2711-73B5D1AD1887}"/>
          </ac:cxnSpMkLst>
        </pc:cxnChg>
        <pc:cxnChg chg="add mod">
          <ac:chgData name="Eva Belonohy" userId="3ff31e48-f040-458c-8486-e3c844f61368" providerId="ADAL" clId="{790F77FE-1ADB-4E7E-B051-51336A3F3A74}" dt="2023-10-05T18:23:27.097" v="4218"/>
          <ac:cxnSpMkLst>
            <pc:docMk/>
            <pc:sldMk cId="2978061920" sldId="298"/>
            <ac:cxnSpMk id="19" creationId="{38DCB98C-329A-14D7-2C25-9EAAFD9F96A9}"/>
          </ac:cxnSpMkLst>
        </pc:cxnChg>
        <pc:cxnChg chg="add mod">
          <ac:chgData name="Eva Belonohy" userId="3ff31e48-f040-458c-8486-e3c844f61368" providerId="ADAL" clId="{790F77FE-1ADB-4E7E-B051-51336A3F3A74}" dt="2023-10-05T18:23:27.097" v="4218"/>
          <ac:cxnSpMkLst>
            <pc:docMk/>
            <pc:sldMk cId="2978061920" sldId="298"/>
            <ac:cxnSpMk id="20" creationId="{E27BFAAB-5CE8-DD98-B280-FECB338E0B3E}"/>
          </ac:cxnSpMkLst>
        </pc:cxnChg>
        <pc:cxnChg chg="add mod">
          <ac:chgData name="Eva Belonohy" userId="3ff31e48-f040-458c-8486-e3c844f61368" providerId="ADAL" clId="{790F77FE-1ADB-4E7E-B051-51336A3F3A74}" dt="2023-10-05T18:23:27.097" v="4218"/>
          <ac:cxnSpMkLst>
            <pc:docMk/>
            <pc:sldMk cId="2978061920" sldId="298"/>
            <ac:cxnSpMk id="21" creationId="{F8AC7058-A6D2-7558-8C7B-A386EA8C6C3E}"/>
          </ac:cxnSpMkLst>
        </pc:cxnChg>
        <pc:cxnChg chg="add del mod">
          <ac:chgData name="Eva Belonohy" userId="3ff31e48-f040-458c-8486-e3c844f61368" providerId="ADAL" clId="{790F77FE-1ADB-4E7E-B051-51336A3F3A74}" dt="2023-10-05T18:23:46.885" v="4253"/>
          <ac:cxnSpMkLst>
            <pc:docMk/>
            <pc:sldMk cId="2978061920" sldId="298"/>
            <ac:cxnSpMk id="40" creationId="{B5F6FD0E-F175-A2D9-26F9-EF0494130611}"/>
          </ac:cxnSpMkLst>
        </pc:cxnChg>
        <pc:cxnChg chg="add del mod">
          <ac:chgData name="Eva Belonohy" userId="3ff31e48-f040-458c-8486-e3c844f61368" providerId="ADAL" clId="{790F77FE-1ADB-4E7E-B051-51336A3F3A74}" dt="2023-10-05T18:23:46.885" v="4253"/>
          <ac:cxnSpMkLst>
            <pc:docMk/>
            <pc:sldMk cId="2978061920" sldId="298"/>
            <ac:cxnSpMk id="41" creationId="{8A2981B6-BE5E-CADD-A560-29975A62EBEA}"/>
          </ac:cxnSpMkLst>
        </pc:cxnChg>
        <pc:cxnChg chg="add del mod">
          <ac:chgData name="Eva Belonohy" userId="3ff31e48-f040-458c-8486-e3c844f61368" providerId="ADAL" clId="{790F77FE-1ADB-4E7E-B051-51336A3F3A74}" dt="2023-10-05T18:23:46.885" v="4253"/>
          <ac:cxnSpMkLst>
            <pc:docMk/>
            <pc:sldMk cId="2978061920" sldId="298"/>
            <ac:cxnSpMk id="42" creationId="{F8A827C4-264E-DC99-B627-1B5D66426E1F}"/>
          </ac:cxnSpMkLst>
        </pc:cxnChg>
        <pc:cxnChg chg="add del mod">
          <ac:chgData name="Eva Belonohy" userId="3ff31e48-f040-458c-8486-e3c844f61368" providerId="ADAL" clId="{790F77FE-1ADB-4E7E-B051-51336A3F3A74}" dt="2023-10-05T18:23:46.885" v="4253"/>
          <ac:cxnSpMkLst>
            <pc:docMk/>
            <pc:sldMk cId="2978061920" sldId="298"/>
            <ac:cxnSpMk id="43" creationId="{AD505602-6CA6-AF7F-F98C-5DFF6A198680}"/>
          </ac:cxnSpMkLst>
        </pc:cxnChg>
      </pc:sldChg>
      <pc:sldChg chg="addSp delSp modSp add mod">
        <pc:chgData name="Eva Belonohy" userId="3ff31e48-f040-458c-8486-e3c844f61368" providerId="ADAL" clId="{790F77FE-1ADB-4E7E-B051-51336A3F3A74}" dt="2023-10-05T18:21:47.866" v="4213" actId="1076"/>
        <pc:sldMkLst>
          <pc:docMk/>
          <pc:sldMk cId="1678376215" sldId="299"/>
        </pc:sldMkLst>
        <pc:spChg chg="add mod">
          <ac:chgData name="Eva Belonohy" userId="3ff31e48-f040-458c-8486-e3c844f61368" providerId="ADAL" clId="{790F77FE-1ADB-4E7E-B051-51336A3F3A74}" dt="2023-10-05T18:21:47.866" v="4213" actId="1076"/>
          <ac:spMkLst>
            <pc:docMk/>
            <pc:sldMk cId="1678376215" sldId="299"/>
            <ac:spMk id="3" creationId="{D9557228-B949-7E58-6D34-3F6D60C53A3A}"/>
          </ac:spMkLst>
        </pc:spChg>
        <pc:spChg chg="del">
          <ac:chgData name="Eva Belonohy" userId="3ff31e48-f040-458c-8486-e3c844f61368" providerId="ADAL" clId="{790F77FE-1ADB-4E7E-B051-51336A3F3A74}" dt="2023-10-05T18:21:36.260" v="4211" actId="478"/>
          <ac:spMkLst>
            <pc:docMk/>
            <pc:sldMk cId="1678376215" sldId="299"/>
            <ac:spMk id="11" creationId="{3B07F17C-B2D5-DB4C-8FB7-06ABF6DB53B8}"/>
          </ac:spMkLst>
        </pc:spChg>
        <pc:picChg chg="add mod">
          <ac:chgData name="Eva Belonohy" userId="3ff31e48-f040-458c-8486-e3c844f61368" providerId="ADAL" clId="{790F77FE-1ADB-4E7E-B051-51336A3F3A74}" dt="2023-10-05T18:21:47.866" v="4213" actId="1076"/>
          <ac:picMkLst>
            <pc:docMk/>
            <pc:sldMk cId="1678376215" sldId="299"/>
            <ac:picMk id="6" creationId="{90A02D85-300B-3645-9967-6ED9DFCDDA88}"/>
          </ac:picMkLst>
        </pc:picChg>
      </pc:sldChg>
      <pc:sldChg chg="addSp delSp modSp add mod">
        <pc:chgData name="Eva Belonohy" userId="3ff31e48-f040-458c-8486-e3c844f61368" providerId="ADAL" clId="{790F77FE-1ADB-4E7E-B051-51336A3F3A74}" dt="2023-10-05T18:22:49.328" v="4217"/>
        <pc:sldMkLst>
          <pc:docMk/>
          <pc:sldMk cId="4271900590" sldId="300"/>
        </pc:sldMkLst>
        <pc:spChg chg="del">
          <ac:chgData name="Eva Belonohy" userId="3ff31e48-f040-458c-8486-e3c844f61368" providerId="ADAL" clId="{790F77FE-1ADB-4E7E-B051-51336A3F3A74}" dt="2023-10-05T18:22:29.362" v="4216" actId="478"/>
          <ac:spMkLst>
            <pc:docMk/>
            <pc:sldMk cId="4271900590" sldId="300"/>
            <ac:spMk id="3" creationId="{D9557228-B949-7E58-6D34-3F6D60C53A3A}"/>
          </ac:spMkLst>
        </pc:spChg>
        <pc:spChg chg="add mod">
          <ac:chgData name="Eva Belonohy" userId="3ff31e48-f040-458c-8486-e3c844f61368" providerId="ADAL" clId="{790F77FE-1ADB-4E7E-B051-51336A3F3A74}" dt="2023-10-05T18:22:49.328" v="4217"/>
          <ac:spMkLst>
            <pc:docMk/>
            <pc:sldMk cId="4271900590" sldId="300"/>
            <ac:spMk id="7" creationId="{50589132-E66F-2C7E-C2EA-DD3D433355C6}"/>
          </ac:spMkLst>
        </pc:spChg>
        <pc:spChg chg="add mod">
          <ac:chgData name="Eva Belonohy" userId="3ff31e48-f040-458c-8486-e3c844f61368" providerId="ADAL" clId="{790F77FE-1ADB-4E7E-B051-51336A3F3A74}" dt="2023-10-05T18:22:49.328" v="4217"/>
          <ac:spMkLst>
            <pc:docMk/>
            <pc:sldMk cId="4271900590" sldId="300"/>
            <ac:spMk id="9" creationId="{5799F2E4-6D72-437F-5A19-4A59E81DFECB}"/>
          </ac:spMkLst>
        </pc:spChg>
        <pc:spChg chg="add mod">
          <ac:chgData name="Eva Belonohy" userId="3ff31e48-f040-458c-8486-e3c844f61368" providerId="ADAL" clId="{790F77FE-1ADB-4E7E-B051-51336A3F3A74}" dt="2023-10-05T18:22:49.328" v="4217"/>
          <ac:spMkLst>
            <pc:docMk/>
            <pc:sldMk cId="4271900590" sldId="300"/>
            <ac:spMk id="10" creationId="{1341100D-AF61-C9DF-6089-24EED1BEE70B}"/>
          </ac:spMkLst>
        </pc:spChg>
        <pc:graphicFrameChg chg="add mod">
          <ac:chgData name="Eva Belonohy" userId="3ff31e48-f040-458c-8486-e3c844f61368" providerId="ADAL" clId="{790F77FE-1ADB-4E7E-B051-51336A3F3A74}" dt="2023-10-05T18:22:49.328" v="4217"/>
          <ac:graphicFrameMkLst>
            <pc:docMk/>
            <pc:sldMk cId="4271900590" sldId="300"/>
            <ac:graphicFrameMk id="8" creationId="{AB7487B7-6550-B05C-E03A-36C0F97F7449}"/>
          </ac:graphicFrameMkLst>
        </pc:graphicFrameChg>
        <pc:picChg chg="del">
          <ac:chgData name="Eva Belonohy" userId="3ff31e48-f040-458c-8486-e3c844f61368" providerId="ADAL" clId="{790F77FE-1ADB-4E7E-B051-51336A3F3A74}" dt="2023-10-05T18:22:27.493" v="4215" actId="478"/>
          <ac:picMkLst>
            <pc:docMk/>
            <pc:sldMk cId="4271900590" sldId="300"/>
            <ac:picMk id="6" creationId="{90A02D85-300B-3645-9967-6ED9DFCDDA88}"/>
          </ac:picMkLst>
        </pc:picChg>
      </pc:sldChg>
      <pc:sldChg chg="delSp modSp add mod">
        <pc:chgData name="Eva Belonohy" userId="3ff31e48-f040-458c-8486-e3c844f61368" providerId="ADAL" clId="{790F77FE-1ADB-4E7E-B051-51336A3F3A74}" dt="2023-10-05T18:28:10.263" v="4609" actId="20577"/>
        <pc:sldMkLst>
          <pc:docMk/>
          <pc:sldMk cId="2438813684" sldId="301"/>
        </pc:sldMkLst>
        <pc:spChg chg="mod">
          <ac:chgData name="Eva Belonohy" userId="3ff31e48-f040-458c-8486-e3c844f61368" providerId="ADAL" clId="{790F77FE-1ADB-4E7E-B051-51336A3F3A74}" dt="2023-10-05T18:28:10.263" v="4609" actId="20577"/>
          <ac:spMkLst>
            <pc:docMk/>
            <pc:sldMk cId="2438813684" sldId="301"/>
            <ac:spMk id="2" creationId="{4A30A20C-C930-95B7-6854-82FE953863B6}"/>
          </ac:spMkLst>
        </pc:spChg>
        <pc:spChg chg="del">
          <ac:chgData name="Eva Belonohy" userId="3ff31e48-f040-458c-8486-e3c844f61368" providerId="ADAL" clId="{790F77FE-1ADB-4E7E-B051-51336A3F3A74}" dt="2023-10-05T18:23:53.091" v="4255" actId="478"/>
          <ac:spMkLst>
            <pc:docMk/>
            <pc:sldMk cId="2438813684" sldId="301"/>
            <ac:spMk id="3" creationId="{F1CF00A1-DDAA-072A-2473-E2223D5ED8A8}"/>
          </ac:spMkLst>
        </pc:spChg>
        <pc:spChg chg="del">
          <ac:chgData name="Eva Belonohy" userId="3ff31e48-f040-458c-8486-e3c844f61368" providerId="ADAL" clId="{790F77FE-1ADB-4E7E-B051-51336A3F3A74}" dt="2023-10-05T18:24:00.275" v="4258" actId="478"/>
          <ac:spMkLst>
            <pc:docMk/>
            <pc:sldMk cId="2438813684" sldId="301"/>
            <ac:spMk id="10" creationId="{DB8F4213-3C82-C10F-AE13-BCD589C1D409}"/>
          </ac:spMkLst>
        </pc:spChg>
        <pc:spChg chg="del">
          <ac:chgData name="Eva Belonohy" userId="3ff31e48-f040-458c-8486-e3c844f61368" providerId="ADAL" clId="{790F77FE-1ADB-4E7E-B051-51336A3F3A74}" dt="2023-10-05T18:23:57.778" v="4257" actId="478"/>
          <ac:spMkLst>
            <pc:docMk/>
            <pc:sldMk cId="2438813684" sldId="301"/>
            <ac:spMk id="11" creationId="{3B07F17C-B2D5-DB4C-8FB7-06ABF6DB53B8}"/>
          </ac:spMkLst>
        </pc:spChg>
        <pc:spChg chg="del">
          <ac:chgData name="Eva Belonohy" userId="3ff31e48-f040-458c-8486-e3c844f61368" providerId="ADAL" clId="{790F77FE-1ADB-4E7E-B051-51336A3F3A74}" dt="2023-10-05T18:24:00.275" v="4258" actId="478"/>
          <ac:spMkLst>
            <pc:docMk/>
            <pc:sldMk cId="2438813684" sldId="301"/>
            <ac:spMk id="12" creationId="{F599E5CF-A13E-5789-82E9-908C26C090DC}"/>
          </ac:spMkLst>
        </pc:spChg>
        <pc:spChg chg="del">
          <ac:chgData name="Eva Belonohy" userId="3ff31e48-f040-458c-8486-e3c844f61368" providerId="ADAL" clId="{790F77FE-1ADB-4E7E-B051-51336A3F3A74}" dt="2023-10-05T18:24:00.275" v="4258" actId="478"/>
          <ac:spMkLst>
            <pc:docMk/>
            <pc:sldMk cId="2438813684" sldId="301"/>
            <ac:spMk id="13" creationId="{3C86F9D1-229C-D731-669B-DA63BC3FA9D1}"/>
          </ac:spMkLst>
        </pc:spChg>
        <pc:spChg chg="del">
          <ac:chgData name="Eva Belonohy" userId="3ff31e48-f040-458c-8486-e3c844f61368" providerId="ADAL" clId="{790F77FE-1ADB-4E7E-B051-51336A3F3A74}" dt="2023-10-05T18:24:00.275" v="4258" actId="478"/>
          <ac:spMkLst>
            <pc:docMk/>
            <pc:sldMk cId="2438813684" sldId="301"/>
            <ac:spMk id="22" creationId="{A356B0FC-EC33-7E74-D734-0231CD07D846}"/>
          </ac:spMkLst>
        </pc:spChg>
        <pc:spChg chg="del">
          <ac:chgData name="Eva Belonohy" userId="3ff31e48-f040-458c-8486-e3c844f61368" providerId="ADAL" clId="{790F77FE-1ADB-4E7E-B051-51336A3F3A74}" dt="2023-10-05T18:24:00.275" v="4258" actId="478"/>
          <ac:spMkLst>
            <pc:docMk/>
            <pc:sldMk cId="2438813684" sldId="301"/>
            <ac:spMk id="23" creationId="{B8DAD826-1160-17E1-616C-537523D6C4F4}"/>
          </ac:spMkLst>
        </pc:spChg>
        <pc:spChg chg="del">
          <ac:chgData name="Eva Belonohy" userId="3ff31e48-f040-458c-8486-e3c844f61368" providerId="ADAL" clId="{790F77FE-1ADB-4E7E-B051-51336A3F3A74}" dt="2023-10-05T18:24:03.284" v="4259" actId="478"/>
          <ac:spMkLst>
            <pc:docMk/>
            <pc:sldMk cId="2438813684" sldId="301"/>
            <ac:spMk id="24" creationId="{E6F03441-F200-A827-BDC4-5C467017B7EF}"/>
          </ac:spMkLst>
        </pc:spChg>
        <pc:spChg chg="del">
          <ac:chgData name="Eva Belonohy" userId="3ff31e48-f040-458c-8486-e3c844f61368" providerId="ADAL" clId="{790F77FE-1ADB-4E7E-B051-51336A3F3A74}" dt="2023-10-05T18:24:03.284" v="4259" actId="478"/>
          <ac:spMkLst>
            <pc:docMk/>
            <pc:sldMk cId="2438813684" sldId="301"/>
            <ac:spMk id="25" creationId="{2A8939B2-36D4-5838-9877-4AFAFA0EEAC8}"/>
          </ac:spMkLst>
        </pc:spChg>
        <pc:spChg chg="del">
          <ac:chgData name="Eva Belonohy" userId="3ff31e48-f040-458c-8486-e3c844f61368" providerId="ADAL" clId="{790F77FE-1ADB-4E7E-B051-51336A3F3A74}" dt="2023-10-05T18:24:03.284" v="4259" actId="478"/>
          <ac:spMkLst>
            <pc:docMk/>
            <pc:sldMk cId="2438813684" sldId="301"/>
            <ac:spMk id="26" creationId="{3C8D2B09-13F0-23BE-B111-E729E833F432}"/>
          </ac:spMkLst>
        </pc:spChg>
        <pc:spChg chg="del">
          <ac:chgData name="Eva Belonohy" userId="3ff31e48-f040-458c-8486-e3c844f61368" providerId="ADAL" clId="{790F77FE-1ADB-4E7E-B051-51336A3F3A74}" dt="2023-10-05T18:23:55.587" v="4256" actId="478"/>
          <ac:spMkLst>
            <pc:docMk/>
            <pc:sldMk cId="2438813684" sldId="301"/>
            <ac:spMk id="27" creationId="{3DB99FF9-28F2-C45E-8174-10E720182FAC}"/>
          </ac:spMkLst>
        </pc:spChg>
        <pc:grpChg chg="del">
          <ac:chgData name="Eva Belonohy" userId="3ff31e48-f040-458c-8486-e3c844f61368" providerId="ADAL" clId="{790F77FE-1ADB-4E7E-B051-51336A3F3A74}" dt="2023-10-05T18:24:03.284" v="4259" actId="478"/>
          <ac:grpSpMkLst>
            <pc:docMk/>
            <pc:sldMk cId="2438813684" sldId="301"/>
            <ac:grpSpMk id="6" creationId="{25AB92A2-AD09-6D5E-1A9B-2D0C0394A31F}"/>
          </ac:grpSpMkLst>
        </pc:grpChg>
        <pc:grpChg chg="del">
          <ac:chgData name="Eva Belonohy" userId="3ff31e48-f040-458c-8486-e3c844f61368" providerId="ADAL" clId="{790F77FE-1ADB-4E7E-B051-51336A3F3A74}" dt="2023-10-05T18:24:03.284" v="4259" actId="478"/>
          <ac:grpSpMkLst>
            <pc:docMk/>
            <pc:sldMk cId="2438813684" sldId="301"/>
            <ac:grpSpMk id="14" creationId="{4BC638BF-24CB-E6EC-DB6A-520375112DFA}"/>
          </ac:grpSpMkLst>
        </pc:grpChg>
        <pc:cxnChg chg="del">
          <ac:chgData name="Eva Belonohy" userId="3ff31e48-f040-458c-8486-e3c844f61368" providerId="ADAL" clId="{790F77FE-1ADB-4E7E-B051-51336A3F3A74}" dt="2023-10-05T18:24:00.275" v="4258" actId="478"/>
          <ac:cxnSpMkLst>
            <pc:docMk/>
            <pc:sldMk cId="2438813684" sldId="301"/>
            <ac:cxnSpMk id="18" creationId="{1B9E9F60-33C1-58AA-2711-73B5D1AD1887}"/>
          </ac:cxnSpMkLst>
        </pc:cxnChg>
        <pc:cxnChg chg="del">
          <ac:chgData name="Eva Belonohy" userId="3ff31e48-f040-458c-8486-e3c844f61368" providerId="ADAL" clId="{790F77FE-1ADB-4E7E-B051-51336A3F3A74}" dt="2023-10-05T18:24:00.275" v="4258" actId="478"/>
          <ac:cxnSpMkLst>
            <pc:docMk/>
            <pc:sldMk cId="2438813684" sldId="301"/>
            <ac:cxnSpMk id="19" creationId="{38DCB98C-329A-14D7-2C25-9EAAFD9F96A9}"/>
          </ac:cxnSpMkLst>
        </pc:cxnChg>
        <pc:cxnChg chg="del">
          <ac:chgData name="Eva Belonohy" userId="3ff31e48-f040-458c-8486-e3c844f61368" providerId="ADAL" clId="{790F77FE-1ADB-4E7E-B051-51336A3F3A74}" dt="2023-10-05T18:24:00.275" v="4258" actId="478"/>
          <ac:cxnSpMkLst>
            <pc:docMk/>
            <pc:sldMk cId="2438813684" sldId="301"/>
            <ac:cxnSpMk id="20" creationId="{E27BFAAB-5CE8-DD98-B280-FECB338E0B3E}"/>
          </ac:cxnSpMkLst>
        </pc:cxnChg>
        <pc:cxnChg chg="del">
          <ac:chgData name="Eva Belonohy" userId="3ff31e48-f040-458c-8486-e3c844f61368" providerId="ADAL" clId="{790F77FE-1ADB-4E7E-B051-51336A3F3A74}" dt="2023-10-05T18:24:00.275" v="4258" actId="478"/>
          <ac:cxnSpMkLst>
            <pc:docMk/>
            <pc:sldMk cId="2438813684" sldId="301"/>
            <ac:cxnSpMk id="21" creationId="{F8AC7058-A6D2-7558-8C7B-A386EA8C6C3E}"/>
          </ac:cxnSpMkLst>
        </pc:cxnChg>
      </pc:sldChg>
      <pc:sldChg chg="add del">
        <pc:chgData name="Eva Belonohy" userId="3ff31e48-f040-458c-8486-e3c844f61368" providerId="ADAL" clId="{790F77FE-1ADB-4E7E-B051-51336A3F3A74}" dt="2023-10-05T18:24:07.338" v="4261"/>
        <pc:sldMkLst>
          <pc:docMk/>
          <pc:sldMk cId="1329086918" sldId="302"/>
        </pc:sldMkLst>
      </pc:sldChg>
      <pc:sldChg chg="addSp modSp add mod ord">
        <pc:chgData name="Eva Belonohy" userId="3ff31e48-f040-458c-8486-e3c844f61368" providerId="ADAL" clId="{790F77FE-1ADB-4E7E-B051-51336A3F3A74}" dt="2023-10-05T18:27:57.857" v="4593" actId="20577"/>
        <pc:sldMkLst>
          <pc:docMk/>
          <pc:sldMk cId="3779414807" sldId="302"/>
        </pc:sldMkLst>
        <pc:spChg chg="mod">
          <ac:chgData name="Eva Belonohy" userId="3ff31e48-f040-458c-8486-e3c844f61368" providerId="ADAL" clId="{790F77FE-1ADB-4E7E-B051-51336A3F3A74}" dt="2023-10-05T18:27:57.857" v="4593" actId="20577"/>
          <ac:spMkLst>
            <pc:docMk/>
            <pc:sldMk cId="3779414807" sldId="302"/>
            <ac:spMk id="2" creationId="{4A30A20C-C930-95B7-6854-82FE953863B6}"/>
          </ac:spMkLst>
        </pc:spChg>
        <pc:spChg chg="add mod">
          <ac:chgData name="Eva Belonohy" userId="3ff31e48-f040-458c-8486-e3c844f61368" providerId="ADAL" clId="{790F77FE-1ADB-4E7E-B051-51336A3F3A74}" dt="2023-10-05T18:24:18.160" v="4263"/>
          <ac:spMkLst>
            <pc:docMk/>
            <pc:sldMk cId="3779414807" sldId="302"/>
            <ac:spMk id="3" creationId="{8800F889-8C7F-BCED-8764-4BD73FED1CEA}"/>
          </ac:spMkLst>
        </pc:spChg>
        <pc:spChg chg="add mod">
          <ac:chgData name="Eva Belonohy" userId="3ff31e48-f040-458c-8486-e3c844f61368" providerId="ADAL" clId="{790F77FE-1ADB-4E7E-B051-51336A3F3A74}" dt="2023-10-05T18:25:28.626" v="4350" actId="20577"/>
          <ac:spMkLst>
            <pc:docMk/>
            <pc:sldMk cId="3779414807" sldId="302"/>
            <ac:spMk id="6" creationId="{7419C68D-8CB4-BF4F-F969-DE3D99BAA17E}"/>
          </ac:spMkLst>
        </pc:spChg>
      </pc:sldChg>
      <pc:sldChg chg="delSp modSp add mod">
        <pc:chgData name="Eva Belonohy" userId="3ff31e48-f040-458c-8486-e3c844f61368" providerId="ADAL" clId="{790F77FE-1ADB-4E7E-B051-51336A3F3A74}" dt="2023-10-05T18:29:28.644" v="4614" actId="14100"/>
        <pc:sldMkLst>
          <pc:docMk/>
          <pc:sldMk cId="3278670512" sldId="303"/>
        </pc:sldMkLst>
        <pc:spChg chg="mod">
          <ac:chgData name="Eva Belonohy" userId="3ff31e48-f040-458c-8486-e3c844f61368" providerId="ADAL" clId="{790F77FE-1ADB-4E7E-B051-51336A3F3A74}" dt="2023-10-05T18:29:28.644" v="4614" actId="14100"/>
          <ac:spMkLst>
            <pc:docMk/>
            <pc:sldMk cId="3278670512" sldId="303"/>
            <ac:spMk id="3" creationId="{F1CF00A1-DDAA-072A-2473-E2223D5ED8A8}"/>
          </ac:spMkLst>
        </pc:spChg>
        <pc:spChg chg="del">
          <ac:chgData name="Eva Belonohy" userId="3ff31e48-f040-458c-8486-e3c844f61368" providerId="ADAL" clId="{790F77FE-1ADB-4E7E-B051-51336A3F3A74}" dt="2023-10-05T18:29:24.272" v="4613" actId="478"/>
          <ac:spMkLst>
            <pc:docMk/>
            <pc:sldMk cId="3278670512" sldId="303"/>
            <ac:spMk id="10" creationId="{DB8F4213-3C82-C10F-AE13-BCD589C1D409}"/>
          </ac:spMkLst>
        </pc:spChg>
        <pc:spChg chg="del">
          <ac:chgData name="Eva Belonohy" userId="3ff31e48-f040-458c-8486-e3c844f61368" providerId="ADAL" clId="{790F77FE-1ADB-4E7E-B051-51336A3F3A74}" dt="2023-10-05T18:29:24.272" v="4613" actId="478"/>
          <ac:spMkLst>
            <pc:docMk/>
            <pc:sldMk cId="3278670512" sldId="303"/>
            <ac:spMk id="12" creationId="{F599E5CF-A13E-5789-82E9-908C26C090DC}"/>
          </ac:spMkLst>
        </pc:spChg>
        <pc:spChg chg="del">
          <ac:chgData name="Eva Belonohy" userId="3ff31e48-f040-458c-8486-e3c844f61368" providerId="ADAL" clId="{790F77FE-1ADB-4E7E-B051-51336A3F3A74}" dt="2023-10-05T18:29:24.272" v="4613" actId="478"/>
          <ac:spMkLst>
            <pc:docMk/>
            <pc:sldMk cId="3278670512" sldId="303"/>
            <ac:spMk id="13" creationId="{3C86F9D1-229C-D731-669B-DA63BC3FA9D1}"/>
          </ac:spMkLst>
        </pc:spChg>
        <pc:spChg chg="del">
          <ac:chgData name="Eva Belonohy" userId="3ff31e48-f040-458c-8486-e3c844f61368" providerId="ADAL" clId="{790F77FE-1ADB-4E7E-B051-51336A3F3A74}" dt="2023-10-05T18:29:24.272" v="4613" actId="478"/>
          <ac:spMkLst>
            <pc:docMk/>
            <pc:sldMk cId="3278670512" sldId="303"/>
            <ac:spMk id="22" creationId="{A356B0FC-EC33-7E74-D734-0231CD07D846}"/>
          </ac:spMkLst>
        </pc:spChg>
        <pc:spChg chg="del">
          <ac:chgData name="Eva Belonohy" userId="3ff31e48-f040-458c-8486-e3c844f61368" providerId="ADAL" clId="{790F77FE-1ADB-4E7E-B051-51336A3F3A74}" dt="2023-10-05T18:29:24.272" v="4613" actId="478"/>
          <ac:spMkLst>
            <pc:docMk/>
            <pc:sldMk cId="3278670512" sldId="303"/>
            <ac:spMk id="23" creationId="{B8DAD826-1160-17E1-616C-537523D6C4F4}"/>
          </ac:spMkLst>
        </pc:spChg>
        <pc:spChg chg="del">
          <ac:chgData name="Eva Belonohy" userId="3ff31e48-f040-458c-8486-e3c844f61368" providerId="ADAL" clId="{790F77FE-1ADB-4E7E-B051-51336A3F3A74}" dt="2023-10-05T18:29:24.272" v="4613" actId="478"/>
          <ac:spMkLst>
            <pc:docMk/>
            <pc:sldMk cId="3278670512" sldId="303"/>
            <ac:spMk id="24" creationId="{E6F03441-F200-A827-BDC4-5C467017B7EF}"/>
          </ac:spMkLst>
        </pc:spChg>
        <pc:spChg chg="del">
          <ac:chgData name="Eva Belonohy" userId="3ff31e48-f040-458c-8486-e3c844f61368" providerId="ADAL" clId="{790F77FE-1ADB-4E7E-B051-51336A3F3A74}" dt="2023-10-05T18:29:24.272" v="4613" actId="478"/>
          <ac:spMkLst>
            <pc:docMk/>
            <pc:sldMk cId="3278670512" sldId="303"/>
            <ac:spMk id="25" creationId="{2A8939B2-36D4-5838-9877-4AFAFA0EEAC8}"/>
          </ac:spMkLst>
        </pc:spChg>
        <pc:spChg chg="del">
          <ac:chgData name="Eva Belonohy" userId="3ff31e48-f040-458c-8486-e3c844f61368" providerId="ADAL" clId="{790F77FE-1ADB-4E7E-B051-51336A3F3A74}" dt="2023-10-05T18:29:24.272" v="4613" actId="478"/>
          <ac:spMkLst>
            <pc:docMk/>
            <pc:sldMk cId="3278670512" sldId="303"/>
            <ac:spMk id="26" creationId="{3C8D2B09-13F0-23BE-B111-E729E833F432}"/>
          </ac:spMkLst>
        </pc:spChg>
        <pc:grpChg chg="del">
          <ac:chgData name="Eva Belonohy" userId="3ff31e48-f040-458c-8486-e3c844f61368" providerId="ADAL" clId="{790F77FE-1ADB-4E7E-B051-51336A3F3A74}" dt="2023-10-05T18:29:24.272" v="4613" actId="478"/>
          <ac:grpSpMkLst>
            <pc:docMk/>
            <pc:sldMk cId="3278670512" sldId="303"/>
            <ac:grpSpMk id="6" creationId="{25AB92A2-AD09-6D5E-1A9B-2D0C0394A31F}"/>
          </ac:grpSpMkLst>
        </pc:grpChg>
        <pc:grpChg chg="del">
          <ac:chgData name="Eva Belonohy" userId="3ff31e48-f040-458c-8486-e3c844f61368" providerId="ADAL" clId="{790F77FE-1ADB-4E7E-B051-51336A3F3A74}" dt="2023-10-05T18:29:24.272" v="4613" actId="478"/>
          <ac:grpSpMkLst>
            <pc:docMk/>
            <pc:sldMk cId="3278670512" sldId="303"/>
            <ac:grpSpMk id="14" creationId="{4BC638BF-24CB-E6EC-DB6A-520375112DFA}"/>
          </ac:grpSpMkLst>
        </pc:grpChg>
        <pc:cxnChg chg="del">
          <ac:chgData name="Eva Belonohy" userId="3ff31e48-f040-458c-8486-e3c844f61368" providerId="ADAL" clId="{790F77FE-1ADB-4E7E-B051-51336A3F3A74}" dt="2023-10-05T18:29:24.272" v="4613" actId="478"/>
          <ac:cxnSpMkLst>
            <pc:docMk/>
            <pc:sldMk cId="3278670512" sldId="303"/>
            <ac:cxnSpMk id="18" creationId="{1B9E9F60-33C1-58AA-2711-73B5D1AD1887}"/>
          </ac:cxnSpMkLst>
        </pc:cxnChg>
        <pc:cxnChg chg="del">
          <ac:chgData name="Eva Belonohy" userId="3ff31e48-f040-458c-8486-e3c844f61368" providerId="ADAL" clId="{790F77FE-1ADB-4E7E-B051-51336A3F3A74}" dt="2023-10-05T18:29:24.272" v="4613" actId="478"/>
          <ac:cxnSpMkLst>
            <pc:docMk/>
            <pc:sldMk cId="3278670512" sldId="303"/>
            <ac:cxnSpMk id="19" creationId="{38DCB98C-329A-14D7-2C25-9EAAFD9F96A9}"/>
          </ac:cxnSpMkLst>
        </pc:cxnChg>
        <pc:cxnChg chg="del">
          <ac:chgData name="Eva Belonohy" userId="3ff31e48-f040-458c-8486-e3c844f61368" providerId="ADAL" clId="{790F77FE-1ADB-4E7E-B051-51336A3F3A74}" dt="2023-10-05T18:29:24.272" v="4613" actId="478"/>
          <ac:cxnSpMkLst>
            <pc:docMk/>
            <pc:sldMk cId="3278670512" sldId="303"/>
            <ac:cxnSpMk id="20" creationId="{E27BFAAB-5CE8-DD98-B280-FECB338E0B3E}"/>
          </ac:cxnSpMkLst>
        </pc:cxnChg>
        <pc:cxnChg chg="del">
          <ac:chgData name="Eva Belonohy" userId="3ff31e48-f040-458c-8486-e3c844f61368" providerId="ADAL" clId="{790F77FE-1ADB-4E7E-B051-51336A3F3A74}" dt="2023-10-05T18:29:24.272" v="4613" actId="478"/>
          <ac:cxnSpMkLst>
            <pc:docMk/>
            <pc:sldMk cId="3278670512" sldId="303"/>
            <ac:cxnSpMk id="21" creationId="{F8AC7058-A6D2-7558-8C7B-A386EA8C6C3E}"/>
          </ac:cxnSpMkLst>
        </pc:cxnChg>
      </pc:sldChg>
    </pc:docChg>
  </pc:docChgLst>
  <pc:docChgLst>
    <pc:chgData name="Eva Belonohy" userId="3ff31e48-f040-458c-8486-e3c844f61368" providerId="ADAL" clId="{7C1B0CC7-F597-0449-9968-95217544B5F0}"/>
    <pc:docChg chg="addSld delSld modSld">
      <pc:chgData name="Eva Belonohy" userId="3ff31e48-f040-458c-8486-e3c844f61368" providerId="ADAL" clId="{7C1B0CC7-F597-0449-9968-95217544B5F0}" dt="2023-10-06T07:53:24.849" v="43"/>
      <pc:docMkLst>
        <pc:docMk/>
      </pc:docMkLst>
      <pc:sldChg chg="addSp modSp">
        <pc:chgData name="Eva Belonohy" userId="3ff31e48-f040-458c-8486-e3c844f61368" providerId="ADAL" clId="{7C1B0CC7-F597-0449-9968-95217544B5F0}" dt="2023-10-06T05:52:10.206" v="33"/>
        <pc:sldMkLst>
          <pc:docMk/>
          <pc:sldMk cId="2978061920" sldId="298"/>
        </pc:sldMkLst>
        <pc:spChg chg="add mod">
          <ac:chgData name="Eva Belonohy" userId="3ff31e48-f040-458c-8486-e3c844f61368" providerId="ADAL" clId="{7C1B0CC7-F597-0449-9968-95217544B5F0}" dt="2023-10-05T19:18:15.532" v="0"/>
          <ac:spMkLst>
            <pc:docMk/>
            <pc:sldMk cId="2978061920" sldId="298"/>
            <ac:spMk id="3" creationId="{8E49BA7F-CD39-8FC8-DA22-1E591B031F1A}"/>
          </ac:spMkLst>
        </pc:spChg>
        <pc:graphicFrameChg chg="mod">
          <ac:chgData name="Eva Belonohy" userId="3ff31e48-f040-458c-8486-e3c844f61368" providerId="ADAL" clId="{7C1B0CC7-F597-0449-9968-95217544B5F0}" dt="2023-10-06T05:52:10.206" v="33"/>
          <ac:graphicFrameMkLst>
            <pc:docMk/>
            <pc:sldMk cId="2978061920" sldId="298"/>
            <ac:graphicFrameMk id="27" creationId="{ADBC4872-99D1-ECDA-17C6-B4F9721A6553}"/>
          </ac:graphicFrameMkLst>
        </pc:graphicFrameChg>
      </pc:sldChg>
      <pc:sldChg chg="add">
        <pc:chgData name="Eva Belonohy" userId="3ff31e48-f040-458c-8486-e3c844f61368" providerId="ADAL" clId="{7C1B0CC7-F597-0449-9968-95217544B5F0}" dt="2023-10-05T19:24:32.939" v="1"/>
        <pc:sldMkLst>
          <pc:docMk/>
          <pc:sldMk cId="16194072" sldId="300"/>
        </pc:sldMkLst>
      </pc:sldChg>
      <pc:sldChg chg="add del">
        <pc:chgData name="Eva Belonohy" userId="3ff31e48-f040-458c-8486-e3c844f61368" providerId="ADAL" clId="{7C1B0CC7-F597-0449-9968-95217544B5F0}" dt="2023-10-06T07:47:04.382" v="41"/>
        <pc:sldMkLst>
          <pc:docMk/>
          <pc:sldMk cId="2409836051" sldId="300"/>
        </pc:sldMkLst>
      </pc:sldChg>
      <pc:sldChg chg="addSp modSp">
        <pc:chgData name="Eva Belonohy" userId="3ff31e48-f040-458c-8486-e3c844f61368" providerId="ADAL" clId="{7C1B0CC7-F597-0449-9968-95217544B5F0}" dt="2023-10-05T20:09:10.708" v="15"/>
        <pc:sldMkLst>
          <pc:docMk/>
          <pc:sldMk cId="2438813684" sldId="301"/>
        </pc:sldMkLst>
        <pc:spChg chg="add mod">
          <ac:chgData name="Eva Belonohy" userId="3ff31e48-f040-458c-8486-e3c844f61368" providerId="ADAL" clId="{7C1B0CC7-F597-0449-9968-95217544B5F0}" dt="2023-10-05T20:09:10.708" v="15"/>
          <ac:spMkLst>
            <pc:docMk/>
            <pc:sldMk cId="2438813684" sldId="301"/>
            <ac:spMk id="3" creationId="{3BBCB9E8-CC3A-DA20-6EC5-89BE6A39D22C}"/>
          </ac:spMkLst>
        </pc:spChg>
        <pc:spChg chg="add mod">
          <ac:chgData name="Eva Belonohy" userId="3ff31e48-f040-458c-8486-e3c844f61368" providerId="ADAL" clId="{7C1B0CC7-F597-0449-9968-95217544B5F0}" dt="2023-10-05T20:09:10.708" v="15"/>
          <ac:spMkLst>
            <pc:docMk/>
            <pc:sldMk cId="2438813684" sldId="301"/>
            <ac:spMk id="7" creationId="{307D4B9B-DE1B-E0E0-81B1-BC8DAF6B97F6}"/>
          </ac:spMkLst>
        </pc:spChg>
        <pc:graphicFrameChg chg="add mod">
          <ac:chgData name="Eva Belonohy" userId="3ff31e48-f040-458c-8486-e3c844f61368" providerId="ADAL" clId="{7C1B0CC7-F597-0449-9968-95217544B5F0}" dt="2023-10-05T20:09:10.708" v="15"/>
          <ac:graphicFrameMkLst>
            <pc:docMk/>
            <pc:sldMk cId="2438813684" sldId="301"/>
            <ac:graphicFrameMk id="6" creationId="{4C809CE8-6C4B-796C-272C-57AD3D681040}"/>
          </ac:graphicFrameMkLst>
        </pc:graphicFrameChg>
      </pc:sldChg>
      <pc:sldChg chg="add del">
        <pc:chgData name="Eva Belonohy" userId="3ff31e48-f040-458c-8486-e3c844f61368" providerId="ADAL" clId="{7C1B0CC7-F597-0449-9968-95217544B5F0}" dt="2023-10-06T07:47:04.382" v="41"/>
        <pc:sldMkLst>
          <pc:docMk/>
          <pc:sldMk cId="1764642980" sldId="302"/>
        </pc:sldMkLst>
      </pc:sldChg>
      <pc:sldChg chg="add">
        <pc:chgData name="Eva Belonohy" userId="3ff31e48-f040-458c-8486-e3c844f61368" providerId="ADAL" clId="{7C1B0CC7-F597-0449-9968-95217544B5F0}" dt="2023-10-05T19:24:32.939" v="1"/>
        <pc:sldMkLst>
          <pc:docMk/>
          <pc:sldMk cId="2220295156" sldId="302"/>
        </pc:sldMkLst>
      </pc:sldChg>
      <pc:sldChg chg="addSp modSp">
        <pc:chgData name="Eva Belonohy" userId="3ff31e48-f040-458c-8486-e3c844f61368" providerId="ADAL" clId="{7C1B0CC7-F597-0449-9968-95217544B5F0}" dt="2023-10-05T19:48:58.385" v="11"/>
        <pc:sldMkLst>
          <pc:docMk/>
          <pc:sldMk cId="3278670512" sldId="303"/>
        </pc:sldMkLst>
        <pc:picChg chg="add mod">
          <ac:chgData name="Eva Belonohy" userId="3ff31e48-f040-458c-8486-e3c844f61368" providerId="ADAL" clId="{7C1B0CC7-F597-0449-9968-95217544B5F0}" dt="2023-10-05T19:46:24.088" v="8"/>
          <ac:picMkLst>
            <pc:docMk/>
            <pc:sldMk cId="3278670512" sldId="303"/>
            <ac:picMk id="6" creationId="{18B9DE56-006D-90B8-0522-8658D35456CB}"/>
          </ac:picMkLst>
        </pc:picChg>
        <pc:picChg chg="add mod">
          <ac:chgData name="Eva Belonohy" userId="3ff31e48-f040-458c-8486-e3c844f61368" providerId="ADAL" clId="{7C1B0CC7-F597-0449-9968-95217544B5F0}" dt="2023-10-05T19:47:05.700" v="9"/>
          <ac:picMkLst>
            <pc:docMk/>
            <pc:sldMk cId="3278670512" sldId="303"/>
            <ac:picMk id="7" creationId="{404FA1B7-4615-BBC5-F132-BB2721C905B4}"/>
          </ac:picMkLst>
        </pc:picChg>
        <pc:picChg chg="add mod">
          <ac:chgData name="Eva Belonohy" userId="3ff31e48-f040-458c-8486-e3c844f61368" providerId="ADAL" clId="{7C1B0CC7-F597-0449-9968-95217544B5F0}" dt="2023-10-05T19:47:55.979" v="10"/>
          <ac:picMkLst>
            <pc:docMk/>
            <pc:sldMk cId="3278670512" sldId="303"/>
            <ac:picMk id="8" creationId="{B489BB60-510B-4899-4D2F-13BD6C17784D}"/>
          </ac:picMkLst>
        </pc:picChg>
        <pc:picChg chg="add mod">
          <ac:chgData name="Eva Belonohy" userId="3ff31e48-f040-458c-8486-e3c844f61368" providerId="ADAL" clId="{7C1B0CC7-F597-0449-9968-95217544B5F0}" dt="2023-10-05T19:48:58.385" v="11"/>
          <ac:picMkLst>
            <pc:docMk/>
            <pc:sldMk cId="3278670512" sldId="303"/>
            <ac:picMk id="9" creationId="{0FEE080B-A0A9-6D0D-2F47-3CE4E62295E8}"/>
          </ac:picMkLst>
        </pc:picChg>
      </pc:sldChg>
      <pc:sldChg chg="add">
        <pc:chgData name="Eva Belonohy" userId="3ff31e48-f040-458c-8486-e3c844f61368" providerId="ADAL" clId="{7C1B0CC7-F597-0449-9968-95217544B5F0}" dt="2023-10-05T19:24:56.001" v="2"/>
        <pc:sldMkLst>
          <pc:docMk/>
          <pc:sldMk cId="2706453707" sldId="304"/>
        </pc:sldMkLst>
      </pc:sldChg>
      <pc:sldChg chg="modSp add">
        <pc:chgData name="Eva Belonohy" userId="3ff31e48-f040-458c-8486-e3c844f61368" providerId="ADAL" clId="{7C1B0CC7-F597-0449-9968-95217544B5F0}" dt="2023-10-05T19:28:40.814" v="7"/>
        <pc:sldMkLst>
          <pc:docMk/>
          <pc:sldMk cId="1325222646" sldId="305"/>
        </pc:sldMkLst>
        <pc:graphicFrameChg chg="mod">
          <ac:chgData name="Eva Belonohy" userId="3ff31e48-f040-458c-8486-e3c844f61368" providerId="ADAL" clId="{7C1B0CC7-F597-0449-9968-95217544B5F0}" dt="2023-10-05T19:28:40.814" v="7"/>
          <ac:graphicFrameMkLst>
            <pc:docMk/>
            <pc:sldMk cId="1325222646" sldId="305"/>
            <ac:graphicFrameMk id="27" creationId="{05E8D499-DDC1-AE4B-B0A8-FAD7B27580F8}"/>
          </ac:graphicFrameMkLst>
        </pc:graphicFrameChg>
      </pc:sldChg>
      <pc:sldChg chg="addSp modSp add">
        <pc:chgData name="Eva Belonohy" userId="3ff31e48-f040-458c-8486-e3c844f61368" providerId="ADAL" clId="{7C1B0CC7-F597-0449-9968-95217544B5F0}" dt="2023-10-05T19:58:51.798" v="14"/>
        <pc:sldMkLst>
          <pc:docMk/>
          <pc:sldMk cId="3393410612" sldId="306"/>
        </pc:sldMkLst>
        <pc:picChg chg="add mod">
          <ac:chgData name="Eva Belonohy" userId="3ff31e48-f040-458c-8486-e3c844f61368" providerId="ADAL" clId="{7C1B0CC7-F597-0449-9968-95217544B5F0}" dt="2023-10-05T19:58:05.697" v="13"/>
          <ac:picMkLst>
            <pc:docMk/>
            <pc:sldMk cId="3393410612" sldId="306"/>
            <ac:picMk id="6" creationId="{09C2CBAB-B73E-78C4-5C87-CE8AD22E359C}"/>
          </ac:picMkLst>
        </pc:picChg>
        <pc:picChg chg="add mod">
          <ac:chgData name="Eva Belonohy" userId="3ff31e48-f040-458c-8486-e3c844f61368" providerId="ADAL" clId="{7C1B0CC7-F597-0449-9968-95217544B5F0}" dt="2023-10-05T19:58:51.798" v="14"/>
          <ac:picMkLst>
            <pc:docMk/>
            <pc:sldMk cId="3393410612" sldId="306"/>
            <ac:picMk id="10" creationId="{84EA7293-324E-A984-0F20-0F11DFE73485}"/>
          </ac:picMkLst>
        </pc:picChg>
      </pc:sldChg>
      <pc:sldChg chg="addSp modSp add">
        <pc:chgData name="Eva Belonohy" userId="3ff31e48-f040-458c-8486-e3c844f61368" providerId="ADAL" clId="{7C1B0CC7-F597-0449-9968-95217544B5F0}" dt="2023-10-05T20:19:03.060" v="20"/>
        <pc:sldMkLst>
          <pc:docMk/>
          <pc:sldMk cId="2060224039" sldId="307"/>
        </pc:sldMkLst>
        <pc:spChg chg="add mod">
          <ac:chgData name="Eva Belonohy" userId="3ff31e48-f040-458c-8486-e3c844f61368" providerId="ADAL" clId="{7C1B0CC7-F597-0449-9968-95217544B5F0}" dt="2023-10-05T20:19:03.060" v="20"/>
          <ac:spMkLst>
            <pc:docMk/>
            <pc:sldMk cId="2060224039" sldId="307"/>
            <ac:spMk id="8" creationId="{800776D9-FD40-A667-EB2F-B19CE6E56C96}"/>
          </ac:spMkLst>
        </pc:spChg>
        <pc:spChg chg="add mod">
          <ac:chgData name="Eva Belonohy" userId="3ff31e48-f040-458c-8486-e3c844f61368" providerId="ADAL" clId="{7C1B0CC7-F597-0449-9968-95217544B5F0}" dt="2023-10-05T20:19:03.060" v="20"/>
          <ac:spMkLst>
            <pc:docMk/>
            <pc:sldMk cId="2060224039" sldId="307"/>
            <ac:spMk id="9" creationId="{7609E766-3233-F527-086F-78F82E7CB56C}"/>
          </ac:spMkLst>
        </pc:spChg>
        <pc:spChg chg="add mod">
          <ac:chgData name="Eva Belonohy" userId="3ff31e48-f040-458c-8486-e3c844f61368" providerId="ADAL" clId="{7C1B0CC7-F597-0449-9968-95217544B5F0}" dt="2023-10-05T20:19:03.060" v="20"/>
          <ac:spMkLst>
            <pc:docMk/>
            <pc:sldMk cId="2060224039" sldId="307"/>
            <ac:spMk id="11" creationId="{EFC84C57-C81E-9057-F06E-1052513EDFB5}"/>
          </ac:spMkLst>
        </pc:spChg>
        <pc:graphicFrameChg chg="add mod">
          <ac:chgData name="Eva Belonohy" userId="3ff31e48-f040-458c-8486-e3c844f61368" providerId="ADAL" clId="{7C1B0CC7-F597-0449-9968-95217544B5F0}" dt="2023-10-05T20:19:03.060" v="20"/>
          <ac:graphicFrameMkLst>
            <pc:docMk/>
            <pc:sldMk cId="2060224039" sldId="307"/>
            <ac:graphicFrameMk id="12" creationId="{53F7F697-E27A-B849-F563-179FECB4FE25}"/>
          </ac:graphicFrameMkLst>
        </pc:graphicFrameChg>
        <pc:picChg chg="add mod">
          <ac:chgData name="Eva Belonohy" userId="3ff31e48-f040-458c-8486-e3c844f61368" providerId="ADAL" clId="{7C1B0CC7-F597-0449-9968-95217544B5F0}" dt="2023-10-05T20:19:03.060" v="20"/>
          <ac:picMkLst>
            <pc:docMk/>
            <pc:sldMk cId="2060224039" sldId="307"/>
            <ac:picMk id="10" creationId="{A2AC363E-6636-B9B5-F570-22786265D0ED}"/>
          </ac:picMkLst>
        </pc:picChg>
      </pc:sldChg>
      <pc:sldChg chg="addSp modSp add">
        <pc:chgData name="Eva Belonohy" userId="3ff31e48-f040-458c-8486-e3c844f61368" providerId="ADAL" clId="{7C1B0CC7-F597-0449-9968-95217544B5F0}" dt="2023-10-06T07:46:39.614" v="39"/>
        <pc:sldMkLst>
          <pc:docMk/>
          <pc:sldMk cId="125689770" sldId="308"/>
        </pc:sldMkLst>
        <pc:spChg chg="add mod">
          <ac:chgData name="Eva Belonohy" userId="3ff31e48-f040-458c-8486-e3c844f61368" providerId="ADAL" clId="{7C1B0CC7-F597-0449-9968-95217544B5F0}" dt="2023-10-05T20:15:34.858" v="19" actId="767"/>
          <ac:spMkLst>
            <pc:docMk/>
            <pc:sldMk cId="125689770" sldId="308"/>
            <ac:spMk id="7" creationId="{64052A62-B892-8441-7E4F-A74EF307F526}"/>
          </ac:spMkLst>
        </pc:spChg>
        <pc:spChg chg="add mod">
          <ac:chgData name="Eva Belonohy" userId="3ff31e48-f040-458c-8486-e3c844f61368" providerId="ADAL" clId="{7C1B0CC7-F597-0449-9968-95217544B5F0}" dt="2023-10-06T07:46:39.614" v="39"/>
          <ac:spMkLst>
            <pc:docMk/>
            <pc:sldMk cId="125689770" sldId="308"/>
            <ac:spMk id="8" creationId="{FDFA7435-59A3-8798-3105-DBF7A43152CF}"/>
          </ac:spMkLst>
        </pc:spChg>
        <pc:graphicFrameChg chg="add mod">
          <ac:chgData name="Eva Belonohy" userId="3ff31e48-f040-458c-8486-e3c844f61368" providerId="ADAL" clId="{7C1B0CC7-F597-0449-9968-95217544B5F0}" dt="2023-10-05T20:14:41.028" v="18"/>
          <ac:graphicFrameMkLst>
            <pc:docMk/>
            <pc:sldMk cId="125689770" sldId="308"/>
            <ac:graphicFrameMk id="6" creationId="{4C7D1043-3D69-4DFC-9261-95775F321BE1}"/>
          </ac:graphicFrameMkLst>
        </pc:graphicFrameChg>
      </pc:sldChg>
      <pc:sldChg chg="addSp modSp add">
        <pc:chgData name="Eva Belonohy" userId="3ff31e48-f040-458c-8486-e3c844f61368" providerId="ADAL" clId="{7C1B0CC7-F597-0449-9968-95217544B5F0}" dt="2023-10-05T20:21:08.714" v="23"/>
        <pc:sldMkLst>
          <pc:docMk/>
          <pc:sldMk cId="1039090457" sldId="309"/>
        </pc:sldMkLst>
        <pc:spChg chg="add mod">
          <ac:chgData name="Eva Belonohy" userId="3ff31e48-f040-458c-8486-e3c844f61368" providerId="ADAL" clId="{7C1B0CC7-F597-0449-9968-95217544B5F0}" dt="2023-10-05T20:20:28.843" v="22"/>
          <ac:spMkLst>
            <pc:docMk/>
            <pc:sldMk cId="1039090457" sldId="309"/>
            <ac:spMk id="6" creationId="{1C894641-C517-5D4D-1F45-34E9ED16B423}"/>
          </ac:spMkLst>
        </pc:spChg>
        <pc:graphicFrameChg chg="add mod">
          <ac:chgData name="Eva Belonohy" userId="3ff31e48-f040-458c-8486-e3c844f61368" providerId="ADAL" clId="{7C1B0CC7-F597-0449-9968-95217544B5F0}" dt="2023-10-05T20:20:28.843" v="22"/>
          <ac:graphicFrameMkLst>
            <pc:docMk/>
            <pc:sldMk cId="1039090457" sldId="309"/>
            <ac:graphicFrameMk id="3" creationId="{AD9F79CA-933A-3036-309A-5EB1AF7F71FE}"/>
          </ac:graphicFrameMkLst>
        </pc:graphicFrameChg>
        <pc:picChg chg="add mod">
          <ac:chgData name="Eva Belonohy" userId="3ff31e48-f040-458c-8486-e3c844f61368" providerId="ADAL" clId="{7C1B0CC7-F597-0449-9968-95217544B5F0}" dt="2023-10-05T20:21:08.714" v="23"/>
          <ac:picMkLst>
            <pc:docMk/>
            <pc:sldMk cId="1039090457" sldId="309"/>
            <ac:picMk id="7" creationId="{53669A4C-892F-C5C2-20A3-766D8331D02F}"/>
          </ac:picMkLst>
        </pc:picChg>
      </pc:sldChg>
      <pc:sldChg chg="addSp modSp add">
        <pc:chgData name="Eva Belonohy" userId="3ff31e48-f040-458c-8486-e3c844f61368" providerId="ADAL" clId="{7C1B0CC7-F597-0449-9968-95217544B5F0}" dt="2023-10-05T20:22:56.574" v="26" actId="767"/>
        <pc:sldMkLst>
          <pc:docMk/>
          <pc:sldMk cId="1773759321" sldId="310"/>
        </pc:sldMkLst>
        <pc:spChg chg="add mod">
          <ac:chgData name="Eva Belonohy" userId="3ff31e48-f040-458c-8486-e3c844f61368" providerId="ADAL" clId="{7C1B0CC7-F597-0449-9968-95217544B5F0}" dt="2023-10-05T20:22:56.574" v="26" actId="767"/>
          <ac:spMkLst>
            <pc:docMk/>
            <pc:sldMk cId="1773759321" sldId="310"/>
            <ac:spMk id="8" creationId="{78B9E1DE-3EB6-3ACB-E9DA-1DCD80025E6A}"/>
          </ac:spMkLst>
        </pc:spChg>
        <pc:picChg chg="add">
          <ac:chgData name="Eva Belonohy" userId="3ff31e48-f040-458c-8486-e3c844f61368" providerId="ADAL" clId="{7C1B0CC7-F597-0449-9968-95217544B5F0}" dt="2023-10-05T20:21:59.160" v="25"/>
          <ac:picMkLst>
            <pc:docMk/>
            <pc:sldMk cId="1773759321" sldId="310"/>
            <ac:picMk id="3" creationId="{C057B3EE-AC74-7EBE-878B-27D86959FC47}"/>
          </ac:picMkLst>
        </pc:picChg>
      </pc:sldChg>
      <pc:sldChg chg="addSp modSp add">
        <pc:chgData name="Eva Belonohy" userId="3ff31e48-f040-458c-8486-e3c844f61368" providerId="ADAL" clId="{7C1B0CC7-F597-0449-9968-95217544B5F0}" dt="2023-10-06T05:53:31.769" v="34" actId="767"/>
        <pc:sldMkLst>
          <pc:docMk/>
          <pc:sldMk cId="1757220216" sldId="311"/>
        </pc:sldMkLst>
        <pc:spChg chg="add mod">
          <ac:chgData name="Eva Belonohy" userId="3ff31e48-f040-458c-8486-e3c844f61368" providerId="ADAL" clId="{7C1B0CC7-F597-0449-9968-95217544B5F0}" dt="2023-10-06T05:53:31.769" v="34" actId="767"/>
          <ac:spMkLst>
            <pc:docMk/>
            <pc:sldMk cId="1757220216" sldId="311"/>
            <ac:spMk id="27" creationId="{CF903D46-6727-B212-EEFA-5D1FD7FA321D}"/>
          </ac:spMkLst>
        </pc:spChg>
      </pc:sldChg>
      <pc:sldChg chg="addSp modSp add">
        <pc:chgData name="Eva Belonohy" userId="3ff31e48-f040-458c-8486-e3c844f61368" providerId="ADAL" clId="{7C1B0CC7-F597-0449-9968-95217544B5F0}" dt="2023-10-06T05:44:43.323" v="31" actId="767"/>
        <pc:sldMkLst>
          <pc:docMk/>
          <pc:sldMk cId="1933358543" sldId="312"/>
        </pc:sldMkLst>
        <pc:spChg chg="add mod">
          <ac:chgData name="Eva Belonohy" userId="3ff31e48-f040-458c-8486-e3c844f61368" providerId="ADAL" clId="{7C1B0CC7-F597-0449-9968-95217544B5F0}" dt="2023-10-06T05:44:43.323" v="31" actId="767"/>
          <ac:spMkLst>
            <pc:docMk/>
            <pc:sldMk cId="1933358543" sldId="312"/>
            <ac:spMk id="3" creationId="{6A8CC944-3A4D-DE08-08D1-5027801D2311}"/>
          </ac:spMkLst>
        </pc:spChg>
      </pc:sldChg>
      <pc:sldChg chg="addSp modSp add">
        <pc:chgData name="Eva Belonohy" userId="3ff31e48-f040-458c-8486-e3c844f61368" providerId="ADAL" clId="{7C1B0CC7-F597-0449-9968-95217544B5F0}" dt="2023-10-06T07:53:24.849" v="43"/>
        <pc:sldMkLst>
          <pc:docMk/>
          <pc:sldMk cId="3189129864" sldId="313"/>
        </pc:sldMkLst>
        <pc:picChg chg="add mod">
          <ac:chgData name="Eva Belonohy" userId="3ff31e48-f040-458c-8486-e3c844f61368" providerId="ADAL" clId="{7C1B0CC7-F597-0449-9968-95217544B5F0}" dt="2023-10-06T07:53:24.849" v="43"/>
          <ac:picMkLst>
            <pc:docMk/>
            <pc:sldMk cId="3189129864" sldId="313"/>
            <ac:picMk id="6" creationId="{65EF46AD-2938-06A4-2EB1-3687D2D60CBF}"/>
          </ac:picMkLst>
        </pc:picChg>
      </pc:sldChg>
      <pc:sldChg chg="addSp modSp add">
        <pc:chgData name="Eva Belonohy" userId="3ff31e48-f040-458c-8486-e3c844f61368" providerId="ADAL" clId="{7C1B0CC7-F597-0449-9968-95217544B5F0}" dt="2023-10-06T05:58:45.618" v="38" actId="767"/>
        <pc:sldMkLst>
          <pc:docMk/>
          <pc:sldMk cId="1643063787" sldId="314"/>
        </pc:sldMkLst>
        <pc:spChg chg="add mod">
          <ac:chgData name="Eva Belonohy" userId="3ff31e48-f040-458c-8486-e3c844f61368" providerId="ADAL" clId="{7C1B0CC7-F597-0449-9968-95217544B5F0}" dt="2023-10-06T05:58:45.618" v="38" actId="767"/>
          <ac:spMkLst>
            <pc:docMk/>
            <pc:sldMk cId="1643063787" sldId="314"/>
            <ac:spMk id="11" creationId="{6085B802-84C8-0D72-5A50-0849FF2F339C}"/>
          </ac:spMkLst>
        </pc:spChg>
        <pc:picChg chg="add mod">
          <ac:chgData name="Eva Belonohy" userId="3ff31e48-f040-458c-8486-e3c844f61368" providerId="ADAL" clId="{7C1B0CC7-F597-0449-9968-95217544B5F0}" dt="2023-10-06T05:58:09.911" v="37"/>
          <ac:picMkLst>
            <pc:docMk/>
            <pc:sldMk cId="1643063787" sldId="314"/>
            <ac:picMk id="3" creationId="{9ED41F8E-BDA3-FCF5-E075-B9074D4909EA}"/>
          </ac:picMkLst>
        </pc:picChg>
      </pc:sldChg>
      <pc:sldChg chg="add">
        <pc:chgData name="Eva Belonohy" userId="3ff31e48-f040-458c-8486-e3c844f61368" providerId="ADAL" clId="{7C1B0CC7-F597-0449-9968-95217544B5F0}" dt="2023-10-06T07:47:31.002" v="42"/>
        <pc:sldMkLst>
          <pc:docMk/>
          <pc:sldMk cId="3293891317"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vl1pPr>
          </a:lstStyle>
          <a:p>
            <a:endParaRPr lang="en-GB">
              <a:latin typeface="Arial" panose="020B0604020202020204" pitchFamily="34" charset="0"/>
            </a:endParaRPr>
          </a:p>
        </p:txBody>
      </p:sp>
      <p:sp>
        <p:nvSpPr>
          <p:cNvPr id="3" name="Date Placeholder 2"/>
          <p:cNvSpPr>
            <a:spLocks noGrp="1"/>
          </p:cNvSpPr>
          <p:nvPr>
            <p:ph type="dt" sz="quarter" idx="1"/>
          </p:nvPr>
        </p:nvSpPr>
        <p:spPr>
          <a:xfrm>
            <a:off x="4021296" y="1"/>
            <a:ext cx="3076363" cy="511731"/>
          </a:xfrm>
          <a:prstGeom prst="rect">
            <a:avLst/>
          </a:prstGeom>
        </p:spPr>
        <p:txBody>
          <a:bodyPr vert="horz" lIns="99043" tIns="49522" rIns="99043" bIns="49522" rtlCol="0"/>
          <a:lstStyle>
            <a:lvl1pPr algn="r">
              <a:defRPr sz="1300"/>
            </a:lvl1pPr>
          </a:lstStyle>
          <a:p>
            <a:fld id="{15B2C45A-E869-45FE-B529-AF49C0F3C669}" type="datetimeFigureOut">
              <a:rPr lang="en-GB" smtClean="0">
                <a:latin typeface="Arial" panose="020B0604020202020204" pitchFamily="34" charset="0"/>
              </a:rPr>
              <a:pPr/>
              <a:t>05/10/2023</a:t>
            </a:fld>
            <a:endParaRPr lang="en-GB">
              <a:latin typeface="Arial" panose="020B0604020202020204" pitchFamily="34"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43" tIns="49522" rIns="99043" bIns="49522" rtlCol="0" anchor="b"/>
          <a:lstStyle>
            <a:lvl1pPr algn="l">
              <a:defRPr sz="1300"/>
            </a:lvl1pPr>
          </a:lstStyle>
          <a:p>
            <a:endParaRPr lang="en-GB">
              <a:latin typeface="Arial" panose="020B0604020202020204" pitchFamily="34" charset="0"/>
            </a:endParaRPr>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9043" tIns="49522" rIns="99043" bIns="49522" rtlCol="0" anchor="b"/>
          <a:lstStyle>
            <a:lvl1pPr algn="r">
              <a:defRPr sz="1300"/>
            </a:lvl1pPr>
          </a:lstStyle>
          <a:p>
            <a:fld id="{A1166760-0E69-430F-A97F-08802152DB5E}" type="slidenum">
              <a:rPr lang="en-GB" smtClean="0">
                <a:latin typeface="Arial" panose="020B0604020202020204" pitchFamily="34" charset="0"/>
              </a:rPr>
              <a:pPr/>
              <a:t>‹#›</a:t>
            </a:fld>
            <a:endParaRPr lang="en-GB">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atin typeface="Arial" panose="020B0604020202020204" pitchFamily="34" charset="0"/>
              </a:defRPr>
            </a:lvl1pPr>
          </a:lstStyle>
          <a:p>
            <a:endParaRPr lang="en-GB"/>
          </a:p>
        </p:txBody>
      </p:sp>
      <p:sp>
        <p:nvSpPr>
          <p:cNvPr id="3" name="Date Placeholder 2"/>
          <p:cNvSpPr>
            <a:spLocks noGrp="1"/>
          </p:cNvSpPr>
          <p:nvPr>
            <p:ph type="dt" idx="1"/>
          </p:nvPr>
        </p:nvSpPr>
        <p:spPr>
          <a:xfrm>
            <a:off x="4021296" y="1"/>
            <a:ext cx="3076363" cy="511731"/>
          </a:xfrm>
          <a:prstGeom prst="rect">
            <a:avLst/>
          </a:prstGeom>
        </p:spPr>
        <p:txBody>
          <a:bodyPr vert="horz" lIns="99043" tIns="49522" rIns="99043" bIns="49522" rtlCol="0"/>
          <a:lstStyle>
            <a:lvl1pPr algn="r">
              <a:defRPr sz="1300">
                <a:latin typeface="Arial" panose="020B0604020202020204" pitchFamily="34" charset="0"/>
              </a:defRPr>
            </a:lvl1pPr>
          </a:lstStyle>
          <a:p>
            <a:fld id="{F93E6C17-F35F-4654-8DE9-B693AC206066}" type="datetimeFigureOut">
              <a:rPr lang="en-GB" smtClean="0"/>
              <a:pPr/>
              <a:t>05/10/2023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3" tIns="49522" rIns="99043" bIns="49522" rtlCol="0" anchor="ctr"/>
          <a:lstStyle/>
          <a:p>
            <a:endParaRPr lang="en-GB"/>
          </a:p>
        </p:txBody>
      </p:sp>
      <p:sp>
        <p:nvSpPr>
          <p:cNvPr id="5" name="Notes Placeholder 4"/>
          <p:cNvSpPr>
            <a:spLocks noGrp="1"/>
          </p:cNvSpPr>
          <p:nvPr>
            <p:ph type="body" sz="quarter" idx="3"/>
          </p:nvPr>
        </p:nvSpPr>
        <p:spPr>
          <a:xfrm>
            <a:off x="709930" y="4861444"/>
            <a:ext cx="5679440" cy="4605576"/>
          </a:xfrm>
          <a:prstGeom prst="rect">
            <a:avLst/>
          </a:prstGeom>
        </p:spPr>
        <p:txBody>
          <a:bodyPr vert="horz" lIns="99043" tIns="49522" rIns="99043" bIns="495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1731"/>
          </a:xfrm>
          <a:prstGeom prst="rect">
            <a:avLst/>
          </a:prstGeom>
        </p:spPr>
        <p:txBody>
          <a:bodyPr vert="horz" lIns="99043" tIns="49522" rIns="99043" bIns="49522" rtlCol="0" anchor="b"/>
          <a:lstStyle>
            <a:lvl1pPr algn="l">
              <a:defRPr sz="13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9043" tIns="49522" rIns="99043" bIns="49522" rtlCol="0" anchor="b"/>
          <a:lstStyle>
            <a:lvl1pPr algn="r">
              <a:defRPr sz="1300">
                <a:latin typeface="Arial" panose="020B0604020202020204" pitchFamily="34" charset="0"/>
              </a:defRPr>
            </a:lvl1pPr>
          </a:lstStyle>
          <a:p>
            <a:fld id="{49027E0A-1465-4A40-B1D5-9126D49509FC}" type="slidenum">
              <a:rPr lang="en-GB" smtClean="0"/>
              <a:pPr/>
              <a:t>‹#›</a:t>
            </a:fld>
            <a:endParaRPr lang="en-GB"/>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027E0A-1465-4A40-B1D5-9126D49509FC}" type="slidenum">
              <a:rPr lang="en-GB" smtClean="0"/>
              <a:pPr/>
              <a:t>1</a:t>
            </a:fld>
            <a:endParaRPr lang="en-GB"/>
          </a:p>
        </p:txBody>
      </p:sp>
    </p:spTree>
    <p:extLst>
      <p:ext uri="{BB962C8B-B14F-4D97-AF65-F5344CB8AC3E}">
        <p14:creationId xmlns:p14="http://schemas.microsoft.com/office/powerpoint/2010/main" val="6410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027E0A-1465-4A40-B1D5-9126D49509FC}" type="slidenum">
              <a:rPr lang="en-GB" smtClean="0"/>
              <a:pPr/>
              <a:t>26</a:t>
            </a:fld>
            <a:endParaRPr lang="en-GB"/>
          </a:p>
        </p:txBody>
      </p:sp>
    </p:spTree>
    <p:extLst>
      <p:ext uri="{BB962C8B-B14F-4D97-AF65-F5344CB8AC3E}">
        <p14:creationId xmlns:p14="http://schemas.microsoft.com/office/powerpoint/2010/main" val="86657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GB"/>
              <a:t>Click to edit Master title style</a:t>
            </a:r>
          </a:p>
        </p:txBody>
      </p:sp>
      <p:sp>
        <p:nvSpPr>
          <p:cNvPr id="3" name="Content Placeholder 2"/>
          <p:cNvSpPr>
            <a:spLocks noGrp="1"/>
          </p:cNvSpPr>
          <p:nvPr>
            <p:ph idx="1"/>
          </p:nvPr>
        </p:nvSpPr>
        <p:spPr>
          <a:xfrm>
            <a:off x="609600" y="836712"/>
            <a:ext cx="11103024" cy="5688632"/>
          </a:xfrm>
        </p:spPr>
        <p:txBody>
          <a:bodyPr/>
          <a:lstStyle>
            <a:lvl1pPr marL="257175" indent="-257175">
              <a:buFont typeface="Arial" panose="020B0604020202020204" pitchFamily="34" charset="0"/>
              <a:buChar char="•"/>
              <a:defRPr sz="1800">
                <a:latin typeface="+mn-lt"/>
                <a:cs typeface="Arial" panose="020B0604020202020204" pitchFamily="34" charset="0"/>
              </a:defRPr>
            </a:lvl1pPr>
            <a:lvl2pPr marL="557213" indent="-214313">
              <a:buFont typeface="Arial" panose="020B0604020202020204" pitchFamily="34" charset="0"/>
              <a:buChar char="•"/>
              <a:defRPr sz="1500">
                <a:latin typeface="+mn-lt"/>
                <a:cs typeface="Arial" panose="020B0604020202020204" pitchFamily="34" charset="0"/>
              </a:defRPr>
            </a:lvl2pPr>
            <a:lvl3pPr marL="857250" indent="-171450">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470176" cy="329614"/>
          </a:xfrm>
        </p:spPr>
        <p:txBody>
          <a:bodyPr anchor="t"/>
          <a:lstStyle>
            <a:lvl1pPr>
              <a:defRPr sz="1100"/>
            </a:lvl1pPr>
          </a:lstStyle>
          <a:p>
            <a:r>
              <a:rPr lang="fr-FR"/>
              <a:t>A. Author  |  XYZ PB Meeting  |  dd Mth yyyy</a:t>
            </a:r>
            <a:endParaRPr lang="en-GB"/>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a:p>
        </p:txBody>
      </p:sp>
    </p:spTree>
    <p:extLst>
      <p:ext uri="{BB962C8B-B14F-4D97-AF65-F5344CB8AC3E}">
        <p14:creationId xmlns:p14="http://schemas.microsoft.com/office/powerpoint/2010/main" val="1996975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623392" y="6356353"/>
            <a:ext cx="386080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fr-FR"/>
              <a:t>A. Author  |  XYZ PB Meeting  |  dd Mth yyyy</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a:t>
            </a:fld>
            <a:endParaRPr lang="en-GB"/>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archunify.com/blog/7-ways-to-future-proof-your-knowledge-management-strateg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iki.euro-fusion.org/wiki/IMSO_-_Training_and_Education" TargetMode="External"/><Relationship Id="rId2" Type="http://schemas.openxmlformats.org/officeDocument/2006/relationships/hyperlink" Target="mailto:KM_strategy@euro-fusio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hyperlink" Target="https://wiki.euro-fusion.org/index.php?title=WPPrIO-OP:_EUROfusion_Operations_Network_(E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iki.euro-fusion.org/wiki/WPPrIO-OP:_Session_Leader_Train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iki.euro-fusion.org/wiki/IMSO_-_Training_and_Educ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iki.euro-fusion.org/index.php?title=EUROfusion_Engineering_Grant_(EEG)" TargetMode="External"/><Relationship Id="rId2" Type="http://schemas.openxmlformats.org/officeDocument/2006/relationships/hyperlink" Target="https://wiki.euro-fusion.org/index.php?title=EUROfusion_Bernard_Bigot_Researcher_Grants_(E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mailto:education@euro-fusion.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training@euro-fusio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527381" y="2348880"/>
            <a:ext cx="11329259" cy="1584176"/>
          </a:xfrm>
        </p:spPr>
        <p:txBody>
          <a:bodyPr>
            <a:normAutofit/>
          </a:bodyPr>
          <a:lstStyle/>
          <a:p>
            <a:pPr lvl="0" algn="l">
              <a:defRPr sz="1800" b="0"/>
            </a:pPr>
            <a:r>
              <a:rPr lang="de-DE" sz="3200" b="1" dirty="0"/>
              <a:t>Knowledge Management and (</a:t>
            </a:r>
            <a:r>
              <a:rPr lang="de-DE" sz="3200" b="1" dirty="0" err="1"/>
              <a:t>Operations</a:t>
            </a:r>
            <a:r>
              <a:rPr lang="de-DE" sz="3200" b="1" dirty="0"/>
              <a:t>) Training in </a:t>
            </a:r>
            <a:br>
              <a:rPr lang="de-DE" sz="3200" b="1" dirty="0"/>
            </a:br>
            <a:r>
              <a:rPr lang="de-DE" sz="3200" b="1" dirty="0"/>
              <a:t>WPTRED Training and Education &amp; </a:t>
            </a:r>
            <a:br>
              <a:rPr lang="de-DE" sz="3200" b="1" dirty="0"/>
            </a:br>
            <a:r>
              <a:rPr lang="de-DE" sz="3200" b="1" dirty="0" err="1"/>
              <a:t>WPPrIO</a:t>
            </a:r>
            <a:r>
              <a:rPr lang="de-DE" sz="3200" b="1" dirty="0"/>
              <a:t> </a:t>
            </a:r>
            <a:r>
              <a:rPr lang="de-DE" sz="3200" b="1" dirty="0" err="1"/>
              <a:t>Preparation</a:t>
            </a:r>
            <a:r>
              <a:rPr lang="de-DE" sz="3200" b="1" dirty="0"/>
              <a:t> </a:t>
            </a:r>
            <a:r>
              <a:rPr lang="de-DE" sz="3200" b="1" dirty="0" err="1"/>
              <a:t>for</a:t>
            </a:r>
            <a:r>
              <a:rPr lang="de-DE" sz="3200" b="1" dirty="0"/>
              <a:t> ITER </a:t>
            </a:r>
            <a:r>
              <a:rPr lang="de-DE" sz="3200" b="1" dirty="0" err="1"/>
              <a:t>Operations</a:t>
            </a:r>
            <a:endParaRPr lang="en-GB" sz="3200" b="1" dirty="0"/>
          </a:p>
        </p:txBody>
      </p:sp>
      <p:sp>
        <p:nvSpPr>
          <p:cNvPr id="4" name="Subtitle 2"/>
          <p:cNvSpPr>
            <a:spLocks noGrp="1"/>
          </p:cNvSpPr>
          <p:nvPr>
            <p:ph type="subTitle" idx="4294967295"/>
          </p:nvPr>
        </p:nvSpPr>
        <p:spPr>
          <a:xfrm>
            <a:off x="527381" y="4365104"/>
            <a:ext cx="9806148" cy="984885"/>
          </a:xfrm>
        </p:spPr>
        <p:txBody>
          <a:bodyPr wrap="square">
            <a:spAutoFit/>
          </a:bodyPr>
          <a:lstStyle/>
          <a:p>
            <a:pPr marL="0" indent="0">
              <a:spcAft>
                <a:spcPts val="1200"/>
              </a:spcAft>
              <a:buNone/>
            </a:pPr>
            <a:r>
              <a:rPr lang="en-US" b="1" dirty="0">
                <a:solidFill>
                  <a:schemeClr val="bg1"/>
                </a:solidFill>
              </a:rPr>
              <a:t>Eva Belonohy </a:t>
            </a:r>
          </a:p>
          <a:p>
            <a:pPr marL="0" indent="0">
              <a:spcAft>
                <a:spcPts val="1200"/>
              </a:spcAft>
              <a:buNone/>
            </a:pPr>
            <a:r>
              <a:rPr lang="en-US" sz="2000" b="1" dirty="0">
                <a:solidFill>
                  <a:schemeClr val="bg1"/>
                </a:solidFill>
              </a:rPr>
              <a:t>Fusion Science Coordination Meeting, 6 October 2023</a:t>
            </a:r>
          </a:p>
        </p:txBody>
      </p:sp>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EUROfusion Knowledge Management Strategy</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8622535"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10</a:t>
            </a:fld>
            <a:endParaRPr lang="en-GB"/>
          </a:p>
        </p:txBody>
      </p:sp>
      <p:pic>
        <p:nvPicPr>
          <p:cNvPr id="3" name="Picture 2">
            <a:extLst>
              <a:ext uri="{FF2B5EF4-FFF2-40B4-BE49-F238E27FC236}">
                <a16:creationId xmlns:a16="http://schemas.microsoft.com/office/drawing/2014/main" id="{9ED41F8E-BDA3-FCF5-E075-B9074D4909EA}"/>
              </a:ext>
            </a:extLst>
          </p:cNvPr>
          <p:cNvPicPr>
            <a:picLocks noChangeAspect="1"/>
          </p:cNvPicPr>
          <p:nvPr/>
        </p:nvPicPr>
        <p:blipFill>
          <a:blip r:embed="rId2"/>
          <a:stretch>
            <a:fillRect/>
          </a:stretch>
        </p:blipFill>
        <p:spPr>
          <a:xfrm>
            <a:off x="1473485" y="1216612"/>
            <a:ext cx="9519059" cy="4662911"/>
          </a:xfrm>
          <a:prstGeom prst="rect">
            <a:avLst/>
          </a:prstGeom>
        </p:spPr>
      </p:pic>
      <p:sp>
        <p:nvSpPr>
          <p:cNvPr id="11" name="TextBox 10">
            <a:extLst>
              <a:ext uri="{FF2B5EF4-FFF2-40B4-BE49-F238E27FC236}">
                <a16:creationId xmlns:a16="http://schemas.microsoft.com/office/drawing/2014/main" id="{6085B802-84C8-0D72-5A50-0849FF2F339C}"/>
              </a:ext>
            </a:extLst>
          </p:cNvPr>
          <p:cNvSpPr txBox="1"/>
          <p:nvPr/>
        </p:nvSpPr>
        <p:spPr>
          <a:xfrm>
            <a:off x="10829581" y="6235547"/>
            <a:ext cx="445699" cy="369332"/>
          </a:xfrm>
          <a:prstGeom prst="rect">
            <a:avLst/>
          </a:prstGeom>
          <a:noFill/>
        </p:spPr>
        <p:txBody>
          <a:bodyPr wrap="none" rtlCol="0">
            <a:spAutoFit/>
          </a:bodyPr>
          <a:lstStyle/>
          <a:p>
            <a:r>
              <a:rPr lang="en-US" dirty="0">
                <a:hlinkClick r:id="rId3"/>
              </a:rPr>
              <a:t>ref</a:t>
            </a:r>
            <a:endParaRPr lang="en-US" dirty="0"/>
          </a:p>
        </p:txBody>
      </p:sp>
    </p:spTree>
    <p:extLst>
      <p:ext uri="{BB962C8B-B14F-4D97-AF65-F5344CB8AC3E}">
        <p14:creationId xmlns:p14="http://schemas.microsoft.com/office/powerpoint/2010/main" val="164306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EUROfusion Knowledge Management Strategy</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8743720"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11</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87134" y="915084"/>
            <a:ext cx="10930047" cy="1323439"/>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sz="1600" dirty="0"/>
          </a:p>
          <a:p>
            <a:endParaRPr lang="en-US" sz="1600" dirty="0"/>
          </a:p>
        </p:txBody>
      </p:sp>
      <p:grpSp>
        <p:nvGrpSpPr>
          <p:cNvPr id="6" name="Group 5">
            <a:extLst>
              <a:ext uri="{FF2B5EF4-FFF2-40B4-BE49-F238E27FC236}">
                <a16:creationId xmlns:a16="http://schemas.microsoft.com/office/drawing/2014/main" id="{25AB92A2-AD09-6D5E-1A9B-2D0C0394A31F}"/>
              </a:ext>
            </a:extLst>
          </p:cNvPr>
          <p:cNvGrpSpPr/>
          <p:nvPr/>
        </p:nvGrpSpPr>
        <p:grpSpPr>
          <a:xfrm>
            <a:off x="10806545" y="1011174"/>
            <a:ext cx="1271464" cy="895169"/>
            <a:chOff x="-76697" y="2397711"/>
            <a:chExt cx="1687289" cy="1121643"/>
          </a:xfrm>
        </p:grpSpPr>
        <p:sp>
          <p:nvSpPr>
            <p:cNvPr id="7" name="Oval 6">
              <a:extLst>
                <a:ext uri="{FF2B5EF4-FFF2-40B4-BE49-F238E27FC236}">
                  <a16:creationId xmlns:a16="http://schemas.microsoft.com/office/drawing/2014/main" id="{FFCE0056-10CA-A771-EEE0-2F9608E37E75}"/>
                </a:ext>
              </a:extLst>
            </p:cNvPr>
            <p:cNvSpPr/>
            <p:nvPr/>
          </p:nvSpPr>
          <p:spPr>
            <a:xfrm>
              <a:off x="412789" y="2397711"/>
              <a:ext cx="708319" cy="678188"/>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alibri" panose="020F0502020204030204" pitchFamily="34" charset="0"/>
                <a:cs typeface="Calibri" panose="020F0502020204030204" pitchFamily="34" charset="0"/>
              </a:endParaRPr>
            </a:p>
          </p:txBody>
        </p:sp>
        <p:sp>
          <p:nvSpPr>
            <p:cNvPr id="8" name="Shape 2525">
              <a:extLst>
                <a:ext uri="{FF2B5EF4-FFF2-40B4-BE49-F238E27FC236}">
                  <a16:creationId xmlns:a16="http://schemas.microsoft.com/office/drawing/2014/main" id="{9B8C32A2-53D5-1903-2063-FD270B68E5D7}"/>
                </a:ext>
              </a:extLst>
            </p:cNvPr>
            <p:cNvSpPr/>
            <p:nvPr/>
          </p:nvSpPr>
          <p:spPr>
            <a:xfrm>
              <a:off x="537715" y="2488895"/>
              <a:ext cx="487123" cy="48957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765A76E-6B59-080D-C3AA-96B125D15A3F}"/>
                </a:ext>
              </a:extLst>
            </p:cNvPr>
            <p:cNvSpPr txBox="1"/>
            <p:nvPr/>
          </p:nvSpPr>
          <p:spPr>
            <a:xfrm>
              <a:off x="-76697" y="3133710"/>
              <a:ext cx="1687289" cy="385644"/>
            </a:xfrm>
            <a:prstGeom prst="rect">
              <a:avLst/>
            </a:prstGeom>
            <a:noFill/>
          </p:spPr>
          <p:txBody>
            <a:bodyPr wrap="square" rtlCol="0" anchor="ctr" anchorCtr="0">
              <a:spAutoFit/>
            </a:bodyPr>
            <a:lstStyle/>
            <a:p>
              <a:pPr algn="ctr"/>
              <a:r>
                <a:rPr lang="en-US" sz="1400" b="1" spc="225">
                  <a:solidFill>
                    <a:schemeClr val="tx2"/>
                  </a:solidFill>
                  <a:latin typeface="Calibri" panose="020F0502020204030204" pitchFamily="34" charset="0"/>
                  <a:ea typeface="Montserrat" charset="0"/>
                  <a:cs typeface="Calibri" panose="020F0502020204030204" pitchFamily="34" charset="0"/>
                </a:rPr>
                <a:t>Question</a:t>
              </a:r>
            </a:p>
          </p:txBody>
        </p:sp>
      </p:grpSp>
      <p:sp>
        <p:nvSpPr>
          <p:cNvPr id="10" name="Shape 2934">
            <a:extLst>
              <a:ext uri="{FF2B5EF4-FFF2-40B4-BE49-F238E27FC236}">
                <a16:creationId xmlns:a16="http://schemas.microsoft.com/office/drawing/2014/main" id="{DB8F4213-3C82-C10F-AE13-BCD589C1D409}"/>
              </a:ext>
            </a:extLst>
          </p:cNvPr>
          <p:cNvSpPr/>
          <p:nvPr/>
        </p:nvSpPr>
        <p:spPr>
          <a:xfrm>
            <a:off x="11255466" y="2328704"/>
            <a:ext cx="373622" cy="54077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12" name="Shape 2616">
            <a:extLst>
              <a:ext uri="{FF2B5EF4-FFF2-40B4-BE49-F238E27FC236}">
                <a16:creationId xmlns:a16="http://schemas.microsoft.com/office/drawing/2014/main" id="{F599E5CF-A13E-5789-82E9-908C26C090DC}"/>
              </a:ext>
            </a:extLst>
          </p:cNvPr>
          <p:cNvSpPr/>
          <p:nvPr/>
        </p:nvSpPr>
        <p:spPr>
          <a:xfrm>
            <a:off x="11189034" y="3363717"/>
            <a:ext cx="506486" cy="540770"/>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13" name="Shape 2944">
            <a:extLst>
              <a:ext uri="{FF2B5EF4-FFF2-40B4-BE49-F238E27FC236}">
                <a16:creationId xmlns:a16="http://schemas.microsoft.com/office/drawing/2014/main" id="{3C86F9D1-229C-D731-669B-DA63BC3FA9D1}"/>
              </a:ext>
            </a:extLst>
          </p:cNvPr>
          <p:cNvSpPr/>
          <p:nvPr/>
        </p:nvSpPr>
        <p:spPr>
          <a:xfrm>
            <a:off x="11175399" y="4487205"/>
            <a:ext cx="582290" cy="57413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4BC638BF-24CB-E6EC-DB6A-520375112DFA}"/>
              </a:ext>
            </a:extLst>
          </p:cNvPr>
          <p:cNvGrpSpPr/>
          <p:nvPr/>
        </p:nvGrpSpPr>
        <p:grpSpPr>
          <a:xfrm>
            <a:off x="10806544" y="5515763"/>
            <a:ext cx="1271464" cy="877788"/>
            <a:chOff x="7355482" y="2276872"/>
            <a:chExt cx="1836709" cy="1109173"/>
          </a:xfrm>
        </p:grpSpPr>
        <p:sp>
          <p:nvSpPr>
            <p:cNvPr id="15" name="TextBox 14">
              <a:extLst>
                <a:ext uri="{FF2B5EF4-FFF2-40B4-BE49-F238E27FC236}">
                  <a16:creationId xmlns:a16="http://schemas.microsoft.com/office/drawing/2014/main" id="{2D30717D-1B07-1F60-3114-3BAF06CF699B}"/>
                </a:ext>
              </a:extLst>
            </p:cNvPr>
            <p:cNvSpPr txBox="1"/>
            <p:nvPr/>
          </p:nvSpPr>
          <p:spPr>
            <a:xfrm>
              <a:off x="7355482" y="2997138"/>
              <a:ext cx="1836709" cy="388907"/>
            </a:xfrm>
            <a:prstGeom prst="rect">
              <a:avLst/>
            </a:prstGeom>
            <a:noFill/>
          </p:spPr>
          <p:txBody>
            <a:bodyPr wrap="square" rtlCol="0" anchor="ctr" anchorCtr="0">
              <a:spAutoFit/>
            </a:bodyPr>
            <a:lstStyle/>
            <a:p>
              <a:pPr algn="ctr"/>
              <a:r>
                <a:rPr lang="en-US" sz="1400" b="1" spc="225">
                  <a:solidFill>
                    <a:schemeClr val="tx2"/>
                  </a:solidFill>
                  <a:latin typeface="Calibri" panose="020F0502020204030204" pitchFamily="34" charset="0"/>
                  <a:ea typeface="Montserrat" charset="0"/>
                  <a:cs typeface="Calibri" panose="020F0502020204030204" pitchFamily="34" charset="0"/>
                </a:rPr>
                <a:t>Solution</a:t>
              </a:r>
            </a:p>
          </p:txBody>
        </p:sp>
        <p:sp>
          <p:nvSpPr>
            <p:cNvPr id="16" name="Shape 2942">
              <a:extLst>
                <a:ext uri="{FF2B5EF4-FFF2-40B4-BE49-F238E27FC236}">
                  <a16:creationId xmlns:a16="http://schemas.microsoft.com/office/drawing/2014/main" id="{A9EBEEB2-F48C-D877-4404-6763E2347532}"/>
                </a:ext>
              </a:extLst>
            </p:cNvPr>
            <p:cNvSpPr/>
            <p:nvPr/>
          </p:nvSpPr>
          <p:spPr>
            <a:xfrm>
              <a:off x="8097759" y="2466548"/>
              <a:ext cx="279279" cy="33695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accent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3CA12CB6-45F2-CEC0-3854-CD6EDBEE7407}"/>
                </a:ext>
              </a:extLst>
            </p:cNvPr>
            <p:cNvSpPr/>
            <p:nvPr/>
          </p:nvSpPr>
          <p:spPr>
            <a:xfrm>
              <a:off x="7890248" y="2276872"/>
              <a:ext cx="708319" cy="678188"/>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alibri" panose="020F0502020204030204" pitchFamily="34" charset="0"/>
                <a:cs typeface="Calibri" panose="020F0502020204030204" pitchFamily="34" charset="0"/>
              </a:endParaRPr>
            </a:p>
          </p:txBody>
        </p:sp>
      </p:grpSp>
      <p:cxnSp>
        <p:nvCxnSpPr>
          <p:cNvPr id="18" name="Straight Arrow Connector 17">
            <a:extLst>
              <a:ext uri="{FF2B5EF4-FFF2-40B4-BE49-F238E27FC236}">
                <a16:creationId xmlns:a16="http://schemas.microsoft.com/office/drawing/2014/main" id="{1B9E9F60-33C1-58AA-2711-73B5D1AD1887}"/>
              </a:ext>
            </a:extLst>
          </p:cNvPr>
          <p:cNvCxnSpPr>
            <a:cxnSpLocks/>
          </p:cNvCxnSpPr>
          <p:nvPr/>
        </p:nvCxnSpPr>
        <p:spPr>
          <a:xfrm flipH="1">
            <a:off x="11419121" y="1947277"/>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DCB98C-329A-14D7-2C25-9EAAFD9F96A9}"/>
              </a:ext>
            </a:extLst>
          </p:cNvPr>
          <p:cNvCxnSpPr>
            <a:cxnSpLocks/>
          </p:cNvCxnSpPr>
          <p:nvPr/>
        </p:nvCxnSpPr>
        <p:spPr>
          <a:xfrm flipH="1">
            <a:off x="11422096" y="2962869"/>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7BFAAB-5CE8-DD98-B280-FECB338E0B3E}"/>
              </a:ext>
            </a:extLst>
          </p:cNvPr>
          <p:cNvCxnSpPr>
            <a:cxnSpLocks/>
          </p:cNvCxnSpPr>
          <p:nvPr/>
        </p:nvCxnSpPr>
        <p:spPr>
          <a:xfrm flipH="1">
            <a:off x="11431016" y="4076845"/>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AC7058-A6D2-7558-8C7B-A386EA8C6C3E}"/>
              </a:ext>
            </a:extLst>
          </p:cNvPr>
          <p:cNvCxnSpPr>
            <a:cxnSpLocks/>
          </p:cNvCxnSpPr>
          <p:nvPr/>
        </p:nvCxnSpPr>
        <p:spPr>
          <a:xfrm flipH="1">
            <a:off x="11443388" y="5136111"/>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56B0FC-EC33-7E74-D734-0231CD07D846}"/>
              </a:ext>
            </a:extLst>
          </p:cNvPr>
          <p:cNvSpPr txBox="1"/>
          <p:nvPr/>
        </p:nvSpPr>
        <p:spPr>
          <a:xfrm>
            <a:off x="8474199" y="1031865"/>
            <a:ext cx="2352527" cy="584775"/>
          </a:xfrm>
          <a:prstGeom prst="rect">
            <a:avLst/>
          </a:prstGeom>
          <a:noFill/>
        </p:spPr>
        <p:txBody>
          <a:bodyPr wrap="square" rtlCol="0">
            <a:spAutoFit/>
          </a:bodyPr>
          <a:lstStyle/>
          <a:p>
            <a:pPr algn="r"/>
            <a:r>
              <a:rPr lang="en-US" sz="1600" i="1">
                <a:latin typeface="Calibri" panose="020F0502020204030204" pitchFamily="34" charset="0"/>
                <a:cs typeface="Calibri" panose="020F0502020204030204" pitchFamily="34" charset="0"/>
              </a:rPr>
              <a:t>Have a question related to Operation</a:t>
            </a:r>
          </a:p>
        </p:txBody>
      </p:sp>
      <p:sp>
        <p:nvSpPr>
          <p:cNvPr id="23" name="TextBox 22">
            <a:extLst>
              <a:ext uri="{FF2B5EF4-FFF2-40B4-BE49-F238E27FC236}">
                <a16:creationId xmlns:a16="http://schemas.microsoft.com/office/drawing/2014/main" id="{B8DAD826-1160-17E1-616C-537523D6C4F4}"/>
              </a:ext>
            </a:extLst>
          </p:cNvPr>
          <p:cNvSpPr txBox="1"/>
          <p:nvPr/>
        </p:nvSpPr>
        <p:spPr>
          <a:xfrm>
            <a:off x="8484345" y="2062921"/>
            <a:ext cx="2623588" cy="830997"/>
          </a:xfrm>
          <a:prstGeom prst="rect">
            <a:avLst/>
          </a:prstGeom>
          <a:noFill/>
        </p:spPr>
        <p:txBody>
          <a:bodyPr wrap="square" rtlCol="0">
            <a:spAutoFit/>
          </a:bodyPr>
          <a:lstStyle/>
          <a:p>
            <a:pPr algn="r"/>
            <a:r>
              <a:rPr lang="en-US" sz="1600" b="1" i="1">
                <a:latin typeface="Calibri" panose="020F0502020204030204" pitchFamily="34" charset="0"/>
                <a:cs typeface="Calibri" panose="020F0502020204030204" pitchFamily="34" charset="0"/>
              </a:rPr>
              <a:t>1. What do I know?</a:t>
            </a:r>
          </a:p>
          <a:p>
            <a:pPr algn="r"/>
            <a:r>
              <a:rPr lang="en-US" sz="1600" i="1">
                <a:latin typeface="Calibri" panose="020F0502020204030204" pitchFamily="34" charset="0"/>
                <a:cs typeface="Calibri" panose="020F0502020204030204" pitchFamily="34" charset="0"/>
              </a:rPr>
              <a:t>-&gt; Seminars, workshops, training to increase exposure</a:t>
            </a:r>
          </a:p>
        </p:txBody>
      </p:sp>
      <p:sp>
        <p:nvSpPr>
          <p:cNvPr id="24" name="TextBox 23">
            <a:extLst>
              <a:ext uri="{FF2B5EF4-FFF2-40B4-BE49-F238E27FC236}">
                <a16:creationId xmlns:a16="http://schemas.microsoft.com/office/drawing/2014/main" id="{E6F03441-F200-A827-BDC4-5C467017B7EF}"/>
              </a:ext>
            </a:extLst>
          </p:cNvPr>
          <p:cNvSpPr txBox="1"/>
          <p:nvPr/>
        </p:nvSpPr>
        <p:spPr>
          <a:xfrm>
            <a:off x="6712059" y="3280019"/>
            <a:ext cx="4518428" cy="1077218"/>
          </a:xfrm>
          <a:prstGeom prst="rect">
            <a:avLst/>
          </a:prstGeom>
          <a:noFill/>
        </p:spPr>
        <p:txBody>
          <a:bodyPr wrap="square" rtlCol="0">
            <a:spAutoFit/>
          </a:bodyPr>
          <a:lstStyle/>
          <a:p>
            <a:pPr algn="r"/>
            <a:r>
              <a:rPr lang="en-US" sz="1600" b="1" i="1">
                <a:latin typeface="Calibri" panose="020F0502020204030204" pitchFamily="34" charset="0"/>
                <a:cs typeface="Calibri" panose="020F0502020204030204" pitchFamily="34" charset="0"/>
              </a:rPr>
              <a:t>2. Who do I know who knows?</a:t>
            </a:r>
          </a:p>
          <a:p>
            <a:pPr algn="r"/>
            <a:r>
              <a:rPr lang="en-US" sz="1600" i="1">
                <a:latin typeface="Calibri" panose="020F0502020204030204" pitchFamily="34" charset="0"/>
                <a:cs typeface="Calibri" panose="020F0502020204030204" pitchFamily="34" charset="0"/>
              </a:rPr>
              <a:t>-&gt; Support network building through events,</a:t>
            </a:r>
          </a:p>
          <a:p>
            <a:pPr algn="r"/>
            <a:r>
              <a:rPr lang="en-US" sz="1600" i="1">
                <a:latin typeface="Calibri" panose="020F0502020204030204" pitchFamily="34" charset="0"/>
                <a:cs typeface="Calibri" panose="020F0502020204030204" pitchFamily="34" charset="0"/>
              </a:rPr>
              <a:t>expert/publication/reference database</a:t>
            </a:r>
          </a:p>
          <a:p>
            <a:pPr algn="r"/>
            <a:endParaRPr lang="en-US" sz="1600" i="1">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2A8939B2-36D4-5838-9877-4AFAFA0EEAC8}"/>
              </a:ext>
            </a:extLst>
          </p:cNvPr>
          <p:cNvSpPr txBox="1"/>
          <p:nvPr/>
        </p:nvSpPr>
        <p:spPr>
          <a:xfrm>
            <a:off x="6450569" y="4411983"/>
            <a:ext cx="4680520" cy="1077218"/>
          </a:xfrm>
          <a:prstGeom prst="rect">
            <a:avLst/>
          </a:prstGeom>
          <a:noFill/>
        </p:spPr>
        <p:txBody>
          <a:bodyPr wrap="square" rtlCol="0">
            <a:spAutoFit/>
          </a:bodyPr>
          <a:lstStyle/>
          <a:p>
            <a:pPr algn="r"/>
            <a:r>
              <a:rPr lang="en-US" sz="1600" b="1" i="1">
                <a:latin typeface="Calibri" panose="020F0502020204030204" pitchFamily="34" charset="0"/>
                <a:cs typeface="Calibri" panose="020F0502020204030204" pitchFamily="34" charset="0"/>
              </a:rPr>
              <a:t>3. Reference material?</a:t>
            </a:r>
          </a:p>
          <a:p>
            <a:pPr algn="r"/>
            <a:r>
              <a:rPr lang="en-US" sz="1600" i="1">
                <a:latin typeface="Calibri" panose="020F0502020204030204" pitchFamily="34" charset="0"/>
                <a:cs typeface="Calibri" panose="020F0502020204030204" pitchFamily="34" charset="0"/>
              </a:rPr>
              <a:t>-&gt; Create knowledge maps and knowledge base,  </a:t>
            </a:r>
          </a:p>
          <a:p>
            <a:pPr algn="r"/>
            <a:r>
              <a:rPr lang="en-US" sz="1600" i="1">
                <a:latin typeface="Calibri" panose="020F0502020204030204" pitchFamily="34" charset="0"/>
                <a:cs typeface="Calibri" panose="020F0502020204030204" pitchFamily="34" charset="0"/>
              </a:rPr>
              <a:t>Collate operational documents and training material, create additional reference material </a:t>
            </a:r>
          </a:p>
        </p:txBody>
      </p:sp>
      <p:sp>
        <p:nvSpPr>
          <p:cNvPr id="26" name="TextBox 25">
            <a:extLst>
              <a:ext uri="{FF2B5EF4-FFF2-40B4-BE49-F238E27FC236}">
                <a16:creationId xmlns:a16="http://schemas.microsoft.com/office/drawing/2014/main" id="{3C8D2B09-13F0-23BE-B111-E729E833F432}"/>
              </a:ext>
            </a:extLst>
          </p:cNvPr>
          <p:cNvSpPr txBox="1"/>
          <p:nvPr/>
        </p:nvSpPr>
        <p:spPr>
          <a:xfrm>
            <a:off x="8038247" y="5656534"/>
            <a:ext cx="2768297" cy="584775"/>
          </a:xfrm>
          <a:prstGeom prst="rect">
            <a:avLst/>
          </a:prstGeom>
          <a:noFill/>
        </p:spPr>
        <p:txBody>
          <a:bodyPr wrap="square" rtlCol="0">
            <a:spAutoFit/>
          </a:bodyPr>
          <a:lstStyle/>
          <a:p>
            <a:pPr algn="r"/>
            <a:r>
              <a:rPr lang="en-US" sz="1600" i="1">
                <a:latin typeface="Calibri" panose="020F0502020204030204" pitchFamily="34" charset="0"/>
                <a:cs typeface="Calibri" panose="020F0502020204030204" pitchFamily="34" charset="0"/>
              </a:rPr>
              <a:t>Found potential solution and/or people to discuss it with</a:t>
            </a:r>
          </a:p>
        </p:txBody>
      </p:sp>
      <p:sp>
        <p:nvSpPr>
          <p:cNvPr id="3" name="TextBox 2">
            <a:extLst>
              <a:ext uri="{FF2B5EF4-FFF2-40B4-BE49-F238E27FC236}">
                <a16:creationId xmlns:a16="http://schemas.microsoft.com/office/drawing/2014/main" id="{8E49BA7F-CD39-8FC8-DA22-1E591B031F1A}"/>
              </a:ext>
            </a:extLst>
          </p:cNvPr>
          <p:cNvSpPr txBox="1"/>
          <p:nvPr/>
        </p:nvSpPr>
        <p:spPr>
          <a:xfrm>
            <a:off x="487135" y="915084"/>
            <a:ext cx="6648428" cy="3354765"/>
          </a:xfrm>
          <a:prstGeom prst="rect">
            <a:avLst/>
          </a:prstGeom>
          <a:noFill/>
        </p:spPr>
        <p:txBody>
          <a:bodyPr wrap="square" rtlCol="0">
            <a:spAutoFit/>
          </a:bodyPr>
          <a:lstStyle/>
          <a:p>
            <a:r>
              <a:rPr lang="en-US" dirty="0"/>
              <a:t>EUROfusion KM Strategy expected to be submitted to the EUROfusion General Assembly in December 2023.  </a:t>
            </a:r>
          </a:p>
          <a:p>
            <a:pPr marL="285750" indent="-285750">
              <a:buFont typeface="Arial" panose="020B0604020202020204" pitchFamily="34" charset="0"/>
              <a:buChar char="•"/>
            </a:pPr>
            <a:r>
              <a:rPr lang="en-US" dirty="0"/>
              <a:t>Contact: </a:t>
            </a:r>
            <a:r>
              <a:rPr lang="en-US" dirty="0">
                <a:hlinkClick r:id="rId2"/>
              </a:rPr>
              <a:t>KM_strategy@euro-fusion.org</a:t>
            </a:r>
            <a:r>
              <a:rPr lang="en-US" dirty="0"/>
              <a:t> </a:t>
            </a:r>
          </a:p>
          <a:p>
            <a:pPr marL="285750" indent="-285750">
              <a:buFont typeface="Arial" panose="020B0604020202020204" pitchFamily="34" charset="0"/>
              <a:buChar char="•"/>
            </a:pPr>
            <a:r>
              <a:rPr lang="en-US" dirty="0"/>
              <a:t>TRED Information Session: October 2023 - </a:t>
            </a:r>
            <a:r>
              <a:rPr lang="en-US" dirty="0">
                <a:hlinkClick r:id="rId3"/>
              </a:rPr>
              <a:t>https://wiki.euro-fusion.org/wiki/IMSO_-_Training_and_Education</a:t>
            </a:r>
            <a:endParaRPr lang="en-US" dirty="0"/>
          </a:p>
          <a:p>
            <a:pPr marL="285750" indent="-285750">
              <a:buFont typeface="Arial" panose="020B0604020202020204" pitchFamily="34" charset="0"/>
              <a:buChar char="•"/>
            </a:pPr>
            <a:r>
              <a:rPr lang="en-US" dirty="0"/>
              <a:t>Stakeholder interviews with ITER, F4E, FSD, FTD, …</a:t>
            </a:r>
          </a:p>
          <a:p>
            <a:pPr marL="285750" indent="-285750">
              <a:buFont typeface="Arial" panose="020B0604020202020204" pitchFamily="34" charset="0"/>
              <a:buChar char="•"/>
            </a:pPr>
            <a:r>
              <a:rPr lang="en-US" dirty="0"/>
              <a:t>KM working groups (EUROfusion, UKAEA)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Propose Knowledge Capture workshop with </a:t>
            </a:r>
            <a:r>
              <a:rPr lang="en-US" dirty="0" err="1"/>
              <a:t>EiroForum</a:t>
            </a:r>
            <a:r>
              <a:rPr lang="en-US" dirty="0"/>
              <a:t> members, EUROfusion experts, ITER, NASA … </a:t>
            </a:r>
          </a:p>
          <a:p>
            <a:pPr marL="285750" indent="-285750">
              <a:buFont typeface="Arial" panose="020B0604020202020204" pitchFamily="34" charset="0"/>
              <a:buChar char="•"/>
            </a:pPr>
            <a:endParaRPr lang="en-US" sz="1600" dirty="0"/>
          </a:p>
          <a:p>
            <a:endParaRPr lang="en-US" sz="1600" dirty="0"/>
          </a:p>
        </p:txBody>
      </p:sp>
      <p:sp>
        <p:nvSpPr>
          <p:cNvPr id="27" name="TextBox 26">
            <a:extLst>
              <a:ext uri="{FF2B5EF4-FFF2-40B4-BE49-F238E27FC236}">
                <a16:creationId xmlns:a16="http://schemas.microsoft.com/office/drawing/2014/main" id="{CF903D46-6727-B212-EEFA-5D1FD7FA321D}"/>
              </a:ext>
            </a:extLst>
          </p:cNvPr>
          <p:cNvSpPr txBox="1"/>
          <p:nvPr/>
        </p:nvSpPr>
        <p:spPr>
          <a:xfrm>
            <a:off x="3390900" y="5932536"/>
            <a:ext cx="4427687" cy="369332"/>
          </a:xfrm>
          <a:prstGeom prst="rect">
            <a:avLst/>
          </a:prstGeom>
          <a:noFill/>
        </p:spPr>
        <p:txBody>
          <a:bodyPr wrap="none" rtlCol="0">
            <a:spAutoFit/>
          </a:bodyPr>
          <a:lstStyle/>
          <a:p>
            <a:r>
              <a:rPr lang="en-US" dirty="0"/>
              <a:t>[NASA Knowledge Reapplication Framework] </a:t>
            </a:r>
          </a:p>
        </p:txBody>
      </p:sp>
    </p:spTree>
    <p:extLst>
      <p:ext uri="{BB962C8B-B14F-4D97-AF65-F5344CB8AC3E}">
        <p14:creationId xmlns:p14="http://schemas.microsoft.com/office/powerpoint/2010/main" val="175722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EUROfusion Knowledge Management Strategy</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8809822"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12</a:t>
            </a:fld>
            <a:endParaRPr lang="en-GB"/>
          </a:p>
        </p:txBody>
      </p:sp>
      <p:grpSp>
        <p:nvGrpSpPr>
          <p:cNvPr id="6" name="Group 5">
            <a:extLst>
              <a:ext uri="{FF2B5EF4-FFF2-40B4-BE49-F238E27FC236}">
                <a16:creationId xmlns:a16="http://schemas.microsoft.com/office/drawing/2014/main" id="{25AB92A2-AD09-6D5E-1A9B-2D0C0394A31F}"/>
              </a:ext>
            </a:extLst>
          </p:cNvPr>
          <p:cNvGrpSpPr/>
          <p:nvPr/>
        </p:nvGrpSpPr>
        <p:grpSpPr>
          <a:xfrm>
            <a:off x="10806545" y="1011174"/>
            <a:ext cx="1271464" cy="895169"/>
            <a:chOff x="-76697" y="2397711"/>
            <a:chExt cx="1687289" cy="1121643"/>
          </a:xfrm>
        </p:grpSpPr>
        <p:sp>
          <p:nvSpPr>
            <p:cNvPr id="7" name="Oval 6">
              <a:extLst>
                <a:ext uri="{FF2B5EF4-FFF2-40B4-BE49-F238E27FC236}">
                  <a16:creationId xmlns:a16="http://schemas.microsoft.com/office/drawing/2014/main" id="{FFCE0056-10CA-A771-EEE0-2F9608E37E75}"/>
                </a:ext>
              </a:extLst>
            </p:cNvPr>
            <p:cNvSpPr/>
            <p:nvPr/>
          </p:nvSpPr>
          <p:spPr>
            <a:xfrm>
              <a:off x="412789" y="2397711"/>
              <a:ext cx="708319" cy="678188"/>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alibri" panose="020F0502020204030204" pitchFamily="34" charset="0"/>
                <a:cs typeface="Calibri" panose="020F0502020204030204" pitchFamily="34" charset="0"/>
              </a:endParaRPr>
            </a:p>
          </p:txBody>
        </p:sp>
        <p:sp>
          <p:nvSpPr>
            <p:cNvPr id="8" name="Shape 2525">
              <a:extLst>
                <a:ext uri="{FF2B5EF4-FFF2-40B4-BE49-F238E27FC236}">
                  <a16:creationId xmlns:a16="http://schemas.microsoft.com/office/drawing/2014/main" id="{9B8C32A2-53D5-1903-2063-FD270B68E5D7}"/>
                </a:ext>
              </a:extLst>
            </p:cNvPr>
            <p:cNvSpPr/>
            <p:nvPr/>
          </p:nvSpPr>
          <p:spPr>
            <a:xfrm>
              <a:off x="537715" y="2488895"/>
              <a:ext cx="487123" cy="48957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765A76E-6B59-080D-C3AA-96B125D15A3F}"/>
                </a:ext>
              </a:extLst>
            </p:cNvPr>
            <p:cNvSpPr txBox="1"/>
            <p:nvPr/>
          </p:nvSpPr>
          <p:spPr>
            <a:xfrm>
              <a:off x="-76697" y="3133710"/>
              <a:ext cx="1687289" cy="385644"/>
            </a:xfrm>
            <a:prstGeom prst="rect">
              <a:avLst/>
            </a:prstGeom>
            <a:noFill/>
          </p:spPr>
          <p:txBody>
            <a:bodyPr wrap="square" rtlCol="0" anchor="ctr" anchorCtr="0">
              <a:spAutoFit/>
            </a:bodyPr>
            <a:lstStyle/>
            <a:p>
              <a:pPr algn="ctr"/>
              <a:r>
                <a:rPr lang="en-US" sz="1400" b="1" spc="225">
                  <a:solidFill>
                    <a:schemeClr val="tx2"/>
                  </a:solidFill>
                  <a:latin typeface="Calibri" panose="020F0502020204030204" pitchFamily="34" charset="0"/>
                  <a:ea typeface="Montserrat" charset="0"/>
                  <a:cs typeface="Calibri" panose="020F0502020204030204" pitchFamily="34" charset="0"/>
                </a:rPr>
                <a:t>Question</a:t>
              </a:r>
            </a:p>
          </p:txBody>
        </p:sp>
      </p:grpSp>
      <p:sp>
        <p:nvSpPr>
          <p:cNvPr id="10" name="Shape 2934">
            <a:extLst>
              <a:ext uri="{FF2B5EF4-FFF2-40B4-BE49-F238E27FC236}">
                <a16:creationId xmlns:a16="http://schemas.microsoft.com/office/drawing/2014/main" id="{DB8F4213-3C82-C10F-AE13-BCD589C1D409}"/>
              </a:ext>
            </a:extLst>
          </p:cNvPr>
          <p:cNvSpPr/>
          <p:nvPr/>
        </p:nvSpPr>
        <p:spPr>
          <a:xfrm>
            <a:off x="11255466" y="2328704"/>
            <a:ext cx="373622" cy="54077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12" name="Shape 2616">
            <a:extLst>
              <a:ext uri="{FF2B5EF4-FFF2-40B4-BE49-F238E27FC236}">
                <a16:creationId xmlns:a16="http://schemas.microsoft.com/office/drawing/2014/main" id="{F599E5CF-A13E-5789-82E9-908C26C090DC}"/>
              </a:ext>
            </a:extLst>
          </p:cNvPr>
          <p:cNvSpPr/>
          <p:nvPr/>
        </p:nvSpPr>
        <p:spPr>
          <a:xfrm>
            <a:off x="11189034" y="3363717"/>
            <a:ext cx="506486" cy="540770"/>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13" name="Shape 2944">
            <a:extLst>
              <a:ext uri="{FF2B5EF4-FFF2-40B4-BE49-F238E27FC236}">
                <a16:creationId xmlns:a16="http://schemas.microsoft.com/office/drawing/2014/main" id="{3C86F9D1-229C-D731-669B-DA63BC3FA9D1}"/>
              </a:ext>
            </a:extLst>
          </p:cNvPr>
          <p:cNvSpPr/>
          <p:nvPr/>
        </p:nvSpPr>
        <p:spPr>
          <a:xfrm>
            <a:off x="11175399" y="4487205"/>
            <a:ext cx="582290" cy="57413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4BC638BF-24CB-E6EC-DB6A-520375112DFA}"/>
              </a:ext>
            </a:extLst>
          </p:cNvPr>
          <p:cNvGrpSpPr/>
          <p:nvPr/>
        </p:nvGrpSpPr>
        <p:grpSpPr>
          <a:xfrm>
            <a:off x="10806544" y="5515763"/>
            <a:ext cx="1271464" cy="877788"/>
            <a:chOff x="7355482" y="2276872"/>
            <a:chExt cx="1836709" cy="1109173"/>
          </a:xfrm>
        </p:grpSpPr>
        <p:sp>
          <p:nvSpPr>
            <p:cNvPr id="15" name="TextBox 14">
              <a:extLst>
                <a:ext uri="{FF2B5EF4-FFF2-40B4-BE49-F238E27FC236}">
                  <a16:creationId xmlns:a16="http://schemas.microsoft.com/office/drawing/2014/main" id="{2D30717D-1B07-1F60-3114-3BAF06CF699B}"/>
                </a:ext>
              </a:extLst>
            </p:cNvPr>
            <p:cNvSpPr txBox="1"/>
            <p:nvPr/>
          </p:nvSpPr>
          <p:spPr>
            <a:xfrm>
              <a:off x="7355482" y="2997138"/>
              <a:ext cx="1836709" cy="388907"/>
            </a:xfrm>
            <a:prstGeom prst="rect">
              <a:avLst/>
            </a:prstGeom>
            <a:noFill/>
          </p:spPr>
          <p:txBody>
            <a:bodyPr wrap="square" rtlCol="0" anchor="ctr" anchorCtr="0">
              <a:spAutoFit/>
            </a:bodyPr>
            <a:lstStyle/>
            <a:p>
              <a:pPr algn="ctr"/>
              <a:r>
                <a:rPr lang="en-US" sz="1400" b="1" spc="225">
                  <a:solidFill>
                    <a:schemeClr val="tx2"/>
                  </a:solidFill>
                  <a:latin typeface="Calibri" panose="020F0502020204030204" pitchFamily="34" charset="0"/>
                  <a:ea typeface="Montserrat" charset="0"/>
                  <a:cs typeface="Calibri" panose="020F0502020204030204" pitchFamily="34" charset="0"/>
                </a:rPr>
                <a:t>Solution</a:t>
              </a:r>
            </a:p>
          </p:txBody>
        </p:sp>
        <p:sp>
          <p:nvSpPr>
            <p:cNvPr id="16" name="Shape 2942">
              <a:extLst>
                <a:ext uri="{FF2B5EF4-FFF2-40B4-BE49-F238E27FC236}">
                  <a16:creationId xmlns:a16="http://schemas.microsoft.com/office/drawing/2014/main" id="{A9EBEEB2-F48C-D877-4404-6763E2347532}"/>
                </a:ext>
              </a:extLst>
            </p:cNvPr>
            <p:cNvSpPr/>
            <p:nvPr/>
          </p:nvSpPr>
          <p:spPr>
            <a:xfrm>
              <a:off x="8097759" y="2466548"/>
              <a:ext cx="279279" cy="33695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accent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3CA12CB6-45F2-CEC0-3854-CD6EDBEE7407}"/>
                </a:ext>
              </a:extLst>
            </p:cNvPr>
            <p:cNvSpPr/>
            <p:nvPr/>
          </p:nvSpPr>
          <p:spPr>
            <a:xfrm>
              <a:off x="7890248" y="2276872"/>
              <a:ext cx="708319" cy="678188"/>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alibri" panose="020F0502020204030204" pitchFamily="34" charset="0"/>
                <a:cs typeface="Calibri" panose="020F0502020204030204" pitchFamily="34" charset="0"/>
              </a:endParaRPr>
            </a:p>
          </p:txBody>
        </p:sp>
      </p:grpSp>
      <p:cxnSp>
        <p:nvCxnSpPr>
          <p:cNvPr id="18" name="Straight Arrow Connector 17">
            <a:extLst>
              <a:ext uri="{FF2B5EF4-FFF2-40B4-BE49-F238E27FC236}">
                <a16:creationId xmlns:a16="http://schemas.microsoft.com/office/drawing/2014/main" id="{1B9E9F60-33C1-58AA-2711-73B5D1AD1887}"/>
              </a:ext>
            </a:extLst>
          </p:cNvPr>
          <p:cNvCxnSpPr>
            <a:cxnSpLocks/>
          </p:cNvCxnSpPr>
          <p:nvPr/>
        </p:nvCxnSpPr>
        <p:spPr>
          <a:xfrm flipH="1">
            <a:off x="11419121" y="1947277"/>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DCB98C-329A-14D7-2C25-9EAAFD9F96A9}"/>
              </a:ext>
            </a:extLst>
          </p:cNvPr>
          <p:cNvCxnSpPr>
            <a:cxnSpLocks/>
          </p:cNvCxnSpPr>
          <p:nvPr/>
        </p:nvCxnSpPr>
        <p:spPr>
          <a:xfrm flipH="1">
            <a:off x="11422096" y="2962869"/>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7BFAAB-5CE8-DD98-B280-FECB338E0B3E}"/>
              </a:ext>
            </a:extLst>
          </p:cNvPr>
          <p:cNvCxnSpPr>
            <a:cxnSpLocks/>
          </p:cNvCxnSpPr>
          <p:nvPr/>
        </p:nvCxnSpPr>
        <p:spPr>
          <a:xfrm flipH="1">
            <a:off x="11431016" y="4076845"/>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AC7058-A6D2-7558-8C7B-A386EA8C6C3E}"/>
              </a:ext>
            </a:extLst>
          </p:cNvPr>
          <p:cNvCxnSpPr>
            <a:cxnSpLocks/>
          </p:cNvCxnSpPr>
          <p:nvPr/>
        </p:nvCxnSpPr>
        <p:spPr>
          <a:xfrm flipH="1">
            <a:off x="11443388" y="5136111"/>
            <a:ext cx="23156"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56B0FC-EC33-7E74-D734-0231CD07D846}"/>
              </a:ext>
            </a:extLst>
          </p:cNvPr>
          <p:cNvSpPr txBox="1"/>
          <p:nvPr/>
        </p:nvSpPr>
        <p:spPr>
          <a:xfrm>
            <a:off x="8474199" y="1031865"/>
            <a:ext cx="2352527" cy="584775"/>
          </a:xfrm>
          <a:prstGeom prst="rect">
            <a:avLst/>
          </a:prstGeom>
          <a:noFill/>
        </p:spPr>
        <p:txBody>
          <a:bodyPr wrap="square" rtlCol="0">
            <a:spAutoFit/>
          </a:bodyPr>
          <a:lstStyle/>
          <a:p>
            <a:pPr algn="r"/>
            <a:r>
              <a:rPr lang="en-US" sz="1600" i="1">
                <a:latin typeface="Calibri" panose="020F0502020204030204" pitchFamily="34" charset="0"/>
                <a:cs typeface="Calibri" panose="020F0502020204030204" pitchFamily="34" charset="0"/>
              </a:rPr>
              <a:t>Have a question related to Operation</a:t>
            </a:r>
          </a:p>
        </p:txBody>
      </p:sp>
      <p:sp>
        <p:nvSpPr>
          <p:cNvPr id="23" name="TextBox 22">
            <a:extLst>
              <a:ext uri="{FF2B5EF4-FFF2-40B4-BE49-F238E27FC236}">
                <a16:creationId xmlns:a16="http://schemas.microsoft.com/office/drawing/2014/main" id="{B8DAD826-1160-17E1-616C-537523D6C4F4}"/>
              </a:ext>
            </a:extLst>
          </p:cNvPr>
          <p:cNvSpPr txBox="1"/>
          <p:nvPr/>
        </p:nvSpPr>
        <p:spPr>
          <a:xfrm>
            <a:off x="8484345" y="2062921"/>
            <a:ext cx="2623588" cy="830997"/>
          </a:xfrm>
          <a:prstGeom prst="rect">
            <a:avLst/>
          </a:prstGeom>
          <a:noFill/>
        </p:spPr>
        <p:txBody>
          <a:bodyPr wrap="square" rtlCol="0">
            <a:spAutoFit/>
          </a:bodyPr>
          <a:lstStyle/>
          <a:p>
            <a:pPr algn="r"/>
            <a:r>
              <a:rPr lang="en-US" sz="1600" b="1" i="1">
                <a:latin typeface="Calibri" panose="020F0502020204030204" pitchFamily="34" charset="0"/>
                <a:cs typeface="Calibri" panose="020F0502020204030204" pitchFamily="34" charset="0"/>
              </a:rPr>
              <a:t>1. What do I know?</a:t>
            </a:r>
          </a:p>
          <a:p>
            <a:pPr algn="r"/>
            <a:r>
              <a:rPr lang="en-US" sz="1600" i="1">
                <a:latin typeface="Calibri" panose="020F0502020204030204" pitchFamily="34" charset="0"/>
                <a:cs typeface="Calibri" panose="020F0502020204030204" pitchFamily="34" charset="0"/>
              </a:rPr>
              <a:t>-&gt; Seminars, workshops, training to increase exposure</a:t>
            </a:r>
          </a:p>
        </p:txBody>
      </p:sp>
      <p:sp>
        <p:nvSpPr>
          <p:cNvPr id="24" name="TextBox 23">
            <a:extLst>
              <a:ext uri="{FF2B5EF4-FFF2-40B4-BE49-F238E27FC236}">
                <a16:creationId xmlns:a16="http://schemas.microsoft.com/office/drawing/2014/main" id="{E6F03441-F200-A827-BDC4-5C467017B7EF}"/>
              </a:ext>
            </a:extLst>
          </p:cNvPr>
          <p:cNvSpPr txBox="1"/>
          <p:nvPr/>
        </p:nvSpPr>
        <p:spPr>
          <a:xfrm>
            <a:off x="6712059" y="3280019"/>
            <a:ext cx="4518428" cy="1077218"/>
          </a:xfrm>
          <a:prstGeom prst="rect">
            <a:avLst/>
          </a:prstGeom>
          <a:noFill/>
        </p:spPr>
        <p:txBody>
          <a:bodyPr wrap="square" rtlCol="0">
            <a:spAutoFit/>
          </a:bodyPr>
          <a:lstStyle/>
          <a:p>
            <a:pPr algn="r"/>
            <a:r>
              <a:rPr lang="en-US" sz="1600" b="1" i="1">
                <a:latin typeface="Calibri" panose="020F0502020204030204" pitchFamily="34" charset="0"/>
                <a:cs typeface="Calibri" panose="020F0502020204030204" pitchFamily="34" charset="0"/>
              </a:rPr>
              <a:t>2. Who do I know who knows?</a:t>
            </a:r>
          </a:p>
          <a:p>
            <a:pPr algn="r"/>
            <a:r>
              <a:rPr lang="en-US" sz="1600" i="1">
                <a:latin typeface="Calibri" panose="020F0502020204030204" pitchFamily="34" charset="0"/>
                <a:cs typeface="Calibri" panose="020F0502020204030204" pitchFamily="34" charset="0"/>
              </a:rPr>
              <a:t>-&gt; Support network building through events,</a:t>
            </a:r>
          </a:p>
          <a:p>
            <a:pPr algn="r"/>
            <a:r>
              <a:rPr lang="en-US" sz="1600" i="1">
                <a:latin typeface="Calibri" panose="020F0502020204030204" pitchFamily="34" charset="0"/>
                <a:cs typeface="Calibri" panose="020F0502020204030204" pitchFamily="34" charset="0"/>
              </a:rPr>
              <a:t>expert/publication/reference database</a:t>
            </a:r>
          </a:p>
          <a:p>
            <a:pPr algn="r"/>
            <a:endParaRPr lang="en-US" sz="1600" i="1">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2A8939B2-36D4-5838-9877-4AFAFA0EEAC8}"/>
              </a:ext>
            </a:extLst>
          </p:cNvPr>
          <p:cNvSpPr txBox="1"/>
          <p:nvPr/>
        </p:nvSpPr>
        <p:spPr>
          <a:xfrm>
            <a:off x="6450569" y="4411983"/>
            <a:ext cx="4680520" cy="1077218"/>
          </a:xfrm>
          <a:prstGeom prst="rect">
            <a:avLst/>
          </a:prstGeom>
          <a:noFill/>
        </p:spPr>
        <p:txBody>
          <a:bodyPr wrap="square" rtlCol="0">
            <a:spAutoFit/>
          </a:bodyPr>
          <a:lstStyle/>
          <a:p>
            <a:pPr algn="r"/>
            <a:r>
              <a:rPr lang="en-US" sz="1600" b="1" i="1">
                <a:latin typeface="Calibri" panose="020F0502020204030204" pitchFamily="34" charset="0"/>
                <a:cs typeface="Calibri" panose="020F0502020204030204" pitchFamily="34" charset="0"/>
              </a:rPr>
              <a:t>3. Reference material?</a:t>
            </a:r>
          </a:p>
          <a:p>
            <a:pPr algn="r"/>
            <a:r>
              <a:rPr lang="en-US" sz="1600" i="1">
                <a:latin typeface="Calibri" panose="020F0502020204030204" pitchFamily="34" charset="0"/>
                <a:cs typeface="Calibri" panose="020F0502020204030204" pitchFamily="34" charset="0"/>
              </a:rPr>
              <a:t>-&gt; Create knowledge maps and knowledge base,  </a:t>
            </a:r>
          </a:p>
          <a:p>
            <a:pPr algn="r"/>
            <a:r>
              <a:rPr lang="en-US" sz="1600" i="1">
                <a:latin typeface="Calibri" panose="020F0502020204030204" pitchFamily="34" charset="0"/>
                <a:cs typeface="Calibri" panose="020F0502020204030204" pitchFamily="34" charset="0"/>
              </a:rPr>
              <a:t>Collate operational documents and training material, create additional reference material </a:t>
            </a:r>
          </a:p>
        </p:txBody>
      </p:sp>
      <p:sp>
        <p:nvSpPr>
          <p:cNvPr id="26" name="TextBox 25">
            <a:extLst>
              <a:ext uri="{FF2B5EF4-FFF2-40B4-BE49-F238E27FC236}">
                <a16:creationId xmlns:a16="http://schemas.microsoft.com/office/drawing/2014/main" id="{3C8D2B09-13F0-23BE-B111-E729E833F432}"/>
              </a:ext>
            </a:extLst>
          </p:cNvPr>
          <p:cNvSpPr txBox="1"/>
          <p:nvPr/>
        </p:nvSpPr>
        <p:spPr>
          <a:xfrm>
            <a:off x="8038247" y="5656534"/>
            <a:ext cx="2768297" cy="584775"/>
          </a:xfrm>
          <a:prstGeom prst="rect">
            <a:avLst/>
          </a:prstGeom>
          <a:noFill/>
        </p:spPr>
        <p:txBody>
          <a:bodyPr wrap="square" rtlCol="0">
            <a:spAutoFit/>
          </a:bodyPr>
          <a:lstStyle/>
          <a:p>
            <a:pPr algn="r"/>
            <a:r>
              <a:rPr lang="en-US" sz="1600" i="1">
                <a:latin typeface="Calibri" panose="020F0502020204030204" pitchFamily="34" charset="0"/>
                <a:cs typeface="Calibri" panose="020F0502020204030204" pitchFamily="34" charset="0"/>
              </a:rPr>
              <a:t>Found potential solution and/or people to discuss it with</a:t>
            </a:r>
          </a:p>
        </p:txBody>
      </p:sp>
      <p:graphicFrame>
        <p:nvGraphicFramePr>
          <p:cNvPr id="27" name="Table 27">
            <a:extLst>
              <a:ext uri="{FF2B5EF4-FFF2-40B4-BE49-F238E27FC236}">
                <a16:creationId xmlns:a16="http://schemas.microsoft.com/office/drawing/2014/main" id="{ADBC4872-99D1-ECDA-17C6-B4F9721A6553}"/>
              </a:ext>
            </a:extLst>
          </p:cNvPr>
          <p:cNvGraphicFramePr>
            <a:graphicFrameLocks noGrp="1"/>
          </p:cNvGraphicFramePr>
          <p:nvPr>
            <p:extLst>
              <p:ext uri="{D42A27DB-BD31-4B8C-83A1-F6EECF244321}">
                <p14:modId xmlns:p14="http://schemas.microsoft.com/office/powerpoint/2010/main" val="3296148113"/>
              </p:ext>
            </p:extLst>
          </p:nvPr>
        </p:nvGraphicFramePr>
        <p:xfrm>
          <a:off x="585531" y="1947277"/>
          <a:ext cx="5791272" cy="4316081"/>
        </p:xfrm>
        <a:graphic>
          <a:graphicData uri="http://schemas.openxmlformats.org/drawingml/2006/table">
            <a:tbl>
              <a:tblPr firstRow="1" bandRow="1">
                <a:tableStyleId>{5940675A-B579-460E-94D1-54222C63F5DA}</a:tableStyleId>
              </a:tblPr>
              <a:tblGrid>
                <a:gridCol w="2895636">
                  <a:extLst>
                    <a:ext uri="{9D8B030D-6E8A-4147-A177-3AD203B41FA5}">
                      <a16:colId xmlns:a16="http://schemas.microsoft.com/office/drawing/2014/main" val="1971614531"/>
                    </a:ext>
                  </a:extLst>
                </a:gridCol>
                <a:gridCol w="2895636">
                  <a:extLst>
                    <a:ext uri="{9D8B030D-6E8A-4147-A177-3AD203B41FA5}">
                      <a16:colId xmlns:a16="http://schemas.microsoft.com/office/drawing/2014/main" val="2659971532"/>
                    </a:ext>
                  </a:extLst>
                </a:gridCol>
              </a:tblGrid>
              <a:tr h="920391">
                <a:tc>
                  <a:txBody>
                    <a:bodyPr/>
                    <a:lstStyle/>
                    <a:p>
                      <a:r>
                        <a:rPr lang="en-US" sz="1600" b="1" dirty="0"/>
                        <a:t>Training and Education</a:t>
                      </a:r>
                    </a:p>
                  </a:txBody>
                  <a:tcPr/>
                </a:tc>
                <a:tc>
                  <a:txBody>
                    <a:bodyPr/>
                    <a:lstStyle/>
                    <a:p>
                      <a:r>
                        <a:rPr lang="en-US" sz="1600" dirty="0"/>
                        <a:t>Courses, Exposure through visits / communities of practices, textbook</a:t>
                      </a:r>
                    </a:p>
                  </a:txBody>
                  <a:tcPr/>
                </a:tc>
                <a:extLst>
                  <a:ext uri="{0D108BD9-81ED-4DB2-BD59-A6C34878D82A}">
                    <a16:rowId xmlns:a16="http://schemas.microsoft.com/office/drawing/2014/main" val="4164370673"/>
                  </a:ext>
                </a:extLst>
              </a:tr>
              <a:tr h="1117729">
                <a:tc>
                  <a:txBody>
                    <a:bodyPr/>
                    <a:lstStyle/>
                    <a:p>
                      <a:r>
                        <a:rPr lang="en-US" sz="1600" b="1" dirty="0"/>
                        <a:t>Communities of Practice(s) - Networking</a:t>
                      </a:r>
                    </a:p>
                  </a:txBody>
                  <a:tcPr/>
                </a:tc>
                <a:tc>
                  <a:txBody>
                    <a:bodyPr/>
                    <a:lstStyle/>
                    <a:p>
                      <a:r>
                        <a:rPr lang="en-US" sz="1600" dirty="0"/>
                        <a:t>TF meetings, EON seminars, conferences</a:t>
                      </a:r>
                    </a:p>
                    <a:p>
                      <a:r>
                        <a:rPr lang="en-US" sz="1600" dirty="0"/>
                        <a:t>     </a:t>
                      </a:r>
                    </a:p>
                    <a:p>
                      <a:r>
                        <a:rPr lang="en-US" sz="1600" dirty="0"/>
                        <a:t>Network: science hubs (JET)</a:t>
                      </a:r>
                    </a:p>
                    <a:p>
                      <a:endParaRPr lang="en-US" sz="1600" dirty="0"/>
                    </a:p>
                  </a:txBody>
                  <a:tcPr/>
                </a:tc>
                <a:extLst>
                  <a:ext uri="{0D108BD9-81ED-4DB2-BD59-A6C34878D82A}">
                    <a16:rowId xmlns:a16="http://schemas.microsoft.com/office/drawing/2014/main" val="368254213"/>
                  </a:ext>
                </a:extLst>
              </a:tr>
              <a:tr h="743523">
                <a:tc>
                  <a:txBody>
                    <a:bodyPr/>
                    <a:lstStyle/>
                    <a:p>
                      <a:r>
                        <a:rPr lang="en-US" sz="1600" b="1" dirty="0"/>
                        <a:t>Written material</a:t>
                      </a:r>
                    </a:p>
                  </a:txBody>
                  <a:tcPr/>
                </a:tc>
                <a:tc>
                  <a:txBody>
                    <a:bodyPr/>
                    <a:lstStyle/>
                    <a:p>
                      <a:r>
                        <a:rPr lang="en-US" sz="1600" dirty="0"/>
                        <a:t>Publications, internal reports</a:t>
                      </a:r>
                    </a:p>
                    <a:p>
                      <a:r>
                        <a:rPr lang="en-US" sz="1600" dirty="0"/>
                        <a:t>Textbooks</a:t>
                      </a:r>
                    </a:p>
                  </a:txBody>
                  <a:tcPr/>
                </a:tc>
                <a:extLst>
                  <a:ext uri="{0D108BD9-81ED-4DB2-BD59-A6C34878D82A}">
                    <a16:rowId xmlns:a16="http://schemas.microsoft.com/office/drawing/2014/main" val="922249447"/>
                  </a:ext>
                </a:extLst>
              </a:tr>
              <a:tr h="13415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Tools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 </a:t>
                      </a:r>
                      <a:r>
                        <a:rPr lang="en-US" sz="1600" b="0" dirty="0"/>
                        <a:t>Enable sharing/collaboration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t>- How to ensure collected material is useful and used</a:t>
                      </a:r>
                    </a:p>
                    <a:p>
                      <a:endParaRPr lang="en-US" sz="1600" dirty="0"/>
                    </a:p>
                  </a:txBody>
                  <a:tcPr/>
                </a:tc>
                <a:tc>
                  <a:txBody>
                    <a:bodyPr/>
                    <a:lstStyle/>
                    <a:p>
                      <a:pPr marL="0" indent="0">
                        <a:buFontTx/>
                        <a:buNone/>
                      </a:pPr>
                      <a:r>
                        <a:rPr lang="en-US" sz="1600" dirty="0"/>
                        <a:t>SharePoint for work packages</a:t>
                      </a:r>
                    </a:p>
                    <a:p>
                      <a:pPr marL="0" indent="0">
                        <a:buFontTx/>
                        <a:buNone/>
                      </a:pPr>
                      <a:endParaRPr lang="en-US" sz="1600" dirty="0"/>
                    </a:p>
                    <a:p>
                      <a:pPr marL="0" indent="0">
                        <a:buFontTx/>
                        <a:buNone/>
                      </a:pPr>
                      <a:r>
                        <a:rPr lang="en-US" sz="1600" dirty="0"/>
                        <a:t>embed / connect within processes (e.g. AI search tools) </a:t>
                      </a:r>
                    </a:p>
                  </a:txBody>
                  <a:tcPr/>
                </a:tc>
                <a:extLst>
                  <a:ext uri="{0D108BD9-81ED-4DB2-BD59-A6C34878D82A}">
                    <a16:rowId xmlns:a16="http://schemas.microsoft.com/office/drawing/2014/main" val="4189021842"/>
                  </a:ext>
                </a:extLst>
              </a:tr>
            </a:tbl>
          </a:graphicData>
        </a:graphic>
      </p:graphicFrame>
    </p:spTree>
    <p:extLst>
      <p:ext uri="{BB962C8B-B14F-4D97-AF65-F5344CB8AC3E}">
        <p14:creationId xmlns:p14="http://schemas.microsoft.com/office/powerpoint/2010/main" val="297806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Experience – Publications: JET DT operations papers</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8765754"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13</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87134" y="915084"/>
            <a:ext cx="10930047" cy="1323439"/>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sz="1600" dirty="0"/>
          </a:p>
          <a:p>
            <a:endParaRPr lang="en-US" sz="1600" dirty="0"/>
          </a:p>
        </p:txBody>
      </p:sp>
      <p:sp>
        <p:nvSpPr>
          <p:cNvPr id="3" name="Rechteck 5">
            <a:extLst>
              <a:ext uri="{FF2B5EF4-FFF2-40B4-BE49-F238E27FC236}">
                <a16:creationId xmlns:a16="http://schemas.microsoft.com/office/drawing/2014/main" id="{F1CF00A1-DDAA-072A-2473-E2223D5ED8A8}"/>
              </a:ext>
            </a:extLst>
          </p:cNvPr>
          <p:cNvSpPr/>
          <p:nvPr/>
        </p:nvSpPr>
        <p:spPr>
          <a:xfrm>
            <a:off x="609601" y="1024594"/>
            <a:ext cx="6294962" cy="4247317"/>
          </a:xfrm>
          <a:prstGeom prst="rect">
            <a:avLst/>
          </a:prstGeom>
          <a:noFill/>
          <a:ln>
            <a:noFill/>
          </a:ln>
        </p:spPr>
        <p:txBody>
          <a:bodyPr wrap="square">
            <a:spAutoFit/>
          </a:bodyPr>
          <a:lstStyle/>
          <a:p>
            <a:r>
              <a:rPr lang="en-US" sz="1800" b="1" dirty="0">
                <a:latin typeface="Calibri" panose="020F0502020204030204" pitchFamily="34" charset="0"/>
                <a:cs typeface="Calibri" panose="020F0502020204030204" pitchFamily="34" charset="0"/>
              </a:rPr>
              <a:t>PPCF Special Issue on Operations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International guest editors from US, Europe, Asia</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Strong coordinated effort to publish </a:t>
            </a:r>
            <a:r>
              <a:rPr lang="en-US" dirty="0">
                <a:latin typeface="Calibri" panose="020F0502020204030204" pitchFamily="34" charset="0"/>
                <a:cs typeface="Calibri" panose="020F0502020204030204" pitchFamily="34" charset="0"/>
              </a:rPr>
              <a:t>JET DT Operations papers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JET Experience: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Needs strong senior management support and push to ensure time </a:t>
            </a:r>
            <a:r>
              <a:rPr lang="en-US" dirty="0">
                <a:latin typeface="Calibri" panose="020F0502020204030204" pitchFamily="34" charset="0"/>
                <a:cs typeface="Calibri" panose="020F0502020204030204" pitchFamily="34" charset="0"/>
              </a:rPr>
              <a:t>can be allocated to writing papers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First-time authors – unsure how to write a paper, how to write a paper on commissioning and operations </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Can start from internal reports, procedures… </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Support from a technical writer</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Monthly catch-up to discuss questions / challenges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2024:  Renew efforts to publish commissioning/operations experience from other devices as well</a:t>
            </a:r>
          </a:p>
        </p:txBody>
      </p:sp>
      <p:pic>
        <p:nvPicPr>
          <p:cNvPr id="6" name="Picture 5">
            <a:extLst>
              <a:ext uri="{FF2B5EF4-FFF2-40B4-BE49-F238E27FC236}">
                <a16:creationId xmlns:a16="http://schemas.microsoft.com/office/drawing/2014/main" id="{09C2CBAB-B73E-78C4-5C87-CE8AD22E359C}"/>
              </a:ext>
            </a:extLst>
          </p:cNvPr>
          <p:cNvPicPr>
            <a:picLocks noChangeAspect="1"/>
          </p:cNvPicPr>
          <p:nvPr/>
        </p:nvPicPr>
        <p:blipFill>
          <a:blip r:embed="rId2"/>
          <a:stretch>
            <a:fillRect/>
          </a:stretch>
        </p:blipFill>
        <p:spPr>
          <a:xfrm>
            <a:off x="7061813" y="915084"/>
            <a:ext cx="4868959" cy="2810493"/>
          </a:xfrm>
          <a:prstGeom prst="rect">
            <a:avLst/>
          </a:prstGeom>
        </p:spPr>
      </p:pic>
      <p:pic>
        <p:nvPicPr>
          <p:cNvPr id="10" name="Picture 9">
            <a:extLst>
              <a:ext uri="{FF2B5EF4-FFF2-40B4-BE49-F238E27FC236}">
                <a16:creationId xmlns:a16="http://schemas.microsoft.com/office/drawing/2014/main" id="{84EA7293-324E-A984-0F20-0F11DFE73485}"/>
              </a:ext>
            </a:extLst>
          </p:cNvPr>
          <p:cNvPicPr>
            <a:picLocks noChangeAspect="1"/>
          </p:cNvPicPr>
          <p:nvPr/>
        </p:nvPicPr>
        <p:blipFill>
          <a:blip r:embed="rId3"/>
          <a:stretch>
            <a:fillRect/>
          </a:stretch>
        </p:blipFill>
        <p:spPr>
          <a:xfrm>
            <a:off x="7061813" y="3714851"/>
            <a:ext cx="4711709" cy="2810493"/>
          </a:xfrm>
          <a:prstGeom prst="rect">
            <a:avLst/>
          </a:prstGeom>
        </p:spPr>
      </p:pic>
    </p:spTree>
    <p:extLst>
      <p:ext uri="{BB962C8B-B14F-4D97-AF65-F5344CB8AC3E}">
        <p14:creationId xmlns:p14="http://schemas.microsoft.com/office/powerpoint/2010/main" val="339341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Experience – Knowledge Capture: JET Knowledge Capture Pilot Project</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8908973"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14</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87134" y="915084"/>
            <a:ext cx="10930047" cy="1323439"/>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sz="1600" dirty="0"/>
          </a:p>
          <a:p>
            <a:endParaRPr lang="en-US" sz="1600" dirty="0"/>
          </a:p>
        </p:txBody>
      </p:sp>
      <p:sp>
        <p:nvSpPr>
          <p:cNvPr id="3" name="Rechteck 5">
            <a:extLst>
              <a:ext uri="{FF2B5EF4-FFF2-40B4-BE49-F238E27FC236}">
                <a16:creationId xmlns:a16="http://schemas.microsoft.com/office/drawing/2014/main" id="{F1CF00A1-DDAA-072A-2473-E2223D5ED8A8}"/>
              </a:ext>
            </a:extLst>
          </p:cNvPr>
          <p:cNvSpPr/>
          <p:nvPr/>
        </p:nvSpPr>
        <p:spPr>
          <a:xfrm>
            <a:off x="609600" y="1024594"/>
            <a:ext cx="7602739" cy="5078313"/>
          </a:xfrm>
          <a:prstGeom prst="rect">
            <a:avLst/>
          </a:prstGeom>
          <a:noFill/>
          <a:ln>
            <a:noFill/>
          </a:ln>
        </p:spPr>
        <p:txBody>
          <a:bodyPr wrap="square">
            <a:spAutoFit/>
          </a:bodyPr>
          <a:lstStyle/>
          <a:p>
            <a:r>
              <a:rPr lang="en-US" sz="1800" dirty="0">
                <a:latin typeface="Calibri" panose="020F0502020204030204" pitchFamily="34" charset="0"/>
                <a:cs typeface="Calibri" panose="020F0502020204030204" pitchFamily="34" charset="0"/>
              </a:rPr>
              <a:t>Pilot UKAEA project (June – September 2023)</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3-person team (2 camera experts + project manager) </a:t>
            </a:r>
          </a:p>
          <a:p>
            <a:r>
              <a:rPr lang="en-US" dirty="0">
                <a:latin typeface="Calibri" panose="020F0502020204030204" pitchFamily="34" charset="0"/>
                <a:cs typeface="Calibri" panose="020F0502020204030204" pitchFamily="34" charset="0"/>
              </a:rPr>
              <a:t>     + expert panel, interviewees</a:t>
            </a:r>
          </a:p>
          <a:p>
            <a:endParaRPr lang="en-US" sz="1800"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Pilot videos: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1. Lessons learned </a:t>
            </a:r>
            <a:r>
              <a:rPr lang="en-US" dirty="0">
                <a:latin typeface="Calibri" panose="020F0502020204030204" pitchFamily="34" charset="0"/>
                <a:cs typeface="Calibri" panose="020F0502020204030204" pitchFamily="34" charset="0"/>
              </a:rPr>
              <a:t>from the JET DTE2 campaign</a:t>
            </a:r>
          </a:p>
          <a:p>
            <a:r>
              <a:rPr lang="en-US" sz="1800" b="1" dirty="0">
                <a:latin typeface="Calibri" panose="020F0502020204030204" pitchFamily="34" charset="0"/>
                <a:cs typeface="Calibri" panose="020F0502020204030204" pitchFamily="34" charset="0"/>
              </a:rPr>
              <a:t>2. Problem identification and solving </a:t>
            </a:r>
            <a:r>
              <a:rPr lang="en-US" sz="1800" dirty="0">
                <a:latin typeface="Calibri" panose="020F0502020204030204" pitchFamily="34" charset="0"/>
                <a:cs typeface="Calibri" panose="020F0502020204030204" pitchFamily="34" charset="0"/>
              </a:rPr>
              <a:t>of the DTE2 ILA water leak</a:t>
            </a:r>
          </a:p>
          <a:p>
            <a:r>
              <a:rPr lang="en-US" b="1" dirty="0">
                <a:latin typeface="Calibri" panose="020F0502020204030204" pitchFamily="34" charset="0"/>
                <a:cs typeface="Calibri" panose="020F0502020204030204" pitchFamily="34" charset="0"/>
              </a:rPr>
              <a:t>3. Process </a:t>
            </a:r>
            <a:r>
              <a:rPr lang="en-US" dirty="0">
                <a:latin typeface="Calibri" panose="020F0502020204030204" pitchFamily="34" charset="0"/>
                <a:cs typeface="Calibri" panose="020F0502020204030204" pitchFamily="34" charset="0"/>
              </a:rPr>
              <a:t>of the NBI morning startup and NBI setup of a JET pulse</a:t>
            </a:r>
          </a:p>
          <a:p>
            <a:r>
              <a:rPr lang="en-US" sz="1800" dirty="0">
                <a:latin typeface="Calibri" panose="020F0502020204030204" pitchFamily="34" charset="0"/>
                <a:cs typeface="Calibri" panose="020F0502020204030204" pitchFamily="34" charset="0"/>
              </a:rPr>
              <a:t>    (ITER request, discussion with the EON NBI panel)</a:t>
            </a:r>
          </a:p>
          <a:p>
            <a:endParaRPr lang="en-US"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Objectives: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Learn how to do knowledge capture videos to capture know-how, culture, processes not captured in written documents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Explore how visual elements can provide value (e.g. screen capture)</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Experiment with different video types (professional interview style vs. screen recordings)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Demonstrate value of vi</a:t>
            </a:r>
            <a:r>
              <a:rPr lang="en-US" dirty="0">
                <a:latin typeface="Calibri" panose="020F0502020204030204" pitchFamily="34" charset="0"/>
                <a:cs typeface="Calibri" panose="020F0502020204030204" pitchFamily="34" charset="0"/>
              </a:rPr>
              <a:t>deos to complement to peer-to-peer discussions (communities of practice), workshops/training, written material</a:t>
            </a:r>
            <a:endParaRPr lang="en-US" sz="1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04FA1B7-4615-BBC5-F132-BB2721C905B4}"/>
              </a:ext>
            </a:extLst>
          </p:cNvPr>
          <p:cNvPicPr>
            <a:picLocks noChangeAspect="1"/>
          </p:cNvPicPr>
          <p:nvPr/>
        </p:nvPicPr>
        <p:blipFill>
          <a:blip r:embed="rId2"/>
          <a:stretch>
            <a:fillRect/>
          </a:stretch>
        </p:blipFill>
        <p:spPr>
          <a:xfrm>
            <a:off x="8516039" y="773131"/>
            <a:ext cx="3401640" cy="1909205"/>
          </a:xfrm>
          <a:prstGeom prst="rect">
            <a:avLst/>
          </a:prstGeom>
        </p:spPr>
      </p:pic>
      <p:pic>
        <p:nvPicPr>
          <p:cNvPr id="8" name="Picture 7">
            <a:extLst>
              <a:ext uri="{FF2B5EF4-FFF2-40B4-BE49-F238E27FC236}">
                <a16:creationId xmlns:a16="http://schemas.microsoft.com/office/drawing/2014/main" id="{B489BB60-510B-4899-4D2F-13BD6C17784D}"/>
              </a:ext>
            </a:extLst>
          </p:cNvPr>
          <p:cNvPicPr>
            <a:picLocks noChangeAspect="1"/>
          </p:cNvPicPr>
          <p:nvPr/>
        </p:nvPicPr>
        <p:blipFill>
          <a:blip r:embed="rId3"/>
          <a:stretch>
            <a:fillRect/>
          </a:stretch>
        </p:blipFill>
        <p:spPr>
          <a:xfrm>
            <a:off x="8516039" y="2719770"/>
            <a:ext cx="3401640" cy="1909205"/>
          </a:xfrm>
          <a:prstGeom prst="rect">
            <a:avLst/>
          </a:prstGeom>
        </p:spPr>
      </p:pic>
      <p:pic>
        <p:nvPicPr>
          <p:cNvPr id="9" name="Picture 8">
            <a:extLst>
              <a:ext uri="{FF2B5EF4-FFF2-40B4-BE49-F238E27FC236}">
                <a16:creationId xmlns:a16="http://schemas.microsoft.com/office/drawing/2014/main" id="{0FEE080B-A0A9-6D0D-2F47-3CE4E62295E8}"/>
              </a:ext>
            </a:extLst>
          </p:cNvPr>
          <p:cNvPicPr>
            <a:picLocks noChangeAspect="1"/>
          </p:cNvPicPr>
          <p:nvPr/>
        </p:nvPicPr>
        <p:blipFill>
          <a:blip r:embed="rId4"/>
          <a:stretch>
            <a:fillRect/>
          </a:stretch>
        </p:blipFill>
        <p:spPr>
          <a:xfrm>
            <a:off x="8516039" y="4666409"/>
            <a:ext cx="3401640" cy="1909205"/>
          </a:xfrm>
          <a:prstGeom prst="rect">
            <a:avLst/>
          </a:prstGeom>
        </p:spPr>
      </p:pic>
    </p:spTree>
    <p:extLst>
      <p:ext uri="{BB962C8B-B14F-4D97-AF65-F5344CB8AC3E}">
        <p14:creationId xmlns:p14="http://schemas.microsoft.com/office/powerpoint/2010/main" val="327867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Experience – Knowledge Capture: JET Knowledge Capture Pilot Project</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8908973"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15</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87134" y="915084"/>
            <a:ext cx="10930047" cy="1323439"/>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sz="1600" dirty="0"/>
          </a:p>
          <a:p>
            <a:endParaRPr lang="en-US" sz="1600" dirty="0"/>
          </a:p>
        </p:txBody>
      </p:sp>
      <p:sp>
        <p:nvSpPr>
          <p:cNvPr id="3" name="Rechteck 5">
            <a:extLst>
              <a:ext uri="{FF2B5EF4-FFF2-40B4-BE49-F238E27FC236}">
                <a16:creationId xmlns:a16="http://schemas.microsoft.com/office/drawing/2014/main" id="{F1CF00A1-DDAA-072A-2473-E2223D5ED8A8}"/>
              </a:ext>
            </a:extLst>
          </p:cNvPr>
          <p:cNvSpPr/>
          <p:nvPr/>
        </p:nvSpPr>
        <p:spPr>
          <a:xfrm>
            <a:off x="609600" y="1024594"/>
            <a:ext cx="7602739" cy="5078313"/>
          </a:xfrm>
          <a:prstGeom prst="rect">
            <a:avLst/>
          </a:prstGeom>
          <a:noFill/>
          <a:ln>
            <a:noFill/>
          </a:ln>
        </p:spPr>
        <p:txBody>
          <a:bodyPr wrap="square">
            <a:spAutoFit/>
          </a:bodyPr>
          <a:lstStyle/>
          <a:p>
            <a:r>
              <a:rPr lang="en-US" sz="1800" dirty="0">
                <a:latin typeface="Calibri" panose="020F0502020204030204" pitchFamily="34" charset="0"/>
                <a:cs typeface="Calibri" panose="020F0502020204030204" pitchFamily="34" charset="0"/>
              </a:rPr>
              <a:t>Pilot UKAEA project (June – September 2023)</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3-person team (2 camera experts + project manager) </a:t>
            </a:r>
          </a:p>
          <a:p>
            <a:r>
              <a:rPr lang="en-US" dirty="0">
                <a:latin typeface="Calibri" panose="020F0502020204030204" pitchFamily="34" charset="0"/>
                <a:cs typeface="Calibri" panose="020F0502020204030204" pitchFamily="34" charset="0"/>
              </a:rPr>
              <a:t>     + expert panel, interviewees</a:t>
            </a:r>
          </a:p>
          <a:p>
            <a:endParaRPr lang="en-US" sz="1800"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Pilot videos: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1. Lessons learned </a:t>
            </a:r>
            <a:r>
              <a:rPr lang="en-US" dirty="0">
                <a:latin typeface="Calibri" panose="020F0502020204030204" pitchFamily="34" charset="0"/>
                <a:cs typeface="Calibri" panose="020F0502020204030204" pitchFamily="34" charset="0"/>
              </a:rPr>
              <a:t>from the JET DTE2 campaign</a:t>
            </a:r>
          </a:p>
          <a:p>
            <a:r>
              <a:rPr lang="en-US" sz="1800" b="1" dirty="0">
                <a:latin typeface="Calibri" panose="020F0502020204030204" pitchFamily="34" charset="0"/>
                <a:cs typeface="Calibri" panose="020F0502020204030204" pitchFamily="34" charset="0"/>
              </a:rPr>
              <a:t>2. Problem identification and solving </a:t>
            </a:r>
            <a:r>
              <a:rPr lang="en-US" sz="1800" dirty="0">
                <a:latin typeface="Calibri" panose="020F0502020204030204" pitchFamily="34" charset="0"/>
                <a:cs typeface="Calibri" panose="020F0502020204030204" pitchFamily="34" charset="0"/>
              </a:rPr>
              <a:t>of the DTE2 ILA water leak</a:t>
            </a:r>
          </a:p>
          <a:p>
            <a:r>
              <a:rPr lang="en-US" b="1" dirty="0">
                <a:latin typeface="Calibri" panose="020F0502020204030204" pitchFamily="34" charset="0"/>
                <a:cs typeface="Calibri" panose="020F0502020204030204" pitchFamily="34" charset="0"/>
              </a:rPr>
              <a:t>3. Process </a:t>
            </a:r>
            <a:r>
              <a:rPr lang="en-US" dirty="0">
                <a:latin typeface="Calibri" panose="020F0502020204030204" pitchFamily="34" charset="0"/>
                <a:cs typeface="Calibri" panose="020F0502020204030204" pitchFamily="34" charset="0"/>
              </a:rPr>
              <a:t>of the NBI morning startup and NBI setup of a JET pulse</a:t>
            </a:r>
          </a:p>
          <a:p>
            <a:r>
              <a:rPr lang="en-US" sz="1800" dirty="0">
                <a:latin typeface="Calibri" panose="020F0502020204030204" pitchFamily="34" charset="0"/>
                <a:cs typeface="Calibri" panose="020F0502020204030204" pitchFamily="34" charset="0"/>
              </a:rPr>
              <a:t>    (ITER request, discussion with the EON NBI panel)</a:t>
            </a:r>
          </a:p>
          <a:p>
            <a:endParaRPr lang="en-US"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Experience: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Critical to identify what to record. -&gt; NBI start up video based on direct ITER request and topics discussed with the EUROfusion Operations Network on NBI operation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Documentary/lecturing style vs. screen capture with narration</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Right level – introductory vs. advanced</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Target audience selected were peers at other devices, ITER Operations Network </a:t>
            </a:r>
          </a:p>
        </p:txBody>
      </p:sp>
      <p:pic>
        <p:nvPicPr>
          <p:cNvPr id="7" name="Picture 6">
            <a:extLst>
              <a:ext uri="{FF2B5EF4-FFF2-40B4-BE49-F238E27FC236}">
                <a16:creationId xmlns:a16="http://schemas.microsoft.com/office/drawing/2014/main" id="{404FA1B7-4615-BBC5-F132-BB2721C905B4}"/>
              </a:ext>
            </a:extLst>
          </p:cNvPr>
          <p:cNvPicPr>
            <a:picLocks noChangeAspect="1"/>
          </p:cNvPicPr>
          <p:nvPr/>
        </p:nvPicPr>
        <p:blipFill>
          <a:blip r:embed="rId2"/>
          <a:stretch>
            <a:fillRect/>
          </a:stretch>
        </p:blipFill>
        <p:spPr>
          <a:xfrm>
            <a:off x="8516039" y="773131"/>
            <a:ext cx="3401640" cy="1909205"/>
          </a:xfrm>
          <a:prstGeom prst="rect">
            <a:avLst/>
          </a:prstGeom>
        </p:spPr>
      </p:pic>
      <p:pic>
        <p:nvPicPr>
          <p:cNvPr id="8" name="Picture 7">
            <a:extLst>
              <a:ext uri="{FF2B5EF4-FFF2-40B4-BE49-F238E27FC236}">
                <a16:creationId xmlns:a16="http://schemas.microsoft.com/office/drawing/2014/main" id="{B489BB60-510B-4899-4D2F-13BD6C17784D}"/>
              </a:ext>
            </a:extLst>
          </p:cNvPr>
          <p:cNvPicPr>
            <a:picLocks noChangeAspect="1"/>
          </p:cNvPicPr>
          <p:nvPr/>
        </p:nvPicPr>
        <p:blipFill>
          <a:blip r:embed="rId3"/>
          <a:stretch>
            <a:fillRect/>
          </a:stretch>
        </p:blipFill>
        <p:spPr>
          <a:xfrm>
            <a:off x="8516039" y="2719770"/>
            <a:ext cx="3401640" cy="1909205"/>
          </a:xfrm>
          <a:prstGeom prst="rect">
            <a:avLst/>
          </a:prstGeom>
        </p:spPr>
      </p:pic>
      <p:pic>
        <p:nvPicPr>
          <p:cNvPr id="9" name="Picture 8">
            <a:extLst>
              <a:ext uri="{FF2B5EF4-FFF2-40B4-BE49-F238E27FC236}">
                <a16:creationId xmlns:a16="http://schemas.microsoft.com/office/drawing/2014/main" id="{0FEE080B-A0A9-6D0D-2F47-3CE4E62295E8}"/>
              </a:ext>
            </a:extLst>
          </p:cNvPr>
          <p:cNvPicPr>
            <a:picLocks noChangeAspect="1"/>
          </p:cNvPicPr>
          <p:nvPr/>
        </p:nvPicPr>
        <p:blipFill>
          <a:blip r:embed="rId4"/>
          <a:stretch>
            <a:fillRect/>
          </a:stretch>
        </p:blipFill>
        <p:spPr>
          <a:xfrm>
            <a:off x="8516039" y="4666409"/>
            <a:ext cx="3401640" cy="1909205"/>
          </a:xfrm>
          <a:prstGeom prst="rect">
            <a:avLst/>
          </a:prstGeom>
        </p:spPr>
      </p:pic>
    </p:spTree>
    <p:extLst>
      <p:ext uri="{BB962C8B-B14F-4D97-AF65-F5344CB8AC3E}">
        <p14:creationId xmlns:p14="http://schemas.microsoft.com/office/powerpoint/2010/main" val="329389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Experience - Communities of Practice: EUROfusion Operations Network</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9889475"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16</a:t>
            </a:fld>
            <a:endParaRPr lang="en-GB"/>
          </a:p>
        </p:txBody>
      </p:sp>
      <p:sp>
        <p:nvSpPr>
          <p:cNvPr id="3" name="Rechteck 5">
            <a:extLst>
              <a:ext uri="{FF2B5EF4-FFF2-40B4-BE49-F238E27FC236}">
                <a16:creationId xmlns:a16="http://schemas.microsoft.com/office/drawing/2014/main" id="{3BBCB9E8-CC3A-DA20-6EC5-89BE6A39D22C}"/>
              </a:ext>
            </a:extLst>
          </p:cNvPr>
          <p:cNvSpPr/>
          <p:nvPr/>
        </p:nvSpPr>
        <p:spPr>
          <a:xfrm>
            <a:off x="382249" y="843677"/>
            <a:ext cx="11427502" cy="2031325"/>
          </a:xfrm>
          <a:prstGeom prst="rect">
            <a:avLst/>
          </a:prstGeom>
          <a:noFill/>
          <a:ln>
            <a:noFill/>
          </a:ln>
        </p:spPr>
        <p:txBody>
          <a:bodyPr wrap="square">
            <a:spAutoFit/>
          </a:bodyPr>
          <a:lstStyle/>
          <a:p>
            <a:r>
              <a:rPr lang="en-US" dirty="0"/>
              <a:t>The </a:t>
            </a:r>
            <a:r>
              <a:rPr lang="en-US" dirty="0">
                <a:hlinkClick r:id="rId2"/>
              </a:rPr>
              <a:t>EUROfusion Operations Network (EON)</a:t>
            </a:r>
            <a:r>
              <a:rPr lang="en-US" dirty="0"/>
              <a:t> organizes </a:t>
            </a:r>
            <a:r>
              <a:rPr lang="en-US" b="1" dirty="0"/>
              <a:t>workshops, seminars and training on dedicated operational topics </a:t>
            </a:r>
            <a:r>
              <a:rPr lang="en-US" dirty="0"/>
              <a:t>open to all EUROfusion (and Broader Approach) experts under WPPrIO:</a:t>
            </a:r>
          </a:p>
          <a:p>
            <a:pPr marL="285750" indent="-285750">
              <a:buFont typeface="Arial" panose="020B0604020202020204" pitchFamily="34" charset="0"/>
              <a:buChar char="•"/>
            </a:pPr>
            <a:r>
              <a:rPr lang="en-US" dirty="0"/>
              <a:t>facilitate stronger connection between the operational groups of EUROfusion facilities to share operational experience to improve operational reliability and performance</a:t>
            </a:r>
          </a:p>
          <a:p>
            <a:pPr marL="285750" indent="-285750">
              <a:buFont typeface="Arial" panose="020B0604020202020204" pitchFamily="34" charset="0"/>
              <a:buChar char="•"/>
            </a:pPr>
            <a:r>
              <a:rPr lang="en-US" dirty="0"/>
              <a:t>improve commissioning, fault identification and resolution, identify opportunities for joint studies. </a:t>
            </a:r>
          </a:p>
          <a:p>
            <a:pPr marL="285750" indent="-285750">
              <a:buFont typeface="Arial" panose="020B0604020202020204" pitchFamily="34" charset="0"/>
              <a:buChar char="•"/>
            </a:pPr>
            <a:r>
              <a:rPr lang="en-US" dirty="0"/>
              <a:t>support development and training of operators, capturing/publication of experience</a:t>
            </a:r>
          </a:p>
          <a:p>
            <a:pPr marL="285750" indent="-285750">
              <a:buFont typeface="Arial" panose="020B0604020202020204" pitchFamily="34" charset="0"/>
              <a:buChar char="•"/>
            </a:pPr>
            <a:r>
              <a:rPr lang="en-US" dirty="0"/>
              <a:t>contribute to the EUROfusion preparation for the (integrated) commissioning and operation of ITER.</a:t>
            </a:r>
            <a:r>
              <a:rPr lang="en-US" b="1" dirty="0"/>
              <a:t> </a:t>
            </a:r>
          </a:p>
        </p:txBody>
      </p:sp>
      <p:graphicFrame>
        <p:nvGraphicFramePr>
          <p:cNvPr id="6" name="Table 5">
            <a:extLst>
              <a:ext uri="{FF2B5EF4-FFF2-40B4-BE49-F238E27FC236}">
                <a16:creationId xmlns:a16="http://schemas.microsoft.com/office/drawing/2014/main" id="{4C809CE8-6C4B-796C-272C-57AD3D681040}"/>
              </a:ext>
            </a:extLst>
          </p:cNvPr>
          <p:cNvGraphicFramePr>
            <a:graphicFrameLocks noGrp="1"/>
          </p:cNvGraphicFramePr>
          <p:nvPr>
            <p:extLst>
              <p:ext uri="{D42A27DB-BD31-4B8C-83A1-F6EECF244321}">
                <p14:modId xmlns:p14="http://schemas.microsoft.com/office/powerpoint/2010/main" val="2734141484"/>
              </p:ext>
            </p:extLst>
          </p:nvPr>
        </p:nvGraphicFramePr>
        <p:xfrm>
          <a:off x="818719" y="3067336"/>
          <a:ext cx="10533865" cy="3262632"/>
        </p:xfrm>
        <a:graphic>
          <a:graphicData uri="http://schemas.openxmlformats.org/drawingml/2006/table">
            <a:tbl>
              <a:tblPr firstRow="1" firstCol="1" bandRow="1"/>
              <a:tblGrid>
                <a:gridCol w="10533865">
                  <a:extLst>
                    <a:ext uri="{9D8B030D-6E8A-4147-A177-3AD203B41FA5}">
                      <a16:colId xmlns:a16="http://schemas.microsoft.com/office/drawing/2014/main" val="1240876489"/>
                    </a:ext>
                  </a:extLst>
                </a:gridCol>
              </a:tblGrid>
              <a:tr h="0">
                <a:tc>
                  <a:txBody>
                    <a:bodyPr/>
                    <a:lstStyle/>
                    <a:p>
                      <a:pPr algn="just">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 1: Knowledge exchange and capture, network and community building -&gt; main focus in 2022-23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42534"/>
                  </a:ext>
                </a:extLst>
              </a:tr>
              <a:tr h="0">
                <a:tc>
                  <a:txBody>
                    <a:bodyPr/>
                    <a:lstStyle/>
                    <a:p>
                      <a:pPr marL="342900" lvl="0" indent="-342900" algn="just">
                        <a:lnSpc>
                          <a:spcPct val="115000"/>
                        </a:lnSpc>
                        <a:buFont typeface="Arial" panose="020B0604020202020204" pitchFamily="34" charset="0"/>
                        <a:buChar char="•"/>
                        <a:tabLst>
                          <a:tab pos="2286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exposure by inviting all the relevant staff (engineers, physicists, technicians, students) and organizing all events online (reduce cost and allow participation)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2286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Accommodate busy operational schedules and future newcomers by recording all events and providing summaries.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2286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heavily on discussion and practical operational know-how, experience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2286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Topics and structure formed by topic experts and community (bottom-up approach)</a:t>
                      </a:r>
                      <a:endPar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13961509"/>
                  </a:ext>
                </a:extLst>
              </a:tr>
              <a:tr h="0">
                <a:tc>
                  <a:txBody>
                    <a:bodyPr/>
                    <a:lstStyle/>
                    <a:p>
                      <a:pPr algn="just">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 2: Formalization of theory and practice of operations into concept of operations and training -&gt; future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509989380"/>
                  </a:ext>
                </a:extLst>
              </a:tr>
              <a:tr h="0">
                <a:tc>
                  <a:txBody>
                    <a:bodyPr/>
                    <a:lstStyle/>
                    <a:p>
                      <a:pPr marL="342900" lvl="0" indent="-342900" algn="just">
                        <a:lnSpc>
                          <a:spcPct val="115000"/>
                        </a:lnSpc>
                        <a:buFont typeface="Arial" panose="020B0604020202020204" pitchFamily="34" charset="0"/>
                        <a:buChar char="•"/>
                        <a:tabLst>
                          <a:tab pos="2286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Identify commonalities and knowledge gaps, potential joint experiments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2286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 joint understanding and identify best practices based on multi-machine experience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228600" algn="l"/>
                        </a:tabLs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Refereed publications, develop concept/textbook of operations and operator training programs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228600" algn="l"/>
                        </a:tabLs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Improve and optimize machine performance and availability, develop &amp; improve operator training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05740135"/>
                  </a:ext>
                </a:extLst>
              </a:tr>
            </a:tbl>
          </a:graphicData>
        </a:graphic>
      </p:graphicFrame>
    </p:spTree>
    <p:extLst>
      <p:ext uri="{BB962C8B-B14F-4D97-AF65-F5344CB8AC3E}">
        <p14:creationId xmlns:p14="http://schemas.microsoft.com/office/powerpoint/2010/main" val="24388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EON Communities of Practice Pilot: NBI network</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9272530"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17</a:t>
            </a:fld>
            <a:endParaRPr lang="en-GB"/>
          </a:p>
        </p:txBody>
      </p:sp>
      <p:sp>
        <p:nvSpPr>
          <p:cNvPr id="8" name="TextBox 7">
            <a:extLst>
              <a:ext uri="{FF2B5EF4-FFF2-40B4-BE49-F238E27FC236}">
                <a16:creationId xmlns:a16="http://schemas.microsoft.com/office/drawing/2014/main" id="{800776D9-FD40-A667-EB2F-B19CE6E56C96}"/>
              </a:ext>
            </a:extLst>
          </p:cNvPr>
          <p:cNvSpPr txBox="1"/>
          <p:nvPr/>
        </p:nvSpPr>
        <p:spPr>
          <a:xfrm>
            <a:off x="229833" y="828494"/>
            <a:ext cx="7662884" cy="3046988"/>
          </a:xfrm>
          <a:prstGeom prst="rect">
            <a:avLst/>
          </a:prstGeom>
          <a:noFill/>
        </p:spPr>
        <p:txBody>
          <a:bodyPr wrap="square">
            <a:spAutoFit/>
          </a:bodyPr>
          <a:lstStyle/>
          <a:p>
            <a:r>
              <a:rPr lang="en-US" sz="1600" b="1" dirty="0"/>
              <a:t>Audience: </a:t>
            </a:r>
          </a:p>
          <a:p>
            <a:pPr marL="285750" indent="-285750">
              <a:buFont typeface="Arial" panose="020B0604020202020204" pitchFamily="34" charset="0"/>
              <a:buChar char="•"/>
            </a:pPr>
            <a:r>
              <a:rPr lang="en-US" sz="1600" dirty="0"/>
              <a:t>Joined the positive and negative neutral beam injection (NBI) communities in Europe and Japan (physicists, engineers, technicians, students, …) + invited external experts</a:t>
            </a:r>
          </a:p>
          <a:p>
            <a:pPr marL="285750" indent="-285750">
              <a:buFont typeface="Arial" panose="020B0604020202020204" pitchFamily="34" charset="0"/>
              <a:buChar char="•"/>
            </a:pPr>
            <a:endParaRPr lang="en-US" sz="1600" dirty="0"/>
          </a:p>
          <a:p>
            <a:r>
              <a:rPr lang="en-US" sz="1600" b="1" dirty="0"/>
              <a:t>Structure</a:t>
            </a:r>
            <a:r>
              <a:rPr lang="en-US" sz="1600" dirty="0"/>
              <a:t>: monthly 2-hour seminars since May 2022 with 65-85+ participants</a:t>
            </a:r>
          </a:p>
          <a:p>
            <a:pPr marL="342900" indent="-342900">
              <a:buFont typeface="Arial" panose="020B0604020202020204" pitchFamily="34" charset="0"/>
              <a:buChar char="•"/>
            </a:pPr>
            <a:r>
              <a:rPr lang="en-GB" sz="1600" dirty="0"/>
              <a:t>Overview talks focusing on a dedicated NBI systems</a:t>
            </a:r>
          </a:p>
          <a:p>
            <a:pPr marL="342900" indent="-342900">
              <a:buFont typeface="Arial" panose="020B0604020202020204" pitchFamily="34" charset="0"/>
              <a:buChar char="•"/>
            </a:pPr>
            <a:r>
              <a:rPr lang="en-GB" sz="1600" dirty="0"/>
              <a:t>Structured discussion on a dedicated topic with short presentation from each device (protection systems, HV conditioning, beam and transmission lines, diagnostics, …) </a:t>
            </a:r>
          </a:p>
          <a:p>
            <a:pPr marL="342900" indent="-342900">
              <a:buFont typeface="Arial" panose="020B0604020202020204" pitchFamily="34" charset="0"/>
              <a:buChar char="•"/>
            </a:pPr>
            <a:r>
              <a:rPr lang="en-GB" sz="1600" dirty="0"/>
              <a:t>Inclusive (physicists, technicians, engineers, students), online events</a:t>
            </a:r>
          </a:p>
          <a:p>
            <a:pPr marL="342900" indent="-342900">
              <a:buFont typeface="Arial" panose="020B0604020202020204" pitchFamily="34" charset="0"/>
              <a:buChar char="•"/>
            </a:pPr>
            <a:r>
              <a:rPr lang="en-GB" sz="1600" dirty="0"/>
              <a:t>Recorded, transcription (for future smart search or “</a:t>
            </a:r>
            <a:r>
              <a:rPr lang="en-GB" sz="1600" dirty="0" err="1"/>
              <a:t>ChatGPT</a:t>
            </a:r>
            <a:r>
              <a:rPr lang="en-GB" sz="1600" dirty="0"/>
              <a:t>”)</a:t>
            </a:r>
          </a:p>
          <a:p>
            <a:pPr marL="342900" indent="-342900">
              <a:buFont typeface="Arial" panose="020B0604020202020204" pitchFamily="34" charset="0"/>
              <a:buChar char="•"/>
            </a:pPr>
            <a:endParaRPr lang="en-GB" sz="1600" dirty="0"/>
          </a:p>
          <a:p>
            <a:pPr lvl="0"/>
            <a:endParaRPr lang="en-US" sz="1600" dirty="0"/>
          </a:p>
        </p:txBody>
      </p:sp>
      <p:sp>
        <p:nvSpPr>
          <p:cNvPr id="9" name="TextBox 8">
            <a:extLst>
              <a:ext uri="{FF2B5EF4-FFF2-40B4-BE49-F238E27FC236}">
                <a16:creationId xmlns:a16="http://schemas.microsoft.com/office/drawing/2014/main" id="{7609E766-3233-F527-086F-78F82E7CB56C}"/>
              </a:ext>
            </a:extLst>
          </p:cNvPr>
          <p:cNvSpPr txBox="1"/>
          <p:nvPr/>
        </p:nvSpPr>
        <p:spPr>
          <a:xfrm>
            <a:off x="250546" y="3512238"/>
            <a:ext cx="7355904" cy="2800767"/>
          </a:xfrm>
          <a:prstGeom prst="rect">
            <a:avLst/>
          </a:prstGeom>
          <a:noFill/>
        </p:spPr>
        <p:txBody>
          <a:bodyPr wrap="square">
            <a:spAutoFit/>
          </a:bodyPr>
          <a:lstStyle/>
          <a:p>
            <a:pPr lvl="0"/>
            <a:r>
              <a:rPr lang="en-US" sz="1600" b="1" dirty="0"/>
              <a:t>Experience</a:t>
            </a:r>
          </a:p>
          <a:p>
            <a:pPr marL="342900" lvl="0" indent="-342900">
              <a:buFont typeface="Arial" panose="020B0604020202020204" pitchFamily="34" charset="0"/>
              <a:buChar char="•"/>
            </a:pPr>
            <a:r>
              <a:rPr lang="en-US" sz="1600" dirty="0"/>
              <a:t>Valuable practical information otherwise unavailable identifying commonalties &amp; differences</a:t>
            </a:r>
          </a:p>
          <a:p>
            <a:pPr marL="342900" lvl="0" indent="-342900">
              <a:buFont typeface="Arial" panose="020B0604020202020204" pitchFamily="34" charset="0"/>
              <a:buChar char="•"/>
            </a:pPr>
            <a:r>
              <a:rPr lang="en-US" sz="1600" dirty="0"/>
              <a:t>Strong continued interest from all devices including ITER</a:t>
            </a:r>
          </a:p>
          <a:p>
            <a:pPr marL="342900" lvl="0" indent="-342900">
              <a:buFont typeface="Arial" panose="020B0604020202020204" pitchFamily="34" charset="0"/>
              <a:buChar char="•"/>
            </a:pPr>
            <a:r>
              <a:rPr lang="en-US" sz="1600" dirty="0"/>
              <a:t>Potential offer of spare components, generating new ideas for local practices &amp; joint studies</a:t>
            </a:r>
          </a:p>
          <a:p>
            <a:pPr marL="342900" lvl="0" indent="-342900">
              <a:buFont typeface="Arial" panose="020B0604020202020204" pitchFamily="34" charset="0"/>
              <a:buChar char="•"/>
            </a:pPr>
            <a:r>
              <a:rPr lang="en-US" sz="1600" dirty="0"/>
              <a:t>Increase discussion time even more by 2-4x</a:t>
            </a:r>
          </a:p>
          <a:p>
            <a:pPr marL="342900" lvl="0" indent="-342900">
              <a:buFont typeface="Arial" panose="020B0604020202020204" pitchFamily="34" charset="0"/>
              <a:buChar char="•"/>
            </a:pPr>
            <a:r>
              <a:rPr lang="en-US" sz="1600" dirty="0"/>
              <a:t>Interest in expert list, publication database, virtual tours, networking</a:t>
            </a:r>
          </a:p>
          <a:p>
            <a:pPr marL="342900" lvl="0" indent="-342900">
              <a:buFont typeface="Arial" panose="020B0604020202020204" pitchFamily="34" charset="0"/>
              <a:buChar char="•"/>
            </a:pPr>
            <a:endParaRPr lang="en-US" sz="1600" dirty="0"/>
          </a:p>
          <a:p>
            <a:pPr lvl="0"/>
            <a:r>
              <a:rPr lang="en-US" sz="1600" b="1" dirty="0"/>
              <a:t>New members in 2023: </a:t>
            </a:r>
          </a:p>
          <a:p>
            <a:pPr marL="285750" lvl="0" indent="-285750">
              <a:buFont typeface="Arial" panose="020B0604020202020204" pitchFamily="34" charset="0"/>
              <a:buChar char="•"/>
            </a:pPr>
            <a:r>
              <a:rPr lang="en-US" sz="1600" dirty="0"/>
              <a:t>University of Seville, F4E Garching (JT-60SA), F4E Barcelona (ITER)</a:t>
            </a:r>
          </a:p>
        </p:txBody>
      </p:sp>
      <p:pic>
        <p:nvPicPr>
          <p:cNvPr id="10" name="Picture 9">
            <a:extLst>
              <a:ext uri="{FF2B5EF4-FFF2-40B4-BE49-F238E27FC236}">
                <a16:creationId xmlns:a16="http://schemas.microsoft.com/office/drawing/2014/main" id="{A2AC363E-6636-B9B5-F570-22786265D0ED}"/>
              </a:ext>
            </a:extLst>
          </p:cNvPr>
          <p:cNvPicPr>
            <a:picLocks noChangeAspect="1"/>
          </p:cNvPicPr>
          <p:nvPr/>
        </p:nvPicPr>
        <p:blipFill>
          <a:blip r:embed="rId2"/>
          <a:stretch>
            <a:fillRect/>
          </a:stretch>
        </p:blipFill>
        <p:spPr>
          <a:xfrm>
            <a:off x="8022026" y="3512238"/>
            <a:ext cx="3919428" cy="2554545"/>
          </a:xfrm>
          <a:prstGeom prst="rect">
            <a:avLst/>
          </a:prstGeom>
        </p:spPr>
      </p:pic>
      <p:sp>
        <p:nvSpPr>
          <p:cNvPr id="11" name="TextBox 10">
            <a:extLst>
              <a:ext uri="{FF2B5EF4-FFF2-40B4-BE49-F238E27FC236}">
                <a16:creationId xmlns:a16="http://schemas.microsoft.com/office/drawing/2014/main" id="{EFC84C57-C81E-9057-F06E-1052513EDFB5}"/>
              </a:ext>
            </a:extLst>
          </p:cNvPr>
          <p:cNvSpPr txBox="1"/>
          <p:nvPr/>
        </p:nvSpPr>
        <p:spPr>
          <a:xfrm>
            <a:off x="8436798" y="3104771"/>
            <a:ext cx="3493586" cy="338554"/>
          </a:xfrm>
          <a:prstGeom prst="rect">
            <a:avLst/>
          </a:prstGeom>
          <a:noFill/>
        </p:spPr>
        <p:txBody>
          <a:bodyPr wrap="square" rtlCol="0">
            <a:spAutoFit/>
          </a:bodyPr>
          <a:lstStyle/>
          <a:p>
            <a:pPr algn="r"/>
            <a:r>
              <a:rPr lang="en-US" sz="1600" dirty="0">
                <a:solidFill>
                  <a:schemeClr val="tx1">
                    <a:lumMod val="50000"/>
                    <a:lumOff val="50000"/>
                  </a:schemeClr>
                </a:solidFill>
              </a:rPr>
              <a:t>EON NBI subnetwork survey results</a:t>
            </a:r>
            <a:endParaRPr lang="en-DE" sz="1600" baseline="30000" dirty="0">
              <a:solidFill>
                <a:schemeClr val="tx1">
                  <a:lumMod val="50000"/>
                  <a:lumOff val="50000"/>
                </a:schemeClr>
              </a:solidFill>
            </a:endParaRPr>
          </a:p>
        </p:txBody>
      </p:sp>
      <p:graphicFrame>
        <p:nvGraphicFramePr>
          <p:cNvPr id="12" name="Table 11">
            <a:extLst>
              <a:ext uri="{FF2B5EF4-FFF2-40B4-BE49-F238E27FC236}">
                <a16:creationId xmlns:a16="http://schemas.microsoft.com/office/drawing/2014/main" id="{53F7F697-E27A-B849-F563-179FECB4FE25}"/>
              </a:ext>
            </a:extLst>
          </p:cNvPr>
          <p:cNvGraphicFramePr>
            <a:graphicFrameLocks noGrp="1"/>
          </p:cNvGraphicFramePr>
          <p:nvPr>
            <p:extLst>
              <p:ext uri="{D42A27DB-BD31-4B8C-83A1-F6EECF244321}">
                <p14:modId xmlns:p14="http://schemas.microsoft.com/office/powerpoint/2010/main" val="2156941938"/>
              </p:ext>
            </p:extLst>
          </p:nvPr>
        </p:nvGraphicFramePr>
        <p:xfrm>
          <a:off x="8096544" y="917594"/>
          <a:ext cx="3844910" cy="2007870"/>
        </p:xfrm>
        <a:graphic>
          <a:graphicData uri="http://schemas.openxmlformats.org/drawingml/2006/table">
            <a:tbl>
              <a:tblPr firstRow="1" bandRow="1"/>
              <a:tblGrid>
                <a:gridCol w="3844910">
                  <a:extLst>
                    <a:ext uri="{9D8B030D-6E8A-4147-A177-3AD203B41FA5}">
                      <a16:colId xmlns:a16="http://schemas.microsoft.com/office/drawing/2014/main" val="2356234780"/>
                    </a:ext>
                  </a:extLst>
                </a:gridCol>
              </a:tblGrid>
              <a:tr h="2000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n-US" sz="1600" b="1" i="0" u="none" strike="noStrike" dirty="0">
                          <a:solidFill>
                            <a:srgbClr val="FFFFFF"/>
                          </a:solidFill>
                          <a:effectLst/>
                          <a:latin typeface="Arial" panose="020B0604020202020204" pitchFamily="34" charset="0"/>
                        </a:rPr>
                        <a:t>Positive NBI teams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2806830615"/>
                  </a:ext>
                </a:extLst>
              </a:tr>
              <a:tr h="4191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n-US" sz="1600" b="0" i="0" u="none" strike="noStrike" dirty="0">
                          <a:solidFill>
                            <a:srgbClr val="000000"/>
                          </a:solidFill>
                          <a:effectLst/>
                          <a:latin typeface="Arial" panose="020B0604020202020204" pitchFamily="34" charset="0"/>
                        </a:rPr>
                        <a:t>JET, MAST-U, JT-60SA, ASDEX Upgrade, COMPASS, Wendelstein-7X, TCV, TJ-II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176878"/>
                  </a:ext>
                </a:extLst>
              </a:tr>
              <a:tr h="2000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n-US" sz="1600" b="1" i="0" u="none" strike="noStrike" dirty="0">
                          <a:solidFill>
                            <a:srgbClr val="FFFFFF"/>
                          </a:solidFill>
                          <a:effectLst/>
                          <a:latin typeface="Arial" panose="020B0604020202020204" pitchFamily="34" charset="0"/>
                        </a:rPr>
                        <a:t>Negative NBI teams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3352754149"/>
                  </a:ext>
                </a:extLst>
              </a:tr>
              <a:tr h="381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sv-SE" sz="1600" b="0" i="0" u="none" strike="noStrike">
                          <a:solidFill>
                            <a:srgbClr val="000000"/>
                          </a:solidFill>
                          <a:effectLst/>
                          <a:latin typeface="Arial" panose="020B0604020202020204" pitchFamily="34" charset="0"/>
                        </a:rPr>
                        <a:t>ELISE, BATMAN-Upgrade, SPIDER, MITICA, JT-60SA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924371"/>
                  </a:ext>
                </a:extLst>
              </a:tr>
              <a:tr h="2000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n-US" sz="1600" b="1" i="0" u="none" strike="noStrike" dirty="0">
                          <a:solidFill>
                            <a:srgbClr val="FFFFFF"/>
                          </a:solidFill>
                          <a:effectLst/>
                          <a:latin typeface="Arial" panose="020B0604020202020204" pitchFamily="34" charset="0"/>
                        </a:rPr>
                        <a:t>By invitation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2021778174"/>
                  </a:ext>
                </a:extLst>
              </a:tr>
              <a:tr h="1905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n-US" sz="1600" b="0" i="0" u="none" strike="noStrike" dirty="0">
                          <a:solidFill>
                            <a:srgbClr val="000000"/>
                          </a:solidFill>
                          <a:effectLst/>
                          <a:latin typeface="Arial" panose="020B0604020202020204" pitchFamily="34" charset="0"/>
                        </a:rPr>
                        <a:t>ITER, LHD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614573"/>
                  </a:ext>
                </a:extLst>
              </a:tr>
            </a:tbl>
          </a:graphicData>
        </a:graphic>
      </p:graphicFrame>
    </p:spTree>
    <p:extLst>
      <p:ext uri="{BB962C8B-B14F-4D97-AF65-F5344CB8AC3E}">
        <p14:creationId xmlns:p14="http://schemas.microsoft.com/office/powerpoint/2010/main" val="2060224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EON Communities of Practice Pilot: NBI network – 2022 seminars</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10219981"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18</a:t>
            </a:fld>
            <a:endParaRPr lang="en-GB"/>
          </a:p>
        </p:txBody>
      </p:sp>
      <p:sp>
        <p:nvSpPr>
          <p:cNvPr id="6" name="Rectangle 1">
            <a:extLst>
              <a:ext uri="{FF2B5EF4-FFF2-40B4-BE49-F238E27FC236}">
                <a16:creationId xmlns:a16="http://schemas.microsoft.com/office/drawing/2014/main" id="{1C894641-C517-5D4D-1F45-34E9ED16B423}"/>
              </a:ext>
            </a:extLst>
          </p:cNvPr>
          <p:cNvSpPr>
            <a:spLocks noChangeArrowheads="1"/>
          </p:cNvSpPr>
          <p:nvPr/>
        </p:nvSpPr>
        <p:spPr bwMode="auto">
          <a:xfrm>
            <a:off x="2557463" y="146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53669A4C-892F-C5C2-20A3-766D8331D02F}"/>
              </a:ext>
            </a:extLst>
          </p:cNvPr>
          <p:cNvPicPr>
            <a:picLocks noChangeAspect="1"/>
          </p:cNvPicPr>
          <p:nvPr/>
        </p:nvPicPr>
        <p:blipFill>
          <a:blip r:embed="rId2"/>
          <a:stretch>
            <a:fillRect/>
          </a:stretch>
        </p:blipFill>
        <p:spPr>
          <a:xfrm>
            <a:off x="2209800" y="965971"/>
            <a:ext cx="7772400" cy="5170276"/>
          </a:xfrm>
          <a:prstGeom prst="rect">
            <a:avLst/>
          </a:prstGeom>
        </p:spPr>
      </p:pic>
    </p:spTree>
    <p:extLst>
      <p:ext uri="{BB962C8B-B14F-4D97-AF65-F5344CB8AC3E}">
        <p14:creationId xmlns:p14="http://schemas.microsoft.com/office/powerpoint/2010/main" val="103909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EON Communities of Practice Pilot: NBI network – 2023 activities</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10058400"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19</a:t>
            </a:fld>
            <a:endParaRPr lang="en-GB"/>
          </a:p>
        </p:txBody>
      </p:sp>
      <p:sp>
        <p:nvSpPr>
          <p:cNvPr id="6" name="Rectangle 1">
            <a:extLst>
              <a:ext uri="{FF2B5EF4-FFF2-40B4-BE49-F238E27FC236}">
                <a16:creationId xmlns:a16="http://schemas.microsoft.com/office/drawing/2014/main" id="{1C894641-C517-5D4D-1F45-34E9ED16B423}"/>
              </a:ext>
            </a:extLst>
          </p:cNvPr>
          <p:cNvSpPr>
            <a:spLocks noChangeArrowheads="1"/>
          </p:cNvSpPr>
          <p:nvPr/>
        </p:nvSpPr>
        <p:spPr bwMode="auto">
          <a:xfrm>
            <a:off x="2557463" y="146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C057B3EE-AC74-7EBE-878B-27D86959FC47}"/>
              </a:ext>
            </a:extLst>
          </p:cNvPr>
          <p:cNvPicPr>
            <a:picLocks noChangeAspect="1"/>
          </p:cNvPicPr>
          <p:nvPr/>
        </p:nvPicPr>
        <p:blipFill>
          <a:blip r:embed="rId2"/>
          <a:stretch>
            <a:fillRect/>
          </a:stretch>
        </p:blipFill>
        <p:spPr>
          <a:xfrm>
            <a:off x="7103814" y="947020"/>
            <a:ext cx="4608810" cy="5578324"/>
          </a:xfrm>
          <a:prstGeom prst="rect">
            <a:avLst/>
          </a:prstGeom>
        </p:spPr>
      </p:pic>
      <p:sp>
        <p:nvSpPr>
          <p:cNvPr id="8" name="TextBox 7">
            <a:extLst>
              <a:ext uri="{FF2B5EF4-FFF2-40B4-BE49-F238E27FC236}">
                <a16:creationId xmlns:a16="http://schemas.microsoft.com/office/drawing/2014/main" id="{78B9E1DE-3EB6-3ACB-E9DA-1DCD80025E6A}"/>
              </a:ext>
            </a:extLst>
          </p:cNvPr>
          <p:cNvSpPr txBox="1"/>
          <p:nvPr/>
        </p:nvSpPr>
        <p:spPr>
          <a:xfrm>
            <a:off x="493463" y="1035586"/>
            <a:ext cx="579487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Continue monthly seminar series based on the community needs</a:t>
            </a:r>
          </a:p>
          <a:p>
            <a:pPr marL="285750" indent="-285750">
              <a:buFont typeface="Arial" panose="020B0604020202020204" pitchFamily="34" charset="0"/>
              <a:buChar char="•"/>
            </a:pPr>
            <a:r>
              <a:rPr lang="en-US" dirty="0"/>
              <a:t>Share openly operational experience (e.g. faults)</a:t>
            </a:r>
          </a:p>
          <a:p>
            <a:pPr marL="285750" indent="-285750">
              <a:buFont typeface="Arial" panose="020B0604020202020204" pitchFamily="34" charset="0"/>
              <a:buChar char="•"/>
            </a:pPr>
            <a:r>
              <a:rPr lang="en-US" dirty="0"/>
              <a:t>Networking session in 2022</a:t>
            </a:r>
          </a:p>
          <a:p>
            <a:pPr marL="285750" indent="-285750">
              <a:buFont typeface="Arial" panose="020B0604020202020204" pitchFamily="34" charset="0"/>
              <a:buChar char="•"/>
            </a:pPr>
            <a:endParaRPr lang="en-US" dirty="0"/>
          </a:p>
          <a:p>
            <a:r>
              <a:rPr lang="en-US" b="1" dirty="0"/>
              <a:t>New activities: </a:t>
            </a:r>
          </a:p>
          <a:p>
            <a:pPr marL="285750" indent="-285750">
              <a:buFont typeface="Arial" panose="020B0604020202020204" pitchFamily="34" charset="0"/>
              <a:buChar char="•"/>
            </a:pPr>
            <a:r>
              <a:rPr lang="en-US" dirty="0"/>
              <a:t>Expert register (name, affiliation, email, role, expertise and interests)</a:t>
            </a:r>
          </a:p>
          <a:p>
            <a:pPr marL="285750" indent="-285750">
              <a:buFont typeface="Arial" panose="020B0604020202020204" pitchFamily="34" charset="0"/>
              <a:buChar char="•"/>
            </a:pPr>
            <a:r>
              <a:rPr lang="en-US" dirty="0"/>
              <a:t>Resource database (relevant publications, reports, …)</a:t>
            </a:r>
          </a:p>
          <a:p>
            <a:endParaRPr lang="en-US" dirty="0"/>
          </a:p>
          <a:p>
            <a:r>
              <a:rPr lang="en-US" b="1" dirty="0"/>
              <a:t>Planned: </a:t>
            </a:r>
          </a:p>
          <a:p>
            <a:pPr marL="285750" indent="-285750">
              <a:buFont typeface="Arial" panose="020B0604020202020204" pitchFamily="34" charset="0"/>
              <a:buChar char="•"/>
            </a:pPr>
            <a:r>
              <a:rPr lang="en-US" dirty="0"/>
              <a:t>Share commissioning and operating procedures</a:t>
            </a:r>
          </a:p>
          <a:p>
            <a:pPr marL="285750" indent="-285750">
              <a:buFont typeface="Arial" panose="020B0604020202020204" pitchFamily="34" charset="0"/>
              <a:buChar char="•"/>
            </a:pPr>
            <a:r>
              <a:rPr lang="en-US" dirty="0"/>
              <a:t>ITER requests e.g. information on morning startup </a:t>
            </a:r>
          </a:p>
          <a:p>
            <a:r>
              <a:rPr lang="en-US" dirty="0"/>
              <a:t>      -&gt; JET knowledge capture video</a:t>
            </a:r>
          </a:p>
          <a:p>
            <a:pPr marL="285750" indent="-285750">
              <a:buFont typeface="Arial" panose="020B0604020202020204" pitchFamily="34" charset="0"/>
              <a:buChar char="•"/>
            </a:pPr>
            <a:r>
              <a:rPr lang="en-US" dirty="0"/>
              <a:t>Virtual tours</a:t>
            </a:r>
          </a:p>
        </p:txBody>
      </p:sp>
    </p:spTree>
    <p:extLst>
      <p:ext uri="{BB962C8B-B14F-4D97-AF65-F5344CB8AC3E}">
        <p14:creationId xmlns:p14="http://schemas.microsoft.com/office/powerpoint/2010/main" val="177375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7285E9F-C66B-F124-E7F8-A86ACCA43FA8}"/>
              </a:ext>
            </a:extLst>
          </p:cNvPr>
          <p:cNvSpPr/>
          <p:nvPr/>
        </p:nvSpPr>
        <p:spPr>
          <a:xfrm>
            <a:off x="1187865" y="4446938"/>
            <a:ext cx="10058400" cy="138892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 name="Rectangle: Rounded Corners 5">
            <a:extLst>
              <a:ext uri="{FF2B5EF4-FFF2-40B4-BE49-F238E27FC236}">
                <a16:creationId xmlns:a16="http://schemas.microsoft.com/office/drawing/2014/main" id="{86503CEA-2966-4355-E168-245D64C8EDC0}"/>
              </a:ext>
            </a:extLst>
          </p:cNvPr>
          <p:cNvSpPr/>
          <p:nvPr/>
        </p:nvSpPr>
        <p:spPr>
          <a:xfrm>
            <a:off x="1187865" y="2853605"/>
            <a:ext cx="10058400" cy="138892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 name="Rectangle: Rounded Corners 2">
            <a:extLst>
              <a:ext uri="{FF2B5EF4-FFF2-40B4-BE49-F238E27FC236}">
                <a16:creationId xmlns:a16="http://schemas.microsoft.com/office/drawing/2014/main" id="{7295BE29-E410-A5D9-F8F9-5B61AF183D20}"/>
              </a:ext>
            </a:extLst>
          </p:cNvPr>
          <p:cNvSpPr/>
          <p:nvPr/>
        </p:nvSpPr>
        <p:spPr>
          <a:xfrm>
            <a:off x="1187865" y="1260272"/>
            <a:ext cx="10058400" cy="138892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a:t>Training and Education (TRED) Activities</a:t>
            </a:r>
            <a:endParaRPr lang="en-GB" b="1"/>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9195412" cy="329614"/>
          </a:xfrm>
        </p:spPr>
        <p:txBody>
          <a:bodyPr/>
          <a:lstStyle/>
          <a:p>
            <a:r>
              <a:rPr lang="fr-FR" dirty="0"/>
              <a:t>c</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2</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1439487" y="1285910"/>
            <a:ext cx="9913097" cy="4524315"/>
          </a:xfrm>
          <a:prstGeom prst="rect">
            <a:avLst/>
          </a:prstGeom>
          <a:noFill/>
          <a:ln>
            <a:noFill/>
          </a:ln>
        </p:spPr>
        <p:txBody>
          <a:bodyPr wrap="square" rtlCol="0">
            <a:spAutoFit/>
          </a:bodyPr>
          <a:lstStyle/>
          <a:p>
            <a:r>
              <a:rPr lang="en-US" sz="1600" b="1" dirty="0">
                <a:solidFill>
                  <a:schemeClr val="bg1"/>
                </a:solidFill>
              </a:rPr>
              <a:t>Understanding the current status and needs</a:t>
            </a:r>
          </a:p>
          <a:p>
            <a:pPr marL="742950" lvl="1" indent="-285750">
              <a:buFont typeface="Arial" panose="020B0604020202020204" pitchFamily="34" charset="0"/>
              <a:buChar char="•"/>
            </a:pPr>
            <a:r>
              <a:rPr lang="en-US" sz="1600" b="1" dirty="0">
                <a:solidFill>
                  <a:schemeClr val="bg1"/>
                </a:solidFill>
              </a:rPr>
              <a:t>Human Resources Survey 2023 – every 10 years</a:t>
            </a:r>
          </a:p>
          <a:p>
            <a:pPr marL="742950" lvl="1" indent="-285750">
              <a:buFont typeface="Arial" panose="020B0604020202020204" pitchFamily="34" charset="0"/>
              <a:buChar char="•"/>
            </a:pPr>
            <a:r>
              <a:rPr lang="en-US" sz="1600" b="1" dirty="0">
                <a:solidFill>
                  <a:schemeClr val="bg1"/>
                </a:solidFill>
              </a:rPr>
              <a:t>Education Programs Overview 2022 – annually from now on</a:t>
            </a:r>
          </a:p>
          <a:p>
            <a:pPr marL="742950" lvl="1" indent="-285750">
              <a:buFont typeface="Arial" panose="020B0604020202020204" pitchFamily="34" charset="0"/>
              <a:buChar char="•"/>
            </a:pPr>
            <a:r>
              <a:rPr lang="en-US" sz="1600" b="1" dirty="0">
                <a:solidFill>
                  <a:schemeClr val="bg1"/>
                </a:solidFill>
              </a:rPr>
              <a:t>Operator roles and training overview under the EUROfusion Operations Network</a:t>
            </a:r>
          </a:p>
          <a:p>
            <a:endParaRPr lang="en-US" sz="1600" b="1" dirty="0">
              <a:solidFill>
                <a:schemeClr val="bg1"/>
              </a:solidFill>
            </a:endParaRPr>
          </a:p>
          <a:p>
            <a:endParaRPr lang="en-US" sz="1600" b="1" dirty="0">
              <a:solidFill>
                <a:schemeClr val="bg1"/>
              </a:solidFill>
            </a:endParaRPr>
          </a:p>
          <a:p>
            <a:endParaRPr lang="en-US" sz="1600" b="1" dirty="0">
              <a:solidFill>
                <a:schemeClr val="bg1"/>
              </a:solidFill>
            </a:endParaRPr>
          </a:p>
          <a:p>
            <a:r>
              <a:rPr lang="en-US" sz="1600" b="1" dirty="0">
                <a:solidFill>
                  <a:schemeClr val="bg1"/>
                </a:solidFill>
                <a:effectLst/>
              </a:rPr>
              <a:t>Development of a Knowledge Management Strategy -&gt; Physics, Engineering, Operations</a:t>
            </a:r>
          </a:p>
          <a:p>
            <a:pPr marL="742950" lvl="1" indent="-285750">
              <a:buFont typeface="Arial" panose="020B0604020202020204" pitchFamily="34" charset="0"/>
              <a:buChar char="•"/>
            </a:pPr>
            <a:r>
              <a:rPr lang="en-US" sz="1600" b="1" dirty="0">
                <a:solidFill>
                  <a:schemeClr val="bg1"/>
                </a:solidFill>
              </a:rPr>
              <a:t>Elements of knowledge capture &amp; transfer</a:t>
            </a:r>
          </a:p>
          <a:p>
            <a:pPr marL="742950" lvl="1" indent="-285750">
              <a:buFont typeface="Arial" panose="020B0604020202020204" pitchFamily="34" charset="0"/>
              <a:buChar char="•"/>
            </a:pPr>
            <a:r>
              <a:rPr lang="en-US" sz="1600" b="1" dirty="0">
                <a:solidFill>
                  <a:schemeClr val="bg1"/>
                </a:solidFill>
              </a:rPr>
              <a:t>Feedback from diverse set of Stakeholders – ITER, F4E, EUROfusion departments and work packages</a:t>
            </a:r>
          </a:p>
          <a:p>
            <a:pPr marL="742950" lvl="1" indent="-285750">
              <a:buFont typeface="Arial" panose="020B0604020202020204" pitchFamily="34" charset="0"/>
              <a:buChar char="•"/>
            </a:pPr>
            <a:r>
              <a:rPr lang="en-US" sz="1600" b="1" dirty="0">
                <a:solidFill>
                  <a:schemeClr val="bg1"/>
                </a:solidFill>
              </a:rPr>
              <a:t>Feedback from TFLs &amp; PLs &lt;- this meeting</a:t>
            </a:r>
          </a:p>
          <a:p>
            <a:endParaRPr lang="en-US" sz="1600" b="1" dirty="0">
              <a:solidFill>
                <a:schemeClr val="bg1"/>
              </a:solidFill>
            </a:endParaRPr>
          </a:p>
          <a:p>
            <a:endParaRPr lang="en-US" sz="1600" b="1" dirty="0">
              <a:solidFill>
                <a:schemeClr val="bg1"/>
              </a:solidFill>
            </a:endParaRPr>
          </a:p>
          <a:p>
            <a:r>
              <a:rPr lang="en-US" sz="1600" b="1" dirty="0">
                <a:solidFill>
                  <a:schemeClr val="bg1"/>
                </a:solidFill>
              </a:rPr>
              <a:t>Plan forward</a:t>
            </a:r>
          </a:p>
          <a:p>
            <a:pPr marL="742950" lvl="1" indent="-285750">
              <a:buFont typeface="Arial" panose="020B0604020202020204" pitchFamily="34" charset="0"/>
              <a:buChar char="•"/>
            </a:pPr>
            <a:r>
              <a:rPr lang="en-US" sz="1600" b="1" dirty="0">
                <a:solidFill>
                  <a:schemeClr val="bg1"/>
                </a:solidFill>
              </a:rPr>
              <a:t>Tools</a:t>
            </a:r>
          </a:p>
          <a:p>
            <a:pPr marL="742950" lvl="1" indent="-285750">
              <a:buFont typeface="Arial" panose="020B0604020202020204" pitchFamily="34" charset="0"/>
              <a:buChar char="•"/>
            </a:pPr>
            <a:r>
              <a:rPr lang="en-US" sz="1600" b="1" dirty="0">
                <a:solidFill>
                  <a:schemeClr val="bg1"/>
                </a:solidFill>
                <a:effectLst/>
              </a:rPr>
              <a:t>Communities of practices</a:t>
            </a:r>
          </a:p>
          <a:p>
            <a:pPr marL="742950" lvl="1" indent="-285750">
              <a:buFont typeface="Arial" panose="020B0604020202020204" pitchFamily="34" charset="0"/>
              <a:buChar char="•"/>
            </a:pPr>
            <a:r>
              <a:rPr lang="en-US" sz="1600" b="1" dirty="0">
                <a:solidFill>
                  <a:schemeClr val="bg1"/>
                </a:solidFill>
              </a:rPr>
              <a:t>Education programs – EUROfusion and FuseNet</a:t>
            </a:r>
          </a:p>
          <a:p>
            <a:pPr marL="742950" lvl="1" indent="-285750">
              <a:buFont typeface="Arial" panose="020B0604020202020204" pitchFamily="34" charset="0"/>
              <a:buChar char="•"/>
            </a:pPr>
            <a:r>
              <a:rPr lang="en-US" sz="1600" b="1" dirty="0">
                <a:solidFill>
                  <a:schemeClr val="bg1"/>
                </a:solidFill>
                <a:effectLst/>
              </a:rPr>
              <a:t>Courses – EON Foundation Course on Session Leading and Operations</a:t>
            </a:r>
            <a:endParaRPr lang="en-US" sz="1600" dirty="0">
              <a:solidFill>
                <a:schemeClr val="bg1"/>
              </a:solidFill>
              <a:effectLst/>
            </a:endParaRPr>
          </a:p>
        </p:txBody>
      </p:sp>
    </p:spTree>
    <p:extLst>
      <p:ext uri="{BB962C8B-B14F-4D97-AF65-F5344CB8AC3E}">
        <p14:creationId xmlns:p14="http://schemas.microsoft.com/office/powerpoint/2010/main" val="40888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Session Leader Training</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9614053"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20</a:t>
            </a:fld>
            <a:endParaRPr lang="en-GB"/>
          </a:p>
        </p:txBody>
      </p:sp>
      <p:sp>
        <p:nvSpPr>
          <p:cNvPr id="7" name="Content Placeholder 2">
            <a:extLst>
              <a:ext uri="{FF2B5EF4-FFF2-40B4-BE49-F238E27FC236}">
                <a16:creationId xmlns:a16="http://schemas.microsoft.com/office/drawing/2014/main" id="{50589132-E66F-2C7E-C2EA-DD3D433355C6}"/>
              </a:ext>
            </a:extLst>
          </p:cNvPr>
          <p:cNvSpPr txBox="1">
            <a:spLocks/>
          </p:cNvSpPr>
          <p:nvPr/>
        </p:nvSpPr>
        <p:spPr>
          <a:xfrm>
            <a:off x="274320" y="935018"/>
            <a:ext cx="6875627" cy="56886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Session Leader (SL)</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physics pilot of a tokamak responsible for development of a pulse schedule based on discussion with the scientific coordinator. Manages the scientific roles in the control room and is the lead scientific contact to engineering competences. </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JET SL Training: </a:t>
            </a:r>
          </a:p>
          <a:p>
            <a:pPr marL="342900" marR="0" lvl="0" indent="-342900" algn="l" defTabSz="6858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1-2-week(s) course every few years since 1995 </a:t>
            </a:r>
          </a:p>
          <a:p>
            <a:pPr marL="342900" marR="0" lvl="0" indent="-342900" algn="l" defTabSz="6858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Practical control room training as SL2 </a:t>
            </a:r>
            <a:r>
              <a:rPr kumimoji="0" lang="en-US" sz="1600" b="0" i="0" u="none" strike="noStrike" kern="1200" cap="none" spc="0" normalizeH="0" baseline="0" noProof="0" dirty="0">
                <a:ln>
                  <a:noFill/>
                </a:ln>
                <a:solidFill>
                  <a:sysClr val="windowText" lastClr="000000">
                    <a:lumMod val="50000"/>
                    <a:lumOff val="50000"/>
                  </a:sysClr>
                </a:solidFill>
                <a:effectLst/>
                <a:uLnTx/>
                <a:uFillTx/>
                <a:latin typeface="Calibri"/>
                <a:ea typeface="+mn-ea"/>
                <a:cs typeface="Arial" panose="020B0604020202020204" pitchFamily="34" charset="0"/>
              </a:rPr>
              <a:t>(Optimal: 1 session/week)</a:t>
            </a:r>
          </a:p>
          <a:p>
            <a:pPr marL="342900" marR="0" lvl="0" indent="-342900" algn="l" defTabSz="6858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Licensing based on plasma current &amp; disruption force</a:t>
            </a:r>
          </a:p>
          <a:p>
            <a:pPr marL="342900" marR="0" lvl="0" indent="-342900" algn="l" defTabSz="6858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Continuous training with seminars, forums, email updates </a:t>
            </a:r>
            <a:r>
              <a:rPr kumimoji="0" lang="en-US" sz="1600" b="0" i="0" u="none" strike="noStrike" kern="1200" cap="none" spc="0" normalizeH="0" baseline="0" noProof="0" dirty="0">
                <a:ln>
                  <a:noFill/>
                </a:ln>
                <a:solidFill>
                  <a:sysClr val="windowText" lastClr="000000">
                    <a:lumMod val="50000"/>
                    <a:lumOff val="50000"/>
                  </a:sysClr>
                </a:solidFill>
                <a:effectLst/>
                <a:uLnTx/>
                <a:uFillTx/>
                <a:latin typeface="Calibri"/>
                <a:ea typeface="+mn-ea"/>
                <a:cs typeface="Arial" panose="020B0604020202020204" pitchFamily="34" charset="0"/>
              </a:rPr>
              <a:t>(ensure exposure/awareness to current issues and solutions)</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graphicFrame>
        <p:nvGraphicFramePr>
          <p:cNvPr id="8" name="Table 52">
            <a:extLst>
              <a:ext uri="{FF2B5EF4-FFF2-40B4-BE49-F238E27FC236}">
                <a16:creationId xmlns:a16="http://schemas.microsoft.com/office/drawing/2014/main" id="{AB7487B7-6550-B05C-E03A-36C0F97F7449}"/>
              </a:ext>
            </a:extLst>
          </p:cNvPr>
          <p:cNvGraphicFramePr>
            <a:graphicFrameLocks noGrp="1"/>
          </p:cNvGraphicFramePr>
          <p:nvPr/>
        </p:nvGraphicFramePr>
        <p:xfrm>
          <a:off x="7645706" y="935018"/>
          <a:ext cx="4232092" cy="2743200"/>
        </p:xfrm>
        <a:graphic>
          <a:graphicData uri="http://schemas.openxmlformats.org/drawingml/2006/table">
            <a:tbl>
              <a:tblPr firstRow="1" bandRow="1"/>
              <a:tblGrid>
                <a:gridCol w="2027104">
                  <a:extLst>
                    <a:ext uri="{9D8B030D-6E8A-4147-A177-3AD203B41FA5}">
                      <a16:colId xmlns:a16="http://schemas.microsoft.com/office/drawing/2014/main" val="1395844425"/>
                    </a:ext>
                  </a:extLst>
                </a:gridCol>
                <a:gridCol w="881349">
                  <a:extLst>
                    <a:ext uri="{9D8B030D-6E8A-4147-A177-3AD203B41FA5}">
                      <a16:colId xmlns:a16="http://schemas.microsoft.com/office/drawing/2014/main" val="1838325254"/>
                    </a:ext>
                  </a:extLst>
                </a:gridCol>
                <a:gridCol w="1323639">
                  <a:extLst>
                    <a:ext uri="{9D8B030D-6E8A-4147-A177-3AD203B41FA5}">
                      <a16:colId xmlns:a16="http://schemas.microsoft.com/office/drawing/2014/main" val="3409166679"/>
                    </a:ext>
                  </a:extLst>
                </a:gridCol>
              </a:tblGrid>
              <a:tr h="37084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r>
                        <a:rPr lang="en-US" sz="1400" dirty="0">
                          <a:latin typeface="Calibri" panose="020F0502020204030204" pitchFamily="34" charset="0"/>
                          <a:cs typeface="Calibri" panose="020F0502020204030204" pitchFamily="34" charset="0"/>
                        </a:rPr>
                        <a:t>Machine/License</a:t>
                      </a:r>
                      <a:endParaRPr lang="en-DE" sz="1400" dirty="0">
                        <a:latin typeface="Calibri" panose="020F0502020204030204" pitchFamily="34" charset="0"/>
                        <a:cs typeface="Calibri" panose="020F0502020204030204" pitchFamily="34" charset="0"/>
                      </a:endParaRPr>
                    </a:p>
                  </a:txBody>
                  <a:tcPr>
                    <a:lnL w="9525" cap="flat" cmpd="sng" algn="ctr">
                      <a:solidFill>
                        <a:srgbClr val="333399">
                          <a:shade val="95000"/>
                          <a:satMod val="105000"/>
                        </a:srgbClr>
                      </a:solidFill>
                      <a:prstDash val="solid"/>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r>
                        <a:rPr lang="en-US" sz="1400" dirty="0">
                          <a:latin typeface="Calibri" panose="020F0502020204030204" pitchFamily="34" charset="0"/>
                          <a:cs typeface="Calibri" panose="020F0502020204030204" pitchFamily="34" charset="0"/>
                        </a:rPr>
                        <a:t>Time to license</a:t>
                      </a:r>
                      <a:endParaRPr lang="en-DE" sz="1400" dirty="0">
                        <a:latin typeface="Calibri" panose="020F0502020204030204" pitchFamily="34" charset="0"/>
                        <a:cs typeface="Calibri" panose="020F0502020204030204" pitchFamily="34" charset="0"/>
                      </a:endParaRPr>
                    </a:p>
                  </a:txBody>
                  <a:tcPr>
                    <a:lnL>
                      <a:noFill/>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r>
                        <a:rPr lang="en-US" sz="1400" dirty="0">
                          <a:latin typeface="Calibri" panose="020F0502020204030204" pitchFamily="34" charset="0"/>
                          <a:cs typeface="Calibri" panose="020F0502020204030204" pitchFamily="34" charset="0"/>
                        </a:rPr>
                        <a:t>No. of shifts to obtain license</a:t>
                      </a:r>
                      <a:endParaRPr lang="en-DE" sz="1400" dirty="0">
                        <a:latin typeface="Calibri" panose="020F0502020204030204" pitchFamily="34" charset="0"/>
                        <a:cs typeface="Calibri" panose="020F0502020204030204" pitchFamily="34" charset="0"/>
                      </a:endParaRPr>
                    </a:p>
                  </a:txBody>
                  <a:tcPr>
                    <a:lnL>
                      <a:noFill/>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385936768"/>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Small device / Full</a:t>
                      </a:r>
                    </a:p>
                  </a:txBody>
                  <a:tcPr>
                    <a:lnL w="9525" cap="flat" cmpd="sng" algn="ctr">
                      <a:solidFill>
                        <a:srgbClr val="333399">
                          <a:shade val="95000"/>
                          <a:satMod val="105000"/>
                        </a:srgbClr>
                      </a:solidFill>
                      <a:prstDash val="solid"/>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Weeks</a:t>
                      </a:r>
                      <a:endParaRPr lang="en-DE" sz="1400" dirty="0">
                        <a:latin typeface="Calibri" panose="020F0502020204030204" pitchFamily="34" charset="0"/>
                        <a:cs typeface="Calibri" panose="020F0502020204030204" pitchFamily="34" charset="0"/>
                      </a:endParaRPr>
                    </a:p>
                  </a:txBody>
                  <a:tcPr>
                    <a:lnL>
                      <a:noFill/>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DE" sz="1400" dirty="0">
                        <a:latin typeface="Calibri" panose="020F0502020204030204" pitchFamily="34" charset="0"/>
                        <a:cs typeface="Calibri" panose="020F0502020204030204" pitchFamily="34" charset="0"/>
                      </a:endParaRPr>
                    </a:p>
                  </a:txBody>
                  <a:tcPr>
                    <a:lnL>
                      <a:noFill/>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48569522"/>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Medium device / Full</a:t>
                      </a:r>
                      <a:endParaRPr lang="en-DE" sz="1400" dirty="0">
                        <a:latin typeface="Calibri" panose="020F0502020204030204" pitchFamily="34" charset="0"/>
                        <a:cs typeface="Calibri" panose="020F0502020204030204" pitchFamily="34" charset="0"/>
                      </a:endParaRPr>
                    </a:p>
                  </a:txBody>
                  <a:tcPr>
                    <a:lnL w="9525" cap="flat" cmpd="sng" algn="ctr">
                      <a:solidFill>
                        <a:srgbClr val="333399">
                          <a:shade val="95000"/>
                          <a:satMod val="105000"/>
                        </a:srgbClr>
                      </a:solidFill>
                      <a:prstDash val="solid"/>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Months</a:t>
                      </a:r>
                      <a:endParaRPr lang="en-DE" sz="1400" dirty="0">
                        <a:latin typeface="Calibri" panose="020F0502020204030204" pitchFamily="34" charset="0"/>
                        <a:cs typeface="Calibri" panose="020F0502020204030204" pitchFamily="34" charset="0"/>
                      </a:endParaRPr>
                    </a:p>
                  </a:txBody>
                  <a:tcPr>
                    <a:lnL>
                      <a:noFill/>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DE" sz="1400" dirty="0">
                        <a:latin typeface="Calibri" panose="020F0502020204030204" pitchFamily="34" charset="0"/>
                        <a:cs typeface="Calibri" panose="020F0502020204030204" pitchFamily="34" charset="0"/>
                      </a:endParaRPr>
                    </a:p>
                  </a:txBody>
                  <a:tcPr>
                    <a:lnL>
                      <a:noFill/>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70707105"/>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JET / license A (Ip&lt;2MA)</a:t>
                      </a:r>
                      <a:endParaRPr lang="en-DE" sz="1400" dirty="0">
                        <a:latin typeface="Calibri" panose="020F0502020204030204" pitchFamily="34" charset="0"/>
                        <a:cs typeface="Calibri" panose="020F0502020204030204" pitchFamily="34" charset="0"/>
                      </a:endParaRPr>
                    </a:p>
                  </a:txBody>
                  <a:tcPr>
                    <a:lnL w="9525" cap="flat" cmpd="sng" algn="ctr">
                      <a:solidFill>
                        <a:srgbClr val="333399">
                          <a:shade val="95000"/>
                          <a:satMod val="105000"/>
                        </a:srgbClr>
                      </a:solidFill>
                      <a:prstDash val="solid"/>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1+ year</a:t>
                      </a:r>
                      <a:endParaRPr lang="en-DE" sz="1400" dirty="0">
                        <a:latin typeface="Calibri" panose="020F0502020204030204" pitchFamily="34" charset="0"/>
                        <a:cs typeface="Calibri" panose="020F0502020204030204" pitchFamily="34" charset="0"/>
                      </a:endParaRPr>
                    </a:p>
                  </a:txBody>
                  <a:tcPr>
                    <a:lnL>
                      <a:noFill/>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21 (13-43)</a:t>
                      </a:r>
                      <a:endParaRPr lang="en-DE" sz="1400" dirty="0">
                        <a:latin typeface="Calibri" panose="020F0502020204030204" pitchFamily="34" charset="0"/>
                        <a:cs typeface="Calibri" panose="020F0502020204030204" pitchFamily="34" charset="0"/>
                      </a:endParaRPr>
                    </a:p>
                  </a:txBody>
                  <a:tcPr>
                    <a:lnL>
                      <a:noFill/>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05007904"/>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JET / license B (Ip&lt;3MA)</a:t>
                      </a:r>
                      <a:endParaRPr lang="en-DE" sz="1400" dirty="0">
                        <a:latin typeface="Calibri" panose="020F0502020204030204" pitchFamily="34" charset="0"/>
                        <a:cs typeface="Calibri" panose="020F0502020204030204" pitchFamily="34" charset="0"/>
                      </a:endParaRPr>
                    </a:p>
                  </a:txBody>
                  <a:tcPr>
                    <a:lnL w="9525" cap="flat" cmpd="sng" algn="ctr">
                      <a:solidFill>
                        <a:srgbClr val="333399">
                          <a:shade val="95000"/>
                          <a:satMod val="105000"/>
                        </a:srgbClr>
                      </a:solidFill>
                      <a:prstDash val="solid"/>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1+ year</a:t>
                      </a:r>
                      <a:endParaRPr lang="en-DE" sz="1400" dirty="0">
                        <a:latin typeface="Calibri" panose="020F0502020204030204" pitchFamily="34" charset="0"/>
                        <a:cs typeface="Calibri" panose="020F0502020204030204" pitchFamily="34" charset="0"/>
                      </a:endParaRPr>
                    </a:p>
                  </a:txBody>
                  <a:tcPr>
                    <a:lnL>
                      <a:noFill/>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15 (8-22)</a:t>
                      </a:r>
                      <a:endParaRPr lang="en-DE" sz="1400" dirty="0">
                        <a:latin typeface="Calibri" panose="020F0502020204030204" pitchFamily="34" charset="0"/>
                        <a:cs typeface="Calibri" panose="020F0502020204030204" pitchFamily="34" charset="0"/>
                      </a:endParaRPr>
                    </a:p>
                  </a:txBody>
                  <a:tcPr>
                    <a:lnL>
                      <a:noFill/>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44426723"/>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JET / Full  (Ip&lt;4MA)</a:t>
                      </a:r>
                      <a:endParaRPr lang="en-DE" sz="1400" dirty="0">
                        <a:latin typeface="Calibri" panose="020F0502020204030204" pitchFamily="34" charset="0"/>
                        <a:cs typeface="Calibri" panose="020F0502020204030204" pitchFamily="34" charset="0"/>
                      </a:endParaRPr>
                    </a:p>
                  </a:txBody>
                  <a:tcPr>
                    <a:lnL w="9525" cap="flat" cmpd="sng" algn="ctr">
                      <a:solidFill>
                        <a:srgbClr val="333399">
                          <a:shade val="95000"/>
                          <a:satMod val="105000"/>
                        </a:srgbClr>
                      </a:solidFill>
                      <a:prstDash val="solid"/>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1+ year</a:t>
                      </a:r>
                      <a:endParaRPr lang="en-DE" sz="1400" dirty="0">
                        <a:latin typeface="Calibri" panose="020F0502020204030204" pitchFamily="34" charset="0"/>
                        <a:cs typeface="Calibri" panose="020F0502020204030204" pitchFamily="34" charset="0"/>
                      </a:endParaRPr>
                    </a:p>
                  </a:txBody>
                  <a:tcPr>
                    <a:lnL>
                      <a:noFill/>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22.5 (21-24)</a:t>
                      </a:r>
                      <a:endParaRPr lang="en-DE" sz="1400" dirty="0">
                        <a:latin typeface="Calibri" panose="020F0502020204030204" pitchFamily="34" charset="0"/>
                        <a:cs typeface="Calibri" panose="020F0502020204030204" pitchFamily="34" charset="0"/>
                      </a:endParaRPr>
                    </a:p>
                  </a:txBody>
                  <a:tcPr>
                    <a:lnL>
                      <a:noFill/>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792884429"/>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JET / Expert</a:t>
                      </a:r>
                      <a:endParaRPr lang="en-DE" sz="1400" dirty="0">
                        <a:latin typeface="Calibri" panose="020F0502020204030204" pitchFamily="34" charset="0"/>
                        <a:cs typeface="Calibri" panose="020F0502020204030204" pitchFamily="34" charset="0"/>
                      </a:endParaRPr>
                    </a:p>
                  </a:txBody>
                  <a:tcPr>
                    <a:lnL w="9525" cap="flat" cmpd="sng" algn="ctr">
                      <a:solidFill>
                        <a:srgbClr val="333399">
                          <a:shade val="95000"/>
                          <a:satMod val="105000"/>
                        </a:srgbClr>
                      </a:solidFill>
                      <a:prstDash val="solid"/>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latin typeface="Calibri" panose="020F0502020204030204" pitchFamily="34" charset="0"/>
                          <a:cs typeface="Calibri" panose="020F0502020204030204" pitchFamily="34" charset="0"/>
                        </a:rPr>
                        <a:t>10+ years</a:t>
                      </a:r>
                      <a:endParaRPr lang="en-DE" sz="1400" dirty="0">
                        <a:latin typeface="Calibri" panose="020F0502020204030204" pitchFamily="34" charset="0"/>
                        <a:cs typeface="Calibri" panose="020F0502020204030204" pitchFamily="34" charset="0"/>
                      </a:endParaRPr>
                    </a:p>
                  </a:txBody>
                  <a:tcPr>
                    <a:lnL>
                      <a:noFill/>
                    </a:lnL>
                    <a:lnR>
                      <a:noFill/>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DE" sz="1400" dirty="0">
                        <a:latin typeface="Calibri" panose="020F0502020204030204" pitchFamily="34" charset="0"/>
                        <a:cs typeface="Calibri" panose="020F0502020204030204" pitchFamily="34" charset="0"/>
                      </a:endParaRPr>
                    </a:p>
                  </a:txBody>
                  <a:tcPr>
                    <a:lnL>
                      <a:noFill/>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56242221"/>
                  </a:ext>
                </a:extLst>
              </a:tr>
            </a:tbl>
          </a:graphicData>
        </a:graphic>
      </p:graphicFrame>
      <p:sp>
        <p:nvSpPr>
          <p:cNvPr id="9" name="TextBox 8">
            <a:extLst>
              <a:ext uri="{FF2B5EF4-FFF2-40B4-BE49-F238E27FC236}">
                <a16:creationId xmlns:a16="http://schemas.microsoft.com/office/drawing/2014/main" id="{5799F2E4-6D72-437F-5A19-4A59E81DFECB}"/>
              </a:ext>
            </a:extLst>
          </p:cNvPr>
          <p:cNvSpPr txBox="1"/>
          <p:nvPr/>
        </p:nvSpPr>
        <p:spPr>
          <a:xfrm>
            <a:off x="6619791" y="5922982"/>
            <a:ext cx="5258007" cy="369332"/>
          </a:xfrm>
          <a:prstGeom prst="rect">
            <a:avLst/>
          </a:prstGeom>
          <a:solidFill>
            <a:sysClr val="window" lastClr="FFFFFF">
              <a:lumMod val="95000"/>
            </a:sys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hlinkClick r:id="rId2"/>
              </a:rPr>
              <a:t>Training material from every JET SL course </a:t>
            </a:r>
            <a:r>
              <a:rPr kumimoji="0" lang="en-US" sz="1800" b="0" i="0" u="none" strike="noStrike" kern="0" cap="none" spc="0" normalizeH="0" baseline="0" noProof="0" dirty="0">
                <a:ln>
                  <a:noFill/>
                </a:ln>
                <a:solidFill>
                  <a:prstClr val="black"/>
                </a:solidFill>
                <a:effectLst/>
                <a:uLnTx/>
                <a:uFillTx/>
                <a:latin typeface="Calibri"/>
              </a:rPr>
              <a:t>is available. </a:t>
            </a:r>
          </a:p>
        </p:txBody>
      </p:sp>
      <p:sp>
        <p:nvSpPr>
          <p:cNvPr id="10" name="TextBox 9">
            <a:extLst>
              <a:ext uri="{FF2B5EF4-FFF2-40B4-BE49-F238E27FC236}">
                <a16:creationId xmlns:a16="http://schemas.microsoft.com/office/drawing/2014/main" id="{1341100D-AF61-C9DF-6089-24EED1BEE70B}"/>
              </a:ext>
            </a:extLst>
          </p:cNvPr>
          <p:cNvSpPr txBox="1"/>
          <p:nvPr/>
        </p:nvSpPr>
        <p:spPr>
          <a:xfrm>
            <a:off x="274320" y="4042908"/>
            <a:ext cx="11643360" cy="1175706"/>
          </a:xfrm>
          <a:prstGeom prst="rect">
            <a:avLst/>
          </a:prstGeom>
          <a:noFill/>
        </p:spPr>
        <p:txBody>
          <a:bodyPr wrap="square">
            <a:spAutoFit/>
          </a:bodyPr>
          <a:lstStyle/>
          <a:p>
            <a:pPr marL="342900" marR="0" lvl="0" indent="-342900"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Multi-machine or other control room role  experience &amp; exposure can reduce training time significantly.</a:t>
            </a:r>
          </a:p>
          <a:p>
            <a:pPr marL="342900" marR="0" lvl="0" indent="-342900"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Complexity &amp; training time increases with plasma current &amp; size</a:t>
            </a:r>
          </a:p>
          <a:p>
            <a:pPr marL="342900" marR="0" lvl="0" indent="-342900"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Basic plasma &amp; plant operation knowledge allows full exploitation of a device including better scientific proposals and communication between scientific and engineering staff.</a:t>
            </a:r>
            <a:r>
              <a:rPr kumimoji="0" lang="en-US" sz="1600" b="0" i="0" u="none" strike="noStrike" kern="1200" cap="none" spc="0" normalizeH="0" baseline="0" noProof="0" dirty="0">
                <a:ln>
                  <a:noFill/>
                </a:ln>
                <a:solidFill>
                  <a:sysClr val="windowText" lastClr="000000">
                    <a:lumMod val="50000"/>
                    <a:lumOff val="50000"/>
                  </a:sysClr>
                </a:solidFill>
                <a:effectLst/>
                <a:uLnTx/>
                <a:uFillTx/>
                <a:latin typeface="Calibri"/>
                <a:ea typeface="+mn-ea"/>
                <a:cs typeface="Arial" panose="020B0604020202020204" pitchFamily="34" charset="0"/>
              </a:rPr>
              <a:t> (reference SLs to support scientific coordinators)</a:t>
            </a:r>
          </a:p>
        </p:txBody>
      </p:sp>
    </p:spTree>
    <p:extLst>
      <p:ext uri="{BB962C8B-B14F-4D97-AF65-F5344CB8AC3E}">
        <p14:creationId xmlns:p14="http://schemas.microsoft.com/office/powerpoint/2010/main" val="1619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EON Training Pilot: Foundation Course on Session Leading and Operations</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9129311"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21</a:t>
            </a:fld>
            <a:endParaRPr lang="en-GB"/>
          </a:p>
        </p:txBody>
      </p:sp>
      <p:sp>
        <p:nvSpPr>
          <p:cNvPr id="3" name="Espace réservé du contenu 1">
            <a:extLst>
              <a:ext uri="{FF2B5EF4-FFF2-40B4-BE49-F238E27FC236}">
                <a16:creationId xmlns:a16="http://schemas.microsoft.com/office/drawing/2014/main" id="{8800F889-8C7F-BCED-8764-4BD73FED1CEA}"/>
              </a:ext>
            </a:extLst>
          </p:cNvPr>
          <p:cNvSpPr txBox="1">
            <a:spLocks/>
          </p:cNvSpPr>
          <p:nvPr/>
        </p:nvSpPr>
        <p:spPr>
          <a:xfrm>
            <a:off x="6960096" y="945373"/>
            <a:ext cx="4978896" cy="5363947"/>
          </a:xfrm>
          <a:prstGeom prst="rect">
            <a:avLst/>
          </a:prstGeom>
          <a:solidFill>
            <a:schemeClr val="bg1">
              <a:lumMod val="95000"/>
            </a:schemeClr>
          </a:solidFill>
          <a:ln>
            <a:noFill/>
          </a:ln>
        </p:spPr>
        <p:txBody>
          <a:bodyPr>
            <a:normAutofit/>
          </a:bodyPr>
          <a:lstStyle>
            <a:lvl1pPr marL="923925" indent="-923925" algn="l" rtl="0" eaLnBrk="0" fontAlgn="base" hangingPunct="0">
              <a:spcBef>
                <a:spcPct val="0"/>
              </a:spcBef>
              <a:spcAft>
                <a:spcPts val="400"/>
              </a:spcAft>
              <a:buFont typeface="Arial" pitchFamily="34" charset="0"/>
              <a:defRPr sz="2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a:solidFill>
                  <a:srgbClr val="666666"/>
                </a:solidFill>
                <a:latin typeface="+mn-lt"/>
              </a:defRPr>
            </a:lvl2pPr>
            <a:lvl3pPr marL="361950" indent="552450" algn="l" rtl="0" eaLnBrk="0" fontAlgn="base" hangingPunct="0">
              <a:lnSpc>
                <a:spcPts val="2000"/>
              </a:lnSpc>
              <a:spcBef>
                <a:spcPct val="0"/>
              </a:spcBef>
              <a:spcAft>
                <a:spcPct val="0"/>
              </a:spcAft>
              <a:buSzPct val="36000"/>
              <a:buFont typeface="Arial" pitchFamily="34" charset="0"/>
              <a:defRPr sz="1600">
                <a:solidFill>
                  <a:srgbClr val="666666"/>
                </a:solidFill>
                <a:latin typeface="+mn-lt"/>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a:solidFill>
                  <a:srgbClr val="666666"/>
                </a:solidFill>
                <a:latin typeface="+mn-lt"/>
              </a:defRPr>
            </a:lvl4pPr>
            <a:lvl5pPr marL="1133475" indent="-114300" algn="l" rtl="0" eaLnBrk="0" fontAlgn="base" hangingPunct="0">
              <a:lnSpc>
                <a:spcPts val="2000"/>
              </a:lnSpc>
              <a:spcBef>
                <a:spcPct val="0"/>
              </a:spcBef>
              <a:spcAft>
                <a:spcPct val="0"/>
              </a:spcAft>
              <a:buClr>
                <a:srgbClr val="666666"/>
              </a:buClr>
              <a:buFont typeface="Arial" pitchFamily="34" charset="0"/>
              <a:buChar char="-"/>
              <a:defRPr sz="1600">
                <a:solidFill>
                  <a:srgbClr val="666666"/>
                </a:solidFill>
                <a:latin typeface="+mn-lt"/>
              </a:defRPr>
            </a:lvl5pPr>
            <a:lvl6pPr marL="15906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6pPr>
            <a:lvl7pPr marL="20478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7pPr>
            <a:lvl8pPr marL="25050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8pPr>
            <a:lvl9pPr marL="29622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9pPr>
          </a:lstStyle>
          <a:p>
            <a:pPr marL="0" indent="0"/>
            <a:r>
              <a:rPr lang="en-US" sz="1600" b="1" kern="0">
                <a:latin typeface="Calibri" panose="020F0502020204030204" pitchFamily="34" charset="0"/>
                <a:cs typeface="Calibri" panose="020F0502020204030204" pitchFamily="34" charset="0"/>
              </a:rPr>
              <a:t>Course outline: </a:t>
            </a:r>
          </a:p>
          <a:p>
            <a:r>
              <a:rPr lang="en-US" sz="1600" kern="0">
                <a:latin typeface="Calibri" panose="020F0502020204030204" pitchFamily="34" charset="0"/>
                <a:cs typeface="Calibri" panose="020F0502020204030204" pitchFamily="34" charset="0"/>
              </a:rPr>
              <a:t>Introduction, Operations Management</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Coils and power supplies</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Plasma shape control</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Vacuum conditioning</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Fueling (gas and pellet injection) </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Heating systems (NBI, ECRH, ICRH)</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Disruptions, predictions and mitigation (MGI, SPI)</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Diagnostic setup</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Breakdown and current ramp up, runaways</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Protection systems</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Real-time networks (scientific)</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Termination and event handling</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Operational tools </a:t>
            </a:r>
          </a:p>
          <a:p>
            <a:r>
              <a:rPr lang="en-US" sz="1600" kern="0">
                <a:latin typeface="Calibri" panose="020F0502020204030204" pitchFamily="34" charset="0"/>
                <a:cs typeface="Calibri" panose="020F0502020204030204" pitchFamily="34" charset="0"/>
              </a:rPr>
              <a:t>Continuous plant systems and IT systems</a:t>
            </a:r>
          </a:p>
          <a:p>
            <a:r>
              <a:rPr lang="en-US" sz="1600" kern="0">
                <a:latin typeface="Calibri" panose="020F0502020204030204" pitchFamily="34" charset="0"/>
                <a:cs typeface="Calibri" panose="020F0502020204030204" pitchFamily="34" charset="0"/>
              </a:rPr>
              <a:t>Plant and Plasma Control</a:t>
            </a:r>
          </a:p>
          <a:p>
            <a:r>
              <a:rPr lang="en-US" sz="1600" kern="0">
                <a:latin typeface="Calibri" panose="020F0502020204030204" pitchFamily="34" charset="0"/>
                <a:cs typeface="Calibri" panose="020F0502020204030204" pitchFamily="34" charset="0"/>
              </a:rPr>
              <a:t>Operation of stellarators</a:t>
            </a:r>
            <a:endParaRPr lang="fr-FR" sz="1600" kern="0">
              <a:latin typeface="Calibri" panose="020F0502020204030204" pitchFamily="34" charset="0"/>
              <a:cs typeface="Calibri" panose="020F0502020204030204" pitchFamily="34" charset="0"/>
            </a:endParaRPr>
          </a:p>
          <a:p>
            <a:r>
              <a:rPr lang="en-US" sz="1600" kern="0">
                <a:latin typeface="Calibri" panose="020F0502020204030204" pitchFamily="34" charset="0"/>
                <a:cs typeface="Calibri" panose="020F0502020204030204" pitchFamily="34" charset="0"/>
              </a:rPr>
              <a:t>Scaling up operation towards ITER </a:t>
            </a:r>
          </a:p>
        </p:txBody>
      </p:sp>
      <p:sp>
        <p:nvSpPr>
          <p:cNvPr id="6" name="TextBox 5">
            <a:extLst>
              <a:ext uri="{FF2B5EF4-FFF2-40B4-BE49-F238E27FC236}">
                <a16:creationId xmlns:a16="http://schemas.microsoft.com/office/drawing/2014/main" id="{7419C68D-8CB4-BF4F-F969-DE3D99BAA17E}"/>
              </a:ext>
            </a:extLst>
          </p:cNvPr>
          <p:cNvSpPr txBox="1"/>
          <p:nvPr/>
        </p:nvSpPr>
        <p:spPr>
          <a:xfrm>
            <a:off x="479376" y="945373"/>
            <a:ext cx="5976664" cy="535531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1-week or online EUROfusion Operations Network course on Session Leading and Operations </a:t>
            </a:r>
            <a:r>
              <a:rPr lang="en-US" b="1" dirty="0">
                <a:latin typeface="Calibri" panose="020F0502020204030204" pitchFamily="34" charset="0"/>
                <a:cs typeface="Calibri" panose="020F0502020204030204" pitchFamily="34" charset="0"/>
              </a:rPr>
              <a:t>planned</a:t>
            </a:r>
            <a:r>
              <a:rPr lang="en-US" sz="1800" b="1" dirty="0">
                <a:latin typeface="Calibri" panose="020F0502020204030204" pitchFamily="34" charset="0"/>
                <a:cs typeface="Calibri" panose="020F0502020204030204" pitchFamily="34" charset="0"/>
              </a:rPr>
              <a:t> in 2024</a:t>
            </a: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Aims: </a:t>
            </a:r>
          </a:p>
          <a:p>
            <a:r>
              <a:rPr lang="en-US" sz="1800" dirty="0">
                <a:latin typeface="Calibri" panose="020F0502020204030204" pitchFamily="34" charset="0"/>
                <a:cs typeface="Calibri" panose="020F0502020204030204" pitchFamily="34" charset="0"/>
              </a:rPr>
              <a:t>-&gt; Provide basic machine-independent background to tokamak operation</a:t>
            </a:r>
          </a:p>
          <a:p>
            <a:r>
              <a:rPr lang="en-US" sz="1800" dirty="0">
                <a:latin typeface="Calibri" panose="020F0502020204030204" pitchFamily="34" charset="0"/>
                <a:cs typeface="Calibri" panose="020F0502020204030204" pitchFamily="34" charset="0"/>
              </a:rPr>
              <a:t>-&gt; Improve preparation of experimental proposals and experimental sessions</a:t>
            </a:r>
          </a:p>
          <a:p>
            <a:r>
              <a:rPr lang="en-US" sz="1800" dirty="0">
                <a:latin typeface="Calibri" panose="020F0502020204030204" pitchFamily="34" charset="0"/>
                <a:cs typeface="Calibri" panose="020F0502020204030204" pitchFamily="34" charset="0"/>
              </a:rPr>
              <a:t>-&gt; Improve interaction between control room competencies </a:t>
            </a:r>
          </a:p>
          <a:p>
            <a:r>
              <a:rPr lang="en-US" sz="1800" dirty="0">
                <a:latin typeface="Calibri" panose="020F0502020204030204" pitchFamily="34" charset="0"/>
                <a:cs typeface="Calibri" panose="020F0502020204030204" pitchFamily="34" charset="0"/>
              </a:rPr>
              <a:t>-&gt; Recruit new session leaders</a:t>
            </a:r>
          </a:p>
          <a:p>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Target audience: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Students (MSc, PhD, Post-doc)</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EUROfusion Grants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Scientific Coordinators, TFLs, PLs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Engineers, Researchers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Generic interest</a:t>
            </a:r>
          </a:p>
          <a:p>
            <a:pPr marL="285750" indent="-285750">
              <a:buFont typeface="Arial" panose="020B0604020202020204" pitchFamily="34" charset="0"/>
              <a:buChar char="•"/>
            </a:pPr>
            <a:endParaRPr lang="en-US" sz="1800" dirty="0">
              <a:solidFill>
                <a:schemeClr val="tx2"/>
              </a:solidFill>
              <a:latin typeface="Calibri" panose="020F0502020204030204" pitchFamily="34" charset="0"/>
              <a:cs typeface="Calibri" panose="020F0502020204030204" pitchFamily="34" charset="0"/>
            </a:endParaRPr>
          </a:p>
          <a:p>
            <a:endParaRPr lang="en-US" sz="1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0295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Feedback</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9724222"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22</a:t>
            </a:fld>
            <a:endParaRPr lang="en-GB"/>
          </a:p>
        </p:txBody>
      </p:sp>
      <p:graphicFrame>
        <p:nvGraphicFramePr>
          <p:cNvPr id="27" name="Table 27">
            <a:extLst>
              <a:ext uri="{FF2B5EF4-FFF2-40B4-BE49-F238E27FC236}">
                <a16:creationId xmlns:a16="http://schemas.microsoft.com/office/drawing/2014/main" id="{05E8D499-DDC1-AE4B-B0A8-FAD7B27580F8}"/>
              </a:ext>
            </a:extLst>
          </p:cNvPr>
          <p:cNvGraphicFramePr>
            <a:graphicFrameLocks noGrp="1"/>
          </p:cNvGraphicFramePr>
          <p:nvPr>
            <p:extLst>
              <p:ext uri="{D42A27DB-BD31-4B8C-83A1-F6EECF244321}">
                <p14:modId xmlns:p14="http://schemas.microsoft.com/office/powerpoint/2010/main" val="1631561503"/>
              </p:ext>
            </p:extLst>
          </p:nvPr>
        </p:nvGraphicFramePr>
        <p:xfrm>
          <a:off x="1238785" y="945423"/>
          <a:ext cx="10152656" cy="5007069"/>
        </p:xfrm>
        <a:graphic>
          <a:graphicData uri="http://schemas.openxmlformats.org/drawingml/2006/table">
            <a:tbl>
              <a:tblPr firstRow="1" bandRow="1">
                <a:tableStyleId>{7E9639D4-E3E2-4D34-9284-5A2195B3D0D7}</a:tableStyleId>
              </a:tblPr>
              <a:tblGrid>
                <a:gridCol w="2538164">
                  <a:extLst>
                    <a:ext uri="{9D8B030D-6E8A-4147-A177-3AD203B41FA5}">
                      <a16:colId xmlns:a16="http://schemas.microsoft.com/office/drawing/2014/main" val="3849017698"/>
                    </a:ext>
                  </a:extLst>
                </a:gridCol>
                <a:gridCol w="2538164">
                  <a:extLst>
                    <a:ext uri="{9D8B030D-6E8A-4147-A177-3AD203B41FA5}">
                      <a16:colId xmlns:a16="http://schemas.microsoft.com/office/drawing/2014/main" val="2297502362"/>
                    </a:ext>
                  </a:extLst>
                </a:gridCol>
                <a:gridCol w="2538164">
                  <a:extLst>
                    <a:ext uri="{9D8B030D-6E8A-4147-A177-3AD203B41FA5}">
                      <a16:colId xmlns:a16="http://schemas.microsoft.com/office/drawing/2014/main" val="1949372892"/>
                    </a:ext>
                  </a:extLst>
                </a:gridCol>
                <a:gridCol w="2538164">
                  <a:extLst>
                    <a:ext uri="{9D8B030D-6E8A-4147-A177-3AD203B41FA5}">
                      <a16:colId xmlns:a16="http://schemas.microsoft.com/office/drawing/2014/main" val="3935337688"/>
                    </a:ext>
                  </a:extLst>
                </a:gridCol>
              </a:tblGrid>
              <a:tr h="483474">
                <a:tc>
                  <a:txBody>
                    <a:bodyPr/>
                    <a:lstStyle/>
                    <a:p>
                      <a:r>
                        <a:rPr lang="en-US" dirty="0">
                          <a:solidFill>
                            <a:schemeClr val="tx1"/>
                          </a:solidFill>
                        </a:rPr>
                        <a:t>Internal within the publicly funded fusion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dirty="0">
                          <a:solidFill>
                            <a:schemeClr val="tx1"/>
                          </a:solidFill>
                        </a:rPr>
                        <a:t>Physics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dirty="0">
                          <a:solidFill>
                            <a:schemeClr val="tx1"/>
                          </a:solidFill>
                        </a:rPr>
                        <a:t>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dirty="0">
                          <a:solidFill>
                            <a:schemeClr val="tx1"/>
                          </a:solidFill>
                        </a:rPr>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543746652"/>
                  </a:ext>
                </a:extLst>
              </a:tr>
              <a:tr h="14603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1. </a:t>
                      </a:r>
                      <a:r>
                        <a:rPr lang="en-US" sz="1400" b="1" dirty="0"/>
                        <a:t>Written material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Many - Publications in dedicated refereed journals, reports, PhDs,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dirty="0"/>
                        <a:t>Publications in few refereed journals, reports, designs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dirty="0"/>
                        <a:t>Rare – Some publications, no dedicated journal. </a:t>
                      </a:r>
                    </a:p>
                    <a:p>
                      <a:r>
                        <a:rPr lang="en-US" dirty="0"/>
                        <a:t>PPCF Special Issue with DT ops papers, commissioning/operations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77186825"/>
                  </a:ext>
                </a:extLst>
              </a:tr>
              <a:tr h="675538">
                <a:tc>
                  <a:txBody>
                    <a:bodyPr/>
                    <a:lstStyle/>
                    <a:p>
                      <a:r>
                        <a:rPr lang="en-US" sz="1400" b="1" dirty="0"/>
                        <a:t>2. Communities of practice – share experience through peer-to-peer interactions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TF meetings, WP meetings, Many conferences, ITPA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dirty="0"/>
                        <a:t>Some conferences, WP meetings, workshops</a:t>
                      </a:r>
                    </a:p>
                    <a:p>
                      <a:r>
                        <a:rPr lang="en-US" dirty="0"/>
                        <a:t>F4E communities of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t>ITER / EUROfusion Operations Networks</a:t>
                      </a:r>
                    </a:p>
                    <a:p>
                      <a:r>
                        <a:rPr lang="en-US" dirty="0"/>
                        <a:t>JET session leaders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101426678"/>
                  </a:ext>
                </a:extLst>
              </a:tr>
              <a:tr h="483474">
                <a:tc>
                  <a:txBody>
                    <a:bodyPr/>
                    <a:lstStyle/>
                    <a:p>
                      <a:r>
                        <a:rPr lang="en-US" b="1" dirty="0"/>
                        <a:t>3. Training and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Many courses and plasma physics courses, many textbooks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dirty="0"/>
                        <a:t>Increasing number but not sufficient courses, 1-3 summer/winter schools, JIFS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t>Some local training, 1 lecture at Culham, 3 lectures at JIFS</a:t>
                      </a:r>
                    </a:p>
                    <a:p>
                      <a:r>
                        <a:rPr lang="en-US" dirty="0"/>
                        <a:t>-&gt; EON SL/Operations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331262430"/>
                  </a:ext>
                </a:extLst>
              </a:tr>
              <a:tr h="483474">
                <a:tc>
                  <a:txBody>
                    <a:bodyPr/>
                    <a:lstStyle/>
                    <a:p>
                      <a:r>
                        <a:rPr lang="en-US" b="1" dirty="0"/>
                        <a:t>4. Tools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966622320"/>
                  </a:ext>
                </a:extLst>
              </a:tr>
              <a:tr h="483474">
                <a:tc gridSpan="4">
                  <a:txBody>
                    <a:bodyPr/>
                    <a:lstStyle/>
                    <a:p>
                      <a:r>
                        <a:rPr lang="en-US" b="1" dirty="0">
                          <a:solidFill>
                            <a:schemeClr val="bg1"/>
                          </a:solidFill>
                        </a:rPr>
                        <a:t>External with industry and private companies </a:t>
                      </a:r>
                    </a:p>
                    <a:p>
                      <a:endParaRPr lang="en-US" b="1" dirty="0">
                        <a:solidFill>
                          <a:schemeClr val="bg1"/>
                        </a:solidFill>
                      </a:endParaRPr>
                    </a:p>
                    <a:p>
                      <a:r>
                        <a:rPr lang="en-US" b="1" dirty="0">
                          <a:solidFill>
                            <a:schemeClr val="bg1"/>
                          </a:solidFill>
                        </a:rPr>
                        <a:t>- Intellectual Property considerations</a:t>
                      </a:r>
                    </a:p>
                    <a:p>
                      <a:r>
                        <a:rPr lang="en-US" b="1" dirty="0">
                          <a:solidFill>
                            <a:schemeClr val="bg1"/>
                          </a:solidFill>
                        </a:rPr>
                        <a:t>- FUTTA Technology Transfer to Industry </a:t>
                      </a:r>
                    </a:p>
                    <a:p>
                      <a:r>
                        <a:rPr lang="en-US" b="1" dirty="0">
                          <a:solidFill>
                            <a:schemeClr val="bg1"/>
                          </a:solidFill>
                        </a:rPr>
                        <a:t>- Separate discussion on private 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91376182"/>
                  </a:ext>
                </a:extLst>
              </a:tr>
            </a:tbl>
          </a:graphicData>
        </a:graphic>
      </p:graphicFrame>
    </p:spTree>
    <p:extLst>
      <p:ext uri="{BB962C8B-B14F-4D97-AF65-F5344CB8AC3E}">
        <p14:creationId xmlns:p14="http://schemas.microsoft.com/office/powerpoint/2010/main" val="132522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3"/>
                </a:solidFill>
              </a:rPr>
              <a:t>Feedback?</a:t>
            </a:r>
            <a:endParaRPr lang="en-GB" b="1" dirty="0">
              <a:solidFill>
                <a:schemeClr val="accent3"/>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9492867"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23</a:t>
            </a:fld>
            <a:endParaRPr lang="en-GB"/>
          </a:p>
        </p:txBody>
      </p:sp>
      <p:sp>
        <p:nvSpPr>
          <p:cNvPr id="3" name="TextBox 2">
            <a:extLst>
              <a:ext uri="{FF2B5EF4-FFF2-40B4-BE49-F238E27FC236}">
                <a16:creationId xmlns:a16="http://schemas.microsoft.com/office/drawing/2014/main" id="{6A8CC944-3A4D-DE08-08D1-5027801D2311}"/>
              </a:ext>
            </a:extLst>
          </p:cNvPr>
          <p:cNvSpPr txBox="1"/>
          <p:nvPr/>
        </p:nvSpPr>
        <p:spPr>
          <a:xfrm>
            <a:off x="716097" y="1024568"/>
            <a:ext cx="10587209" cy="2031325"/>
          </a:xfrm>
          <a:prstGeom prst="rect">
            <a:avLst/>
          </a:prstGeom>
          <a:noFill/>
        </p:spPr>
        <p:txBody>
          <a:bodyPr wrap="square" rtlCol="0">
            <a:spAutoFit/>
          </a:bodyPr>
          <a:lstStyle/>
          <a:p>
            <a:r>
              <a:rPr lang="en-US" dirty="0"/>
              <a:t>What is missing in FSD work packages? </a:t>
            </a:r>
          </a:p>
          <a:p>
            <a:r>
              <a:rPr lang="en-US" dirty="0"/>
              <a:t>Best practices? What to do better? </a:t>
            </a:r>
          </a:p>
          <a:p>
            <a:endParaRPr lang="en-US" dirty="0"/>
          </a:p>
          <a:p>
            <a:r>
              <a:rPr lang="en-US" dirty="0"/>
              <a:t>E.g. start of students? </a:t>
            </a:r>
          </a:p>
          <a:p>
            <a:pPr marL="285750" indent="-285750">
              <a:buFont typeface="Arial" panose="020B0604020202020204" pitchFamily="34" charset="0"/>
              <a:buChar char="•"/>
            </a:pPr>
            <a:r>
              <a:rPr lang="en-US" dirty="0"/>
              <a:t>Training needs</a:t>
            </a:r>
          </a:p>
          <a:p>
            <a:pPr marL="285750" indent="-285750">
              <a:buFont typeface="Arial" panose="020B0604020202020204" pitchFamily="34" charset="0"/>
              <a:buChar char="•"/>
            </a:pPr>
            <a:r>
              <a:rPr lang="en-US" dirty="0"/>
              <a:t>Capturing/transferring tacit knowledge</a:t>
            </a:r>
          </a:p>
          <a:p>
            <a:pPr marL="285750" indent="-285750">
              <a:buFont typeface="Arial" panose="020B0604020202020204" pitchFamily="34" charset="0"/>
              <a:buChar char="•"/>
            </a:pPr>
            <a:r>
              <a:rPr lang="en-US" dirty="0"/>
              <a:t>Tools to share or access captured knowledge?</a:t>
            </a:r>
          </a:p>
        </p:txBody>
      </p:sp>
    </p:spTree>
    <p:extLst>
      <p:ext uri="{BB962C8B-B14F-4D97-AF65-F5344CB8AC3E}">
        <p14:creationId xmlns:p14="http://schemas.microsoft.com/office/powerpoint/2010/main" val="193335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6"/>
                </a:solidFill>
              </a:rPr>
              <a:t>Plan forward</a:t>
            </a:r>
            <a:endParaRPr lang="en-GB" b="1" dirty="0">
              <a:solidFill>
                <a:schemeClr val="accent6"/>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9757272"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24</a:t>
            </a:fld>
            <a:endParaRPr lang="en-GB"/>
          </a:p>
        </p:txBody>
      </p:sp>
      <p:sp>
        <p:nvSpPr>
          <p:cNvPr id="3" name="TextBox 2">
            <a:extLst>
              <a:ext uri="{FF2B5EF4-FFF2-40B4-BE49-F238E27FC236}">
                <a16:creationId xmlns:a16="http://schemas.microsoft.com/office/drawing/2014/main" id="{6A8CC944-3A4D-DE08-08D1-5027801D2311}"/>
              </a:ext>
            </a:extLst>
          </p:cNvPr>
          <p:cNvSpPr txBox="1"/>
          <p:nvPr/>
        </p:nvSpPr>
        <p:spPr>
          <a:xfrm>
            <a:off x="760164" y="962744"/>
            <a:ext cx="10741446" cy="2585323"/>
          </a:xfrm>
          <a:prstGeom prst="rect">
            <a:avLst/>
          </a:prstGeom>
          <a:noFill/>
        </p:spPr>
        <p:txBody>
          <a:bodyPr wrap="square" rtlCol="0">
            <a:spAutoFit/>
          </a:bodyPr>
          <a:lstStyle/>
          <a:p>
            <a:pPr marL="742950" lvl="1" indent="-285750">
              <a:buFont typeface="Arial" panose="020B0604020202020204" pitchFamily="34" charset="0"/>
              <a:buChar char="•"/>
            </a:pPr>
            <a:r>
              <a:rPr lang="en-US" sz="1800" dirty="0"/>
              <a:t>Tools?</a:t>
            </a:r>
          </a:p>
          <a:p>
            <a:pPr marL="742950" lvl="1" indent="-285750">
              <a:buFont typeface="Arial" panose="020B0604020202020204" pitchFamily="34" charset="0"/>
              <a:buChar char="•"/>
            </a:pPr>
            <a:r>
              <a:rPr lang="en-US" sz="1800" dirty="0">
                <a:effectLst/>
              </a:rPr>
              <a:t>Communities of practices – EON ECRH?, WPPrIO seminars/workshops?</a:t>
            </a:r>
          </a:p>
          <a:p>
            <a:pPr marL="742950" lvl="1" indent="-285750">
              <a:buFont typeface="Arial" panose="020B0604020202020204" pitchFamily="34" charset="0"/>
              <a:buChar char="•"/>
            </a:pPr>
            <a:r>
              <a:rPr lang="en-US" sz="1800" dirty="0"/>
              <a:t>Education programs – EUROfusion and </a:t>
            </a:r>
            <a:r>
              <a:rPr lang="en-US" sz="1800" dirty="0" err="1"/>
              <a:t>FuseNet</a:t>
            </a:r>
            <a:r>
              <a:rPr lang="en-US" sz="1800" dirty="0"/>
              <a:t>, schools</a:t>
            </a:r>
          </a:p>
          <a:p>
            <a:pPr marL="742950" lvl="1" indent="-285750">
              <a:buFont typeface="Arial" panose="020B0604020202020204" pitchFamily="34" charset="0"/>
              <a:buChar char="•"/>
            </a:pPr>
            <a:r>
              <a:rPr lang="en-US" sz="1800" dirty="0">
                <a:effectLst/>
              </a:rPr>
              <a:t>Courses – EON Foundation Course on Session Leading and Operations</a:t>
            </a:r>
          </a:p>
          <a:p>
            <a:endParaRPr lang="en-US" b="1" dirty="0">
              <a:effectLst/>
            </a:endParaRPr>
          </a:p>
          <a:p>
            <a:r>
              <a:rPr lang="en-US" b="1" dirty="0"/>
              <a:t>Training and Education (TRED) wiki pages: </a:t>
            </a:r>
            <a:r>
              <a:rPr lang="en-US" b="1" dirty="0">
                <a:hlinkClick r:id="rId2"/>
              </a:rPr>
              <a:t>https://wiki.euro-fusion.org/wiki/IMSO_-_Training_and_Education</a:t>
            </a:r>
            <a:endParaRPr lang="en-US" b="1" dirty="0"/>
          </a:p>
          <a:p>
            <a:r>
              <a:rPr lang="en-US" b="1" dirty="0"/>
              <a:t>-&gt; Please join our monthly information sessions with any question or recommendation related to TRED </a:t>
            </a:r>
            <a:endParaRPr lang="en-US" dirty="0">
              <a:effectLst/>
            </a:endParaRPr>
          </a:p>
          <a:p>
            <a:endParaRPr lang="en-US" dirty="0"/>
          </a:p>
          <a:p>
            <a:endParaRPr lang="en-US" dirty="0"/>
          </a:p>
        </p:txBody>
      </p:sp>
      <p:pic>
        <p:nvPicPr>
          <p:cNvPr id="6" name="Picture 5">
            <a:extLst>
              <a:ext uri="{FF2B5EF4-FFF2-40B4-BE49-F238E27FC236}">
                <a16:creationId xmlns:a16="http://schemas.microsoft.com/office/drawing/2014/main" id="{65EF46AD-2938-06A4-2EB1-3687D2D60CBF}"/>
              </a:ext>
            </a:extLst>
          </p:cNvPr>
          <p:cNvPicPr>
            <a:picLocks noChangeAspect="1"/>
          </p:cNvPicPr>
          <p:nvPr/>
        </p:nvPicPr>
        <p:blipFill>
          <a:blip r:embed="rId3"/>
          <a:stretch>
            <a:fillRect/>
          </a:stretch>
        </p:blipFill>
        <p:spPr>
          <a:xfrm>
            <a:off x="2244687" y="3184085"/>
            <a:ext cx="7772400" cy="3133877"/>
          </a:xfrm>
          <a:prstGeom prst="rect">
            <a:avLst/>
          </a:prstGeom>
        </p:spPr>
      </p:pic>
    </p:spTree>
    <p:extLst>
      <p:ext uri="{BB962C8B-B14F-4D97-AF65-F5344CB8AC3E}">
        <p14:creationId xmlns:p14="http://schemas.microsoft.com/office/powerpoint/2010/main" val="318912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5E7B7C5-0685-B6BA-33E8-15A978903596}"/>
              </a:ext>
            </a:extLst>
          </p:cNvPr>
          <p:cNvSpPr/>
          <p:nvPr/>
        </p:nvSpPr>
        <p:spPr>
          <a:xfrm>
            <a:off x="479375" y="5110384"/>
            <a:ext cx="6305985" cy="11052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6"/>
                </a:solidFill>
              </a:rPr>
              <a:t>2024 ERG and EEG applications under evaluation by the expert panels</a:t>
            </a:r>
            <a:endParaRPr lang="en-GB" b="1" dirty="0">
              <a:solidFill>
                <a:schemeClr val="accent6"/>
              </a:solidFill>
            </a:endParaRPr>
          </a:p>
        </p:txBody>
      </p:sp>
      <p:graphicFrame>
        <p:nvGraphicFramePr>
          <p:cNvPr id="10" name="Content Placeholder 9">
            <a:extLst>
              <a:ext uri="{FF2B5EF4-FFF2-40B4-BE49-F238E27FC236}">
                <a16:creationId xmlns:a16="http://schemas.microsoft.com/office/drawing/2014/main" id="{A5B04F37-3696-D7DF-F530-3F7D4E44D537}"/>
              </a:ext>
            </a:extLst>
          </p:cNvPr>
          <p:cNvGraphicFramePr>
            <a:graphicFrameLocks noGrp="1"/>
          </p:cNvGraphicFramePr>
          <p:nvPr>
            <p:ph idx="1"/>
            <p:extLst>
              <p:ext uri="{D42A27DB-BD31-4B8C-83A1-F6EECF244321}">
                <p14:modId xmlns:p14="http://schemas.microsoft.com/office/powerpoint/2010/main" val="1356812679"/>
              </p:ext>
            </p:extLst>
          </p:nvPr>
        </p:nvGraphicFramePr>
        <p:xfrm>
          <a:off x="7085110" y="3923253"/>
          <a:ext cx="4758637" cy="1996440"/>
        </p:xfrm>
        <a:graphic>
          <a:graphicData uri="http://schemas.openxmlformats.org/drawingml/2006/table">
            <a:tbl>
              <a:tblPr/>
              <a:tblGrid>
                <a:gridCol w="2971330">
                  <a:extLst>
                    <a:ext uri="{9D8B030D-6E8A-4147-A177-3AD203B41FA5}">
                      <a16:colId xmlns:a16="http://schemas.microsoft.com/office/drawing/2014/main" val="2234462103"/>
                    </a:ext>
                  </a:extLst>
                </a:gridCol>
                <a:gridCol w="1787307">
                  <a:extLst>
                    <a:ext uri="{9D8B030D-6E8A-4147-A177-3AD203B41FA5}">
                      <a16:colId xmlns:a16="http://schemas.microsoft.com/office/drawing/2014/main" val="3701455444"/>
                    </a:ext>
                  </a:extLst>
                </a:gridCol>
              </a:tblGrid>
              <a:tr h="190500">
                <a:tc>
                  <a:txBody>
                    <a:bodyPr/>
                    <a:lstStyle/>
                    <a:p>
                      <a:pPr algn="l" fontAlgn="b"/>
                      <a:r>
                        <a:rPr lang="en-GB" sz="1400" b="1" i="0" u="none" strike="noStrike">
                          <a:solidFill>
                            <a:srgbClr val="FFFFFF"/>
                          </a:solidFill>
                          <a:effectLst/>
                          <a:latin typeface="Calibri" panose="020F0502020204030204" pitchFamily="34" charset="0"/>
                        </a:rPr>
                        <a:t>EEG24 timeline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r>
                        <a:rPr lang="en-GB" sz="1400" b="1" i="0" u="none" strike="noStrike">
                          <a:solidFill>
                            <a:srgbClr val="FFFFFF"/>
                          </a:solidFill>
                          <a:effectLst/>
                          <a:latin typeface="Calibri" panose="020F0502020204030204" pitchFamily="34" charset="0"/>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990985026"/>
                  </a:ext>
                </a:extLst>
              </a:tr>
              <a:tr h="190500">
                <a:tc>
                  <a:txBody>
                    <a:bodyPr/>
                    <a:lstStyle/>
                    <a:p>
                      <a:pPr algn="l" fontAlgn="b"/>
                      <a:r>
                        <a:rPr lang="en-GB" sz="1400" b="0" i="0" u="none" strike="noStrike">
                          <a:solidFill>
                            <a:srgbClr val="000000"/>
                          </a:solidFill>
                          <a:effectLst/>
                          <a:latin typeface="Calibri" panose="020F0502020204030204" pitchFamily="34" charset="0"/>
                        </a:rPr>
                        <a:t>Launch of the call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24/03/2023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341338"/>
                  </a:ext>
                </a:extLst>
              </a:tr>
              <a:tr h="190500">
                <a:tc>
                  <a:txBody>
                    <a:bodyPr/>
                    <a:lstStyle/>
                    <a:p>
                      <a:pPr algn="l" fontAlgn="b"/>
                      <a:r>
                        <a:rPr lang="en-GB" sz="1400" b="0" i="0" u="none" strike="noStrike">
                          <a:solidFill>
                            <a:srgbClr val="000000"/>
                          </a:solidFill>
                          <a:effectLst/>
                          <a:latin typeface="Calibri" panose="020F0502020204030204" pitchFamily="34" charset="0"/>
                        </a:rPr>
                        <a:t>Deadline for proposals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05/06/2023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91658"/>
                  </a:ext>
                </a:extLst>
              </a:tr>
              <a:tr h="190500">
                <a:tc>
                  <a:txBody>
                    <a:bodyPr/>
                    <a:lstStyle/>
                    <a:p>
                      <a:pPr algn="l" fontAlgn="b"/>
                      <a:r>
                        <a:rPr lang="en-GB" sz="1400" b="0" i="0" u="none" strike="noStrike">
                          <a:solidFill>
                            <a:srgbClr val="000000"/>
                          </a:solidFill>
                          <a:effectLst/>
                          <a:latin typeface="Calibri" panose="020F0502020204030204" pitchFamily="34" charset="0"/>
                        </a:rPr>
                        <a:t>Eligibility checks &amp; </a:t>
                      </a:r>
                    </a:p>
                    <a:p>
                      <a:pPr algn="l" fontAlgn="b"/>
                      <a:r>
                        <a:rPr lang="en-GB" sz="1400" b="0" i="0" u="none" strike="noStrike">
                          <a:solidFill>
                            <a:srgbClr val="000000"/>
                          </a:solidFill>
                          <a:effectLst/>
                          <a:latin typeface="Calibri" panose="020F0502020204030204" pitchFamily="34" charset="0"/>
                        </a:rPr>
                        <a:t>Applications sent to panel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26/06/2023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637001"/>
                  </a:ext>
                </a:extLst>
              </a:tr>
              <a:tr h="190500">
                <a:tc>
                  <a:txBody>
                    <a:bodyPr/>
                    <a:lstStyle/>
                    <a:p>
                      <a:pPr algn="l" fontAlgn="b"/>
                      <a:r>
                        <a:rPr lang="en-GB" sz="1400" b="0" i="0" u="none" strike="noStrike">
                          <a:solidFill>
                            <a:srgbClr val="000000"/>
                          </a:solidFill>
                          <a:effectLst/>
                          <a:latin typeface="Calibri" panose="020F0502020204030204" pitchFamily="34" charset="0"/>
                        </a:rPr>
                        <a:t>Referees return assessment reports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*04/08/2023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898292"/>
                  </a:ext>
                </a:extLst>
              </a:tr>
              <a:tr h="190500">
                <a:tc>
                  <a:txBody>
                    <a:bodyPr/>
                    <a:lstStyle/>
                    <a:p>
                      <a:pPr algn="l" fontAlgn="b"/>
                      <a:r>
                        <a:rPr lang="en-GB" sz="1400" b="0" i="0" u="none" strike="noStrike">
                          <a:solidFill>
                            <a:srgbClr val="000000"/>
                          </a:solidFill>
                          <a:effectLst/>
                          <a:latin typeface="Calibri" panose="020F0502020204030204" pitchFamily="34" charset="0"/>
                        </a:rPr>
                        <a:t>1st Consensus meeting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30/08/2023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167263"/>
                  </a:ext>
                </a:extLst>
              </a:tr>
              <a:tr h="190500">
                <a:tc>
                  <a:txBody>
                    <a:bodyPr/>
                    <a:lstStyle/>
                    <a:p>
                      <a:pPr algn="l" fontAlgn="b"/>
                      <a:r>
                        <a:rPr lang="en-GB" sz="1400" b="0" i="0" u="none" strike="noStrike" dirty="0">
                          <a:solidFill>
                            <a:schemeClr val="accent2"/>
                          </a:solidFill>
                          <a:effectLst/>
                          <a:latin typeface="Calibri" panose="020F0502020204030204" pitchFamily="34" charset="0"/>
                        </a:rPr>
                        <a:t>Interviews - Ongoing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chemeClr val="accent2"/>
                          </a:solidFill>
                          <a:effectLst/>
                          <a:latin typeface="Calibri" panose="020F0502020204030204" pitchFamily="34" charset="0"/>
                        </a:rPr>
                        <a:t>18/09-6/10/2023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805320"/>
                  </a:ext>
                </a:extLst>
              </a:tr>
              <a:tr h="190500">
                <a:tc>
                  <a:txBody>
                    <a:bodyPr/>
                    <a:lstStyle/>
                    <a:p>
                      <a:pPr algn="l" fontAlgn="b"/>
                      <a:r>
                        <a:rPr lang="en-GB" sz="1400" b="0" i="0" u="none" strike="noStrike">
                          <a:solidFill>
                            <a:srgbClr val="000000"/>
                          </a:solidFill>
                          <a:effectLst/>
                          <a:latin typeface="Calibri" panose="020F0502020204030204" pitchFamily="34" charset="0"/>
                        </a:rPr>
                        <a:t>General Assembly endorsement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10-11/10/2023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508357"/>
                  </a:ext>
                </a:extLst>
              </a:tr>
            </a:tbl>
          </a:graphicData>
        </a:graphic>
      </p:graphicFrame>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9349648"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25</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79376" y="1198916"/>
            <a:ext cx="6305984" cy="5016758"/>
          </a:xfrm>
          <a:prstGeom prst="rect">
            <a:avLst/>
          </a:prstGeom>
          <a:noFill/>
        </p:spPr>
        <p:txBody>
          <a:bodyPr wrap="square" rtlCol="0">
            <a:spAutoFit/>
          </a:bodyPr>
          <a:lstStyle/>
          <a:p>
            <a:r>
              <a:rPr lang="en-US" sz="1600" b="1" dirty="0">
                <a:hlinkClick r:id="rId2"/>
              </a:rPr>
              <a:t>2024 EUROfusion Bernard Bigot Research Grant</a:t>
            </a:r>
            <a:endParaRPr lang="en-US" sz="1600" b="1" dirty="0"/>
          </a:p>
          <a:p>
            <a:pPr marL="285750" indent="-285750">
              <a:buFont typeface="Arial" panose="020B0604020202020204" pitchFamily="34" charset="0"/>
              <a:buChar char="•"/>
            </a:pPr>
            <a:r>
              <a:rPr lang="en-US" sz="1600" dirty="0"/>
              <a:t>2-year post-PhD researcher grant, 10 grants per year</a:t>
            </a:r>
          </a:p>
          <a:p>
            <a:pPr marL="285750" indent="-285750">
              <a:buFont typeface="Arial" panose="020B0604020202020204" pitchFamily="34" charset="0"/>
              <a:buChar char="•"/>
            </a:pPr>
            <a:r>
              <a:rPr lang="en-US" sz="1600" dirty="0"/>
              <a:t>Within 2 years of completion of the PhD defense. </a:t>
            </a:r>
          </a:p>
          <a:p>
            <a:pPr marL="285750" indent="-285750">
              <a:buFont typeface="Arial" panose="020B0604020202020204" pitchFamily="34" charset="0"/>
              <a:buChar char="•"/>
            </a:pPr>
            <a:r>
              <a:rPr lang="en-US" sz="1600" dirty="0"/>
              <a:t>Individual project. Option to join EEG training seminars. </a:t>
            </a:r>
          </a:p>
          <a:p>
            <a:endParaRPr lang="en-US" sz="1600" b="1" dirty="0"/>
          </a:p>
          <a:p>
            <a:r>
              <a:rPr lang="en-US" sz="1600" b="1" dirty="0"/>
              <a:t>Status: Completed. Requesting approval by the Bureau</a:t>
            </a:r>
            <a:endParaRPr lang="en-US" sz="1600" b="1" dirty="0">
              <a:hlinkClick r:id="rId3"/>
            </a:endParaRPr>
          </a:p>
          <a:p>
            <a:endParaRPr lang="en-US" sz="1600" b="1" dirty="0">
              <a:hlinkClick r:id="rId3"/>
            </a:endParaRPr>
          </a:p>
          <a:p>
            <a:r>
              <a:rPr lang="en-US" sz="1600" b="1" dirty="0">
                <a:hlinkClick r:id="rId3"/>
              </a:rPr>
              <a:t>2024 EUROfusion Engineering Grant</a:t>
            </a:r>
            <a:endParaRPr lang="en-US" sz="1600" b="1" dirty="0"/>
          </a:p>
          <a:p>
            <a:pPr marL="285750" indent="-285750">
              <a:buFont typeface="Arial" panose="020B0604020202020204" pitchFamily="34" charset="0"/>
              <a:buChar char="•"/>
            </a:pPr>
            <a:r>
              <a:rPr lang="en-US" sz="1600" dirty="0"/>
              <a:t>Reduced from 3 to 2 years, increased grants from 15 to 20 per year.</a:t>
            </a:r>
          </a:p>
          <a:p>
            <a:pPr marL="285750" indent="-285750">
              <a:buFont typeface="Arial" panose="020B0604020202020204" pitchFamily="34" charset="0"/>
              <a:buChar char="•"/>
            </a:pPr>
            <a:r>
              <a:rPr lang="en-US" sz="1600" dirty="0"/>
              <a:t>Within 6 years post-Master in Engineering (or proven multi-year engineering experience). </a:t>
            </a:r>
          </a:p>
          <a:p>
            <a:endParaRPr lang="en-US" sz="1600" b="1" dirty="0"/>
          </a:p>
          <a:p>
            <a:r>
              <a:rPr lang="en-US" sz="1600" b="1" dirty="0"/>
              <a:t>Status: Interview process is ongoing. Selection expected to be approved at the October EUROfusion General Assembly. </a:t>
            </a:r>
          </a:p>
          <a:p>
            <a:endParaRPr lang="en-US" sz="1600" b="1" dirty="0"/>
          </a:p>
          <a:p>
            <a:endParaRPr lang="en-US" sz="1600" b="1" dirty="0"/>
          </a:p>
          <a:p>
            <a:r>
              <a:rPr lang="en-US" sz="1600" b="1" dirty="0"/>
              <a:t>Proposal: </a:t>
            </a:r>
          </a:p>
          <a:p>
            <a:pPr marL="285750" indent="-285750">
              <a:buFont typeface="Arial" panose="020B0604020202020204" pitchFamily="34" charset="0"/>
              <a:buChar char="•"/>
            </a:pPr>
            <a:r>
              <a:rPr lang="en-US" sz="1600" b="1" dirty="0"/>
              <a:t>Mid-EEG/ERG grants - presentation to TFLs/PLs and the EEG/ERG panel to provide feedback and support to the grantees to finish their projects. </a:t>
            </a:r>
          </a:p>
        </p:txBody>
      </p:sp>
      <p:graphicFrame>
        <p:nvGraphicFramePr>
          <p:cNvPr id="3" name="Content Placeholder 9">
            <a:extLst>
              <a:ext uri="{FF2B5EF4-FFF2-40B4-BE49-F238E27FC236}">
                <a16:creationId xmlns:a16="http://schemas.microsoft.com/office/drawing/2014/main" id="{C18F1564-F80A-1578-5177-3F1EBD6EED41}"/>
              </a:ext>
            </a:extLst>
          </p:cNvPr>
          <p:cNvGraphicFramePr>
            <a:graphicFrameLocks/>
          </p:cNvGraphicFramePr>
          <p:nvPr>
            <p:extLst>
              <p:ext uri="{D42A27DB-BD31-4B8C-83A1-F6EECF244321}">
                <p14:modId xmlns:p14="http://schemas.microsoft.com/office/powerpoint/2010/main" val="2805622249"/>
              </p:ext>
            </p:extLst>
          </p:nvPr>
        </p:nvGraphicFramePr>
        <p:xfrm>
          <a:off x="7085110" y="1219200"/>
          <a:ext cx="4758637" cy="2017614"/>
        </p:xfrm>
        <a:graphic>
          <a:graphicData uri="http://schemas.openxmlformats.org/drawingml/2006/table">
            <a:tbl>
              <a:tblPr/>
              <a:tblGrid>
                <a:gridCol w="2971330">
                  <a:extLst>
                    <a:ext uri="{9D8B030D-6E8A-4147-A177-3AD203B41FA5}">
                      <a16:colId xmlns:a16="http://schemas.microsoft.com/office/drawing/2014/main" val="2234462103"/>
                    </a:ext>
                  </a:extLst>
                </a:gridCol>
                <a:gridCol w="1787307">
                  <a:extLst>
                    <a:ext uri="{9D8B030D-6E8A-4147-A177-3AD203B41FA5}">
                      <a16:colId xmlns:a16="http://schemas.microsoft.com/office/drawing/2014/main" val="3701455444"/>
                    </a:ext>
                  </a:extLst>
                </a:gridCol>
              </a:tblGrid>
              <a:tr h="201365">
                <a:tc>
                  <a:txBody>
                    <a:bodyPr/>
                    <a:lstStyle/>
                    <a:p>
                      <a:pPr algn="l" fontAlgn="b"/>
                      <a:r>
                        <a:rPr lang="en-GB" sz="1400" b="1" i="0" u="none" strike="noStrike">
                          <a:solidFill>
                            <a:srgbClr val="FFFFFF"/>
                          </a:solidFill>
                          <a:effectLst/>
                          <a:latin typeface="Calibri" panose="020F0502020204030204" pitchFamily="34" charset="0"/>
                        </a:rPr>
                        <a:t>ERG24 timeline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r>
                        <a:rPr lang="en-GB" sz="1400" b="1" i="0" u="none" strike="noStrike">
                          <a:solidFill>
                            <a:srgbClr val="FFFFFF"/>
                          </a:solidFill>
                          <a:effectLst/>
                          <a:latin typeface="Calibri" panose="020F0502020204030204" pitchFamily="34" charset="0"/>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990985026"/>
                  </a:ext>
                </a:extLst>
              </a:tr>
              <a:tr h="201365">
                <a:tc>
                  <a:txBody>
                    <a:bodyPr/>
                    <a:lstStyle/>
                    <a:p>
                      <a:pPr algn="l" fontAlgn="b"/>
                      <a:r>
                        <a:rPr lang="en-GB" sz="1400" b="0" i="0" u="none" strike="noStrike">
                          <a:solidFill>
                            <a:srgbClr val="000000"/>
                          </a:solidFill>
                          <a:effectLst/>
                          <a:latin typeface="Calibri" panose="020F0502020204030204" pitchFamily="34" charset="0"/>
                        </a:rPr>
                        <a:t>Launch of the call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27/02/2023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341338"/>
                  </a:ext>
                </a:extLst>
              </a:tr>
              <a:tr h="201365">
                <a:tc>
                  <a:txBody>
                    <a:bodyPr/>
                    <a:lstStyle/>
                    <a:p>
                      <a:pPr algn="l" fontAlgn="b"/>
                      <a:r>
                        <a:rPr lang="en-GB" sz="1400" b="0" i="0" u="none" strike="noStrike">
                          <a:solidFill>
                            <a:srgbClr val="000000"/>
                          </a:solidFill>
                          <a:effectLst/>
                          <a:latin typeface="Calibri" panose="020F0502020204030204" pitchFamily="34" charset="0"/>
                        </a:rPr>
                        <a:t>Deadline for proposals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05/05/2023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91658"/>
                  </a:ext>
                </a:extLst>
              </a:tr>
              <a:tr h="394125">
                <a:tc>
                  <a:txBody>
                    <a:bodyPr/>
                    <a:lstStyle/>
                    <a:p>
                      <a:pPr algn="l" fontAlgn="b"/>
                      <a:r>
                        <a:rPr lang="en-GB" sz="1400" b="0" i="0" u="none" strike="noStrike">
                          <a:solidFill>
                            <a:srgbClr val="000000"/>
                          </a:solidFill>
                          <a:effectLst/>
                          <a:latin typeface="Calibri" panose="020F0502020204030204" pitchFamily="34" charset="0"/>
                        </a:rPr>
                        <a:t>Eligibility checks completed &amp; </a:t>
                      </a:r>
                    </a:p>
                    <a:p>
                      <a:pPr algn="l" fontAlgn="b"/>
                      <a:r>
                        <a:rPr lang="en-GB" sz="1400" b="0" i="0" u="none" strike="noStrike">
                          <a:solidFill>
                            <a:srgbClr val="000000"/>
                          </a:solidFill>
                          <a:effectLst/>
                          <a:latin typeface="Calibri" panose="020F0502020204030204" pitchFamily="34" charset="0"/>
                        </a:rPr>
                        <a:t>Applications sent to the panel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06/06/2023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637001"/>
                  </a:ext>
                </a:extLst>
              </a:tr>
              <a:tr h="201365">
                <a:tc>
                  <a:txBody>
                    <a:bodyPr/>
                    <a:lstStyle/>
                    <a:p>
                      <a:pPr algn="l" fontAlgn="b"/>
                      <a:r>
                        <a:rPr lang="en-GB" sz="1400" b="0" i="0" u="none" strike="noStrike">
                          <a:solidFill>
                            <a:srgbClr val="000000"/>
                          </a:solidFill>
                          <a:effectLst/>
                          <a:latin typeface="Calibri" panose="020F0502020204030204" pitchFamily="34" charset="0"/>
                        </a:rPr>
                        <a:t>Referees return assessment reports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07/07/2023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898292"/>
                  </a:ext>
                </a:extLst>
              </a:tr>
              <a:tr h="201365">
                <a:tc>
                  <a:txBody>
                    <a:bodyPr/>
                    <a:lstStyle/>
                    <a:p>
                      <a:pPr algn="l" fontAlgn="b"/>
                      <a:r>
                        <a:rPr lang="en-GB" sz="1400" b="0" i="0" u="none" strike="noStrike">
                          <a:solidFill>
                            <a:srgbClr val="000000"/>
                          </a:solidFill>
                          <a:effectLst/>
                          <a:latin typeface="Calibri" panose="020F0502020204030204" pitchFamily="34" charset="0"/>
                        </a:rPr>
                        <a:t>1st Consensus meeting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12/07/2023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167263"/>
                  </a:ext>
                </a:extLst>
              </a:tr>
              <a:tr h="201365">
                <a:tc>
                  <a:txBody>
                    <a:bodyPr/>
                    <a:lstStyle/>
                    <a:p>
                      <a:pPr algn="l" fontAlgn="b"/>
                      <a:r>
                        <a:rPr lang="en-GB" sz="1400" b="0" i="0" u="none" strike="noStrike">
                          <a:solidFill>
                            <a:srgbClr val="000000"/>
                          </a:solidFill>
                          <a:effectLst/>
                          <a:latin typeface="Calibri" panose="020F0502020204030204" pitchFamily="34" charset="0"/>
                        </a:rPr>
                        <a:t>Interviews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24-31/07/2023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805320"/>
                  </a:ext>
                </a:extLst>
              </a:tr>
              <a:tr h="244059">
                <a:tc>
                  <a:txBody>
                    <a:bodyPr/>
                    <a:lstStyle/>
                    <a:p>
                      <a:pPr algn="l" fontAlgn="b"/>
                      <a:r>
                        <a:rPr lang="en-GB" sz="1400" b="0" i="0" u="none" strike="noStrike" dirty="0">
                          <a:solidFill>
                            <a:srgbClr val="C00000"/>
                          </a:solidFill>
                          <a:effectLst/>
                          <a:latin typeface="Calibri" panose="020F0502020204030204" pitchFamily="34" charset="0"/>
                        </a:rPr>
                        <a:t>Bureau endorsement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C00000"/>
                          </a:solidFill>
                          <a:effectLst/>
                          <a:latin typeface="Calibri" panose="020F0502020204030204" pitchFamily="34" charset="0"/>
                        </a:rPr>
                        <a:t>22/09/2023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508357"/>
                  </a:ext>
                </a:extLst>
              </a:tr>
            </a:tbl>
          </a:graphicData>
        </a:graphic>
      </p:graphicFrame>
      <p:sp>
        <p:nvSpPr>
          <p:cNvPr id="6" name="TextBox 5">
            <a:extLst>
              <a:ext uri="{FF2B5EF4-FFF2-40B4-BE49-F238E27FC236}">
                <a16:creationId xmlns:a16="http://schemas.microsoft.com/office/drawing/2014/main" id="{DB55D9CD-D365-3699-E849-EA67152CB255}"/>
              </a:ext>
            </a:extLst>
          </p:cNvPr>
          <p:cNvSpPr txBox="1"/>
          <p:nvPr/>
        </p:nvSpPr>
        <p:spPr>
          <a:xfrm>
            <a:off x="7430233" y="852534"/>
            <a:ext cx="4282391" cy="338554"/>
          </a:xfrm>
          <a:prstGeom prst="rect">
            <a:avLst/>
          </a:prstGeom>
          <a:noFill/>
        </p:spPr>
        <p:txBody>
          <a:bodyPr wrap="none" rtlCol="0">
            <a:spAutoFit/>
          </a:bodyPr>
          <a:lstStyle/>
          <a:p>
            <a:r>
              <a:rPr lang="en-US" sz="1600"/>
              <a:t>EUROfusion Bernard Bigot Research Grant (ERG)</a:t>
            </a:r>
            <a:endParaRPr lang="en-GB" sz="1600"/>
          </a:p>
        </p:txBody>
      </p:sp>
      <p:sp>
        <p:nvSpPr>
          <p:cNvPr id="7" name="TextBox 6">
            <a:extLst>
              <a:ext uri="{FF2B5EF4-FFF2-40B4-BE49-F238E27FC236}">
                <a16:creationId xmlns:a16="http://schemas.microsoft.com/office/drawing/2014/main" id="{503798A9-4BF6-9236-5F95-D24668147EA3}"/>
              </a:ext>
            </a:extLst>
          </p:cNvPr>
          <p:cNvSpPr txBox="1"/>
          <p:nvPr/>
        </p:nvSpPr>
        <p:spPr>
          <a:xfrm>
            <a:off x="8000256" y="3584185"/>
            <a:ext cx="3281476" cy="338554"/>
          </a:xfrm>
          <a:prstGeom prst="rect">
            <a:avLst/>
          </a:prstGeom>
          <a:noFill/>
        </p:spPr>
        <p:txBody>
          <a:bodyPr wrap="none" rtlCol="0">
            <a:spAutoFit/>
          </a:bodyPr>
          <a:lstStyle/>
          <a:p>
            <a:r>
              <a:rPr lang="en-US" sz="1600"/>
              <a:t>EUROfusion Engineering Grant (EEG)</a:t>
            </a:r>
            <a:endParaRPr lang="en-GB" sz="1600"/>
          </a:p>
        </p:txBody>
      </p:sp>
      <p:pic>
        <p:nvPicPr>
          <p:cNvPr id="1026" name="Picture 2">
            <a:extLst>
              <a:ext uri="{FF2B5EF4-FFF2-40B4-BE49-F238E27FC236}">
                <a16:creationId xmlns:a16="http://schemas.microsoft.com/office/drawing/2014/main" id="{0BB0C909-1854-FECE-AC7F-8590E553D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1447828"/>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3210C13-D91B-939B-B837-C064114274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1668425"/>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EFB87FE-D194-1FE9-C50A-71927CE27A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2020326"/>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5C188284-7FE0-B719-87CD-ED7D466F86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2316079"/>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CAECFFD2-9FA6-0A25-8935-660DF2AB78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4141059"/>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B964907-CC6C-36DD-581B-DE847B47D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4380165"/>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E46FAAB2-DE82-495E-8033-9723429E19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4683438"/>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9444E1FC-F634-6592-BD69-903A6E78AA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2542710"/>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61273E78-720E-2D18-31E1-0373939BEF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7" y="2769341"/>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AFA90799-2802-E172-6E5C-3AE088C99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6" y="4998292"/>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13AAF0D-BBA3-A14B-EE38-F2432E9E5A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3746" y="5230075"/>
            <a:ext cx="228917" cy="2289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B9461A57-B2F2-8DE7-F8A5-EF8DE01175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50867" y="3015746"/>
            <a:ext cx="228917" cy="22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1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527381" y="2348880"/>
            <a:ext cx="11536089" cy="1584176"/>
          </a:xfrm>
        </p:spPr>
        <p:txBody>
          <a:bodyPr>
            <a:normAutofit/>
          </a:bodyPr>
          <a:lstStyle/>
          <a:p>
            <a:pPr lvl="0" algn="l">
              <a:defRPr sz="1800" b="0"/>
            </a:pPr>
            <a:r>
              <a:rPr lang="de-DE" sz="2800" b="1" dirty="0"/>
              <a:t>Contact </a:t>
            </a:r>
            <a:r>
              <a:rPr lang="de-DE" sz="2800" b="1" dirty="0" err="1"/>
              <a:t>me</a:t>
            </a:r>
            <a:r>
              <a:rPr lang="de-DE" sz="2800" b="1" dirty="0"/>
              <a:t>/</a:t>
            </a:r>
            <a:r>
              <a:rPr lang="de-DE" sz="2800" b="1" dirty="0" err="1"/>
              <a:t>us</a:t>
            </a:r>
            <a:r>
              <a:rPr lang="de-DE" sz="2800" b="1" dirty="0"/>
              <a:t> </a:t>
            </a:r>
            <a:r>
              <a:rPr lang="de-DE" sz="2800" b="1" dirty="0" err="1"/>
              <a:t>with</a:t>
            </a:r>
            <a:r>
              <a:rPr lang="de-DE" sz="2800" b="1" dirty="0"/>
              <a:t> </a:t>
            </a:r>
            <a:r>
              <a:rPr lang="de-DE" sz="2800" b="1" dirty="0" err="1"/>
              <a:t>any</a:t>
            </a:r>
            <a:r>
              <a:rPr lang="de-DE" sz="2800" b="1" dirty="0"/>
              <a:t> </a:t>
            </a:r>
            <a:r>
              <a:rPr lang="de-DE" sz="2800" b="1" dirty="0" err="1"/>
              <a:t>questions</a:t>
            </a:r>
            <a:r>
              <a:rPr lang="de-DE" sz="2800" b="1" dirty="0"/>
              <a:t> </a:t>
            </a:r>
            <a:r>
              <a:rPr lang="de-DE" sz="2800" b="1" dirty="0" err="1"/>
              <a:t>or</a:t>
            </a:r>
            <a:r>
              <a:rPr lang="de-DE" sz="2800" b="1" dirty="0"/>
              <a:t> </a:t>
            </a:r>
            <a:r>
              <a:rPr lang="de-DE" sz="2800" b="1" dirty="0" err="1"/>
              <a:t>recommendations</a:t>
            </a:r>
            <a:r>
              <a:rPr lang="de-DE" sz="2800" b="1" dirty="0"/>
              <a:t>: </a:t>
            </a:r>
            <a:br>
              <a:rPr lang="de-DE" sz="2800" b="1" dirty="0"/>
            </a:br>
            <a:r>
              <a:rPr lang="de-DE" sz="2800" b="1" dirty="0">
                <a:hlinkClick r:id="rId3"/>
              </a:rPr>
              <a:t>education@euro-fusion.org</a:t>
            </a:r>
            <a:r>
              <a:rPr lang="de-DE" sz="2800" b="1" dirty="0"/>
              <a:t> </a:t>
            </a:r>
            <a:br>
              <a:rPr lang="de-DE" sz="2800" b="1" dirty="0"/>
            </a:br>
            <a:r>
              <a:rPr lang="de-DE" sz="2800" b="1" dirty="0">
                <a:hlinkClick r:id="rId4"/>
              </a:rPr>
              <a:t>training@euro-fusion.org</a:t>
            </a:r>
            <a:r>
              <a:rPr lang="de-DE" sz="2800" b="1" dirty="0"/>
              <a:t> </a:t>
            </a:r>
            <a:endParaRPr lang="en-GB" sz="2800" b="1" dirty="0"/>
          </a:p>
        </p:txBody>
      </p:sp>
    </p:spTree>
    <p:extLst>
      <p:ext uri="{BB962C8B-B14F-4D97-AF65-F5344CB8AC3E}">
        <p14:creationId xmlns:p14="http://schemas.microsoft.com/office/powerpoint/2010/main" val="196479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2023 Human Resources Survey</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7818304"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3</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79376" y="5499981"/>
            <a:ext cx="5039861" cy="830997"/>
          </a:xfrm>
          <a:prstGeom prst="rect">
            <a:avLst/>
          </a:prstGeom>
          <a:noFill/>
        </p:spPr>
        <p:txBody>
          <a:bodyPr wrap="square" rtlCol="0">
            <a:spAutoFit/>
          </a:bodyPr>
          <a:lstStyle/>
          <a:p>
            <a:r>
              <a:rPr lang="en-US" sz="1600" b="1" dirty="0"/>
              <a:t>Status: </a:t>
            </a:r>
            <a:r>
              <a:rPr lang="en-US" sz="1600" dirty="0"/>
              <a:t>Post-deadline. Submissions are still received in August and September 2023. </a:t>
            </a:r>
          </a:p>
          <a:p>
            <a:endParaRPr lang="en-US" sz="1600" dirty="0"/>
          </a:p>
        </p:txBody>
      </p:sp>
      <p:graphicFrame>
        <p:nvGraphicFramePr>
          <p:cNvPr id="3" name="Table 5">
            <a:extLst>
              <a:ext uri="{FF2B5EF4-FFF2-40B4-BE49-F238E27FC236}">
                <a16:creationId xmlns:a16="http://schemas.microsoft.com/office/drawing/2014/main" id="{47A62E83-B61B-173F-BCB9-2F97276A82D1}"/>
              </a:ext>
            </a:extLst>
          </p:cNvPr>
          <p:cNvGraphicFramePr>
            <a:graphicFrameLocks noGrp="1"/>
          </p:cNvGraphicFramePr>
          <p:nvPr>
            <p:extLst>
              <p:ext uri="{D42A27DB-BD31-4B8C-83A1-F6EECF244321}">
                <p14:modId xmlns:p14="http://schemas.microsoft.com/office/powerpoint/2010/main" val="2216811176"/>
              </p:ext>
            </p:extLst>
          </p:nvPr>
        </p:nvGraphicFramePr>
        <p:xfrm>
          <a:off x="6047712" y="2194030"/>
          <a:ext cx="5664912" cy="3939540"/>
        </p:xfrm>
        <a:graphic>
          <a:graphicData uri="http://schemas.openxmlformats.org/drawingml/2006/table">
            <a:tbl>
              <a:tblPr firstRow="1" bandRow="1">
                <a:tableStyleId>{7E9639D4-E3E2-4D34-9284-5A2195B3D0D7}</a:tableStyleId>
              </a:tblPr>
              <a:tblGrid>
                <a:gridCol w="4443813">
                  <a:extLst>
                    <a:ext uri="{9D8B030D-6E8A-4147-A177-3AD203B41FA5}">
                      <a16:colId xmlns:a16="http://schemas.microsoft.com/office/drawing/2014/main" val="950477"/>
                    </a:ext>
                  </a:extLst>
                </a:gridCol>
                <a:gridCol w="1221099">
                  <a:extLst>
                    <a:ext uri="{9D8B030D-6E8A-4147-A177-3AD203B41FA5}">
                      <a16:colId xmlns:a16="http://schemas.microsoft.com/office/drawing/2014/main" val="1118075285"/>
                    </a:ext>
                  </a:extLst>
                </a:gridCol>
              </a:tblGrid>
              <a:tr h="370840">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620367735"/>
                  </a:ext>
                </a:extLst>
              </a:tr>
              <a:tr h="370840">
                <a:tc>
                  <a:txBody>
                    <a:bodyPr/>
                    <a:lstStyle/>
                    <a:p>
                      <a:r>
                        <a:rPr lang="en-US" b="1" dirty="0"/>
                        <a:t>Total submissions </a:t>
                      </a:r>
                      <a:r>
                        <a:rPr lang="en-US" b="0" dirty="0"/>
                        <a:t>(31 Beneficiaries, 164 affiliated entities, + 3 potential future affiliated entities)</a:t>
                      </a:r>
                      <a:endParaRPr lang="en-GB" b="0" dirty="0"/>
                    </a:p>
                  </a:txBody>
                  <a:tcPr/>
                </a:tc>
                <a:tc>
                  <a:txBody>
                    <a:bodyPr/>
                    <a:lstStyle/>
                    <a:p>
                      <a:pPr algn="ctr"/>
                      <a:r>
                        <a:rPr lang="en-US" b="1" dirty="0"/>
                        <a:t>114 out of 198</a:t>
                      </a:r>
                      <a:endParaRPr lang="en-GB" b="1" dirty="0"/>
                    </a:p>
                  </a:txBody>
                  <a:tcPr/>
                </a:tc>
                <a:extLst>
                  <a:ext uri="{0D108BD9-81ED-4DB2-BD59-A6C34878D82A}">
                    <a16:rowId xmlns:a16="http://schemas.microsoft.com/office/drawing/2014/main" val="1905258236"/>
                  </a:ext>
                </a:extLst>
              </a:tr>
              <a:tr h="370840">
                <a:tc>
                  <a:txBody>
                    <a:bodyPr/>
                    <a:lstStyle/>
                    <a:p>
                      <a:r>
                        <a:rPr lang="en-US" b="1" dirty="0"/>
                        <a:t>Beneficiary submissions</a:t>
                      </a:r>
                    </a:p>
                  </a:txBody>
                  <a:tcPr/>
                </a:tc>
                <a:tc>
                  <a:txBody>
                    <a:bodyPr/>
                    <a:lstStyle/>
                    <a:p>
                      <a:pPr algn="ctr"/>
                      <a:r>
                        <a:rPr lang="en-US" b="1" dirty="0"/>
                        <a:t>26 out of 31</a:t>
                      </a:r>
                      <a:endParaRPr lang="en-GB" b="1" dirty="0"/>
                    </a:p>
                  </a:txBody>
                  <a:tcPr/>
                </a:tc>
                <a:extLst>
                  <a:ext uri="{0D108BD9-81ED-4DB2-BD59-A6C34878D82A}">
                    <a16:rowId xmlns:a16="http://schemas.microsoft.com/office/drawing/2014/main" val="4040220806"/>
                  </a:ext>
                </a:extLst>
              </a:tr>
              <a:tr h="370840">
                <a:tc>
                  <a:txBody>
                    <a:bodyPr/>
                    <a:lstStyle/>
                    <a:p>
                      <a:r>
                        <a:rPr lang="en-US" b="1" dirty="0"/>
                        <a:t>Total number of people </a:t>
                      </a:r>
                      <a:endParaRPr lang="en-GB" b="1" dirty="0"/>
                    </a:p>
                  </a:txBody>
                  <a:tcPr/>
                </a:tc>
                <a:tc>
                  <a:txBody>
                    <a:bodyPr/>
                    <a:lstStyle/>
                    <a:p>
                      <a:pPr algn="ctr"/>
                      <a:r>
                        <a:rPr lang="en-US" b="1" dirty="0">
                          <a:solidFill>
                            <a:schemeClr val="tx1"/>
                          </a:solidFill>
                        </a:rPr>
                        <a:t>5380</a:t>
                      </a:r>
                      <a:endParaRPr lang="en-GB" b="1" dirty="0">
                        <a:solidFill>
                          <a:schemeClr val="tx1"/>
                        </a:solidFill>
                      </a:endParaRPr>
                    </a:p>
                  </a:txBody>
                  <a:tcPr/>
                </a:tc>
                <a:extLst>
                  <a:ext uri="{0D108BD9-81ED-4DB2-BD59-A6C34878D82A}">
                    <a16:rowId xmlns:a16="http://schemas.microsoft.com/office/drawing/2014/main" val="1104379876"/>
                  </a:ext>
                </a:extLst>
              </a:tr>
              <a:tr h="370840">
                <a:tc>
                  <a:txBody>
                    <a:bodyPr/>
                    <a:lstStyle/>
                    <a:p>
                      <a:r>
                        <a:rPr lang="en-US" b="1" dirty="0"/>
                        <a:t>Current staff information </a:t>
                      </a:r>
                      <a:r>
                        <a:rPr lang="en-US" dirty="0"/>
                        <a:t>(country of origin, year of birth, gender, degree type and level, technical and operational skill, contract type)</a:t>
                      </a:r>
                      <a:endParaRPr lang="en-GB" dirty="0"/>
                    </a:p>
                  </a:txBody>
                  <a:tcPr/>
                </a:tc>
                <a:tc>
                  <a:txBody>
                    <a:bodyPr/>
                    <a:lstStyle/>
                    <a:p>
                      <a:pPr algn="ctr"/>
                      <a:r>
                        <a:rPr lang="en-US" dirty="0">
                          <a:solidFill>
                            <a:schemeClr val="tx1"/>
                          </a:solidFill>
                        </a:rPr>
                        <a:t>113</a:t>
                      </a:r>
                      <a:endParaRPr lang="en-GB" dirty="0">
                        <a:solidFill>
                          <a:schemeClr val="tx1"/>
                        </a:solidFill>
                      </a:endParaRPr>
                    </a:p>
                  </a:txBody>
                  <a:tcPr/>
                </a:tc>
                <a:extLst>
                  <a:ext uri="{0D108BD9-81ED-4DB2-BD59-A6C34878D82A}">
                    <a16:rowId xmlns:a16="http://schemas.microsoft.com/office/drawing/2014/main" val="1505415123"/>
                  </a:ext>
                </a:extLst>
              </a:tr>
              <a:tr h="370840">
                <a:tc>
                  <a:txBody>
                    <a:bodyPr/>
                    <a:lstStyle/>
                    <a:p>
                      <a:r>
                        <a:rPr lang="en-US" b="1" dirty="0"/>
                        <a:t>Incoming staff in 2019-2022 per technical competence</a:t>
                      </a:r>
                      <a:endParaRPr lang="en-GB" b="1" dirty="0"/>
                    </a:p>
                  </a:txBody>
                  <a:tcPr/>
                </a:tc>
                <a:tc>
                  <a:txBody>
                    <a:bodyPr/>
                    <a:lstStyle/>
                    <a:p>
                      <a:pPr algn="ctr"/>
                      <a:r>
                        <a:rPr lang="en-US" dirty="0">
                          <a:solidFill>
                            <a:schemeClr val="tx1"/>
                          </a:solidFill>
                        </a:rPr>
                        <a:t>62</a:t>
                      </a:r>
                      <a:endParaRPr lang="en-GB" dirty="0">
                        <a:solidFill>
                          <a:schemeClr val="tx1"/>
                        </a:solidFill>
                      </a:endParaRPr>
                    </a:p>
                  </a:txBody>
                  <a:tcPr/>
                </a:tc>
                <a:extLst>
                  <a:ext uri="{0D108BD9-81ED-4DB2-BD59-A6C34878D82A}">
                    <a16:rowId xmlns:a16="http://schemas.microsoft.com/office/drawing/2014/main" val="1316930215"/>
                  </a:ext>
                </a:extLst>
              </a:tr>
              <a:tr h="370840">
                <a:tc>
                  <a:txBody>
                    <a:bodyPr/>
                    <a:lstStyle/>
                    <a:p>
                      <a:r>
                        <a:rPr lang="en-US" b="1" dirty="0"/>
                        <a:t>Outgoing staff in 2019-2022 per technical competence</a:t>
                      </a:r>
                      <a:endParaRPr lang="en-GB" b="1" dirty="0"/>
                    </a:p>
                  </a:txBody>
                  <a:tcPr/>
                </a:tc>
                <a:tc>
                  <a:txBody>
                    <a:bodyPr/>
                    <a:lstStyle/>
                    <a:p>
                      <a:pPr algn="ctr"/>
                      <a:r>
                        <a:rPr lang="en-US" dirty="0">
                          <a:solidFill>
                            <a:schemeClr val="tx1"/>
                          </a:solidFill>
                        </a:rPr>
                        <a:t>54</a:t>
                      </a:r>
                      <a:endParaRPr lang="en-GB" dirty="0">
                        <a:solidFill>
                          <a:schemeClr val="tx1"/>
                        </a:solidFill>
                      </a:endParaRPr>
                    </a:p>
                  </a:txBody>
                  <a:tcPr/>
                </a:tc>
                <a:extLst>
                  <a:ext uri="{0D108BD9-81ED-4DB2-BD59-A6C34878D82A}">
                    <a16:rowId xmlns:a16="http://schemas.microsoft.com/office/drawing/2014/main" val="2847635578"/>
                  </a:ext>
                </a:extLst>
              </a:tr>
              <a:tr h="370840">
                <a:tc>
                  <a:txBody>
                    <a:bodyPr/>
                    <a:lstStyle/>
                    <a:p>
                      <a:r>
                        <a:rPr lang="en-US" b="1" dirty="0"/>
                        <a:t>Involvement in Education</a:t>
                      </a:r>
                      <a:endParaRPr lang="en-GB" b="1" dirty="0"/>
                    </a:p>
                  </a:txBody>
                  <a:tcPr/>
                </a:tc>
                <a:tc>
                  <a:txBody>
                    <a:bodyPr/>
                    <a:lstStyle/>
                    <a:p>
                      <a:pPr algn="ctr"/>
                      <a:r>
                        <a:rPr lang="en-US" dirty="0">
                          <a:solidFill>
                            <a:schemeClr val="tx1"/>
                          </a:solidFill>
                        </a:rPr>
                        <a:t>60</a:t>
                      </a:r>
                      <a:endParaRPr lang="en-GB" dirty="0">
                        <a:solidFill>
                          <a:schemeClr val="tx1"/>
                        </a:solidFill>
                      </a:endParaRPr>
                    </a:p>
                  </a:txBody>
                  <a:tcPr/>
                </a:tc>
                <a:extLst>
                  <a:ext uri="{0D108BD9-81ED-4DB2-BD59-A6C34878D82A}">
                    <a16:rowId xmlns:a16="http://schemas.microsoft.com/office/drawing/2014/main" val="555596568"/>
                  </a:ext>
                </a:extLst>
              </a:tr>
              <a:tr h="370840">
                <a:tc>
                  <a:txBody>
                    <a:bodyPr/>
                    <a:lstStyle/>
                    <a:p>
                      <a:r>
                        <a:rPr lang="en-US" b="1" dirty="0"/>
                        <a:t>Additional information related to talent retainment and recruitment</a:t>
                      </a:r>
                      <a:endParaRPr lang="en-GB" b="1" dirty="0"/>
                    </a:p>
                  </a:txBody>
                  <a:tcPr/>
                </a:tc>
                <a:tc>
                  <a:txBody>
                    <a:bodyPr/>
                    <a:lstStyle/>
                    <a:p>
                      <a:pPr algn="ctr"/>
                      <a:r>
                        <a:rPr lang="en-US" dirty="0">
                          <a:solidFill>
                            <a:schemeClr val="tx1"/>
                          </a:solidFill>
                        </a:rPr>
                        <a:t>34</a:t>
                      </a:r>
                      <a:endParaRPr lang="en-GB" dirty="0">
                        <a:solidFill>
                          <a:schemeClr val="tx1"/>
                        </a:solidFill>
                      </a:endParaRPr>
                    </a:p>
                  </a:txBody>
                  <a:tcPr/>
                </a:tc>
                <a:extLst>
                  <a:ext uri="{0D108BD9-81ED-4DB2-BD59-A6C34878D82A}">
                    <a16:rowId xmlns:a16="http://schemas.microsoft.com/office/drawing/2014/main" val="2165569563"/>
                  </a:ext>
                </a:extLst>
              </a:tr>
            </a:tbl>
          </a:graphicData>
        </a:graphic>
      </p:graphicFrame>
      <p:sp>
        <p:nvSpPr>
          <p:cNvPr id="6" name="TextBox 5">
            <a:extLst>
              <a:ext uri="{FF2B5EF4-FFF2-40B4-BE49-F238E27FC236}">
                <a16:creationId xmlns:a16="http://schemas.microsoft.com/office/drawing/2014/main" id="{DF2D4057-8B63-96CF-702B-F55249349A4D}"/>
              </a:ext>
            </a:extLst>
          </p:cNvPr>
          <p:cNvSpPr txBox="1"/>
          <p:nvPr/>
        </p:nvSpPr>
        <p:spPr>
          <a:xfrm>
            <a:off x="479376" y="916758"/>
            <a:ext cx="11233248" cy="2800767"/>
          </a:xfrm>
          <a:prstGeom prst="rect">
            <a:avLst/>
          </a:prstGeom>
          <a:noFill/>
        </p:spPr>
        <p:txBody>
          <a:bodyPr wrap="square" rtlCol="0">
            <a:spAutoFit/>
          </a:bodyPr>
          <a:lstStyle/>
          <a:p>
            <a:r>
              <a:rPr lang="en-US" sz="1600" b="1" dirty="0"/>
              <a:t>Objectives: </a:t>
            </a:r>
          </a:p>
          <a:p>
            <a:pPr marL="285750" indent="-285750">
              <a:buFont typeface="Arial" panose="020B0604020202020204" pitchFamily="34" charset="0"/>
              <a:buChar char="•"/>
            </a:pPr>
            <a:r>
              <a:rPr lang="en-US" sz="1600" dirty="0"/>
              <a:t>Understand the current staff and competences in EUROfusion beneficiaries and affiliated entities.</a:t>
            </a:r>
          </a:p>
          <a:p>
            <a:pPr marL="285750" indent="-285750">
              <a:buFont typeface="Arial" panose="020B0604020202020204" pitchFamily="34" charset="0"/>
              <a:buChar char="•"/>
            </a:pPr>
            <a:r>
              <a:rPr lang="en-US" sz="1600" dirty="0"/>
              <a:t>Improve staff retainment and recruitment - movement of staff to/from ITER, F4E, private companies and industry. </a:t>
            </a:r>
          </a:p>
          <a:p>
            <a:pPr marL="285750" indent="-285750">
              <a:buFont typeface="Arial" panose="020B0604020202020204" pitchFamily="34" charset="0"/>
              <a:buChar char="•"/>
            </a:pPr>
            <a:r>
              <a:rPr lang="en-US" sz="1600" dirty="0"/>
              <a:t>Involvement in Education activities. </a:t>
            </a:r>
          </a:p>
          <a:p>
            <a:pPr marL="285750" indent="-285750">
              <a:buFont typeface="Arial" panose="020B0604020202020204" pitchFamily="34" charset="0"/>
              <a:buChar char="•"/>
            </a:pPr>
            <a:endParaRPr lang="en-US" sz="1600" dirty="0"/>
          </a:p>
          <a:p>
            <a:r>
              <a:rPr lang="en-US" sz="1600" dirty="0"/>
              <a:t>HR survey panel: PMU, ITER, F4E</a:t>
            </a:r>
          </a:p>
          <a:p>
            <a:r>
              <a:rPr lang="en-US" sz="1600" dirty="0"/>
              <a:t>Consultations: PMU, FuseNet, European Commission</a:t>
            </a:r>
          </a:p>
          <a:p>
            <a:pPr marL="285750" indent="-285750">
              <a:buFont typeface="Arial" panose="020B0604020202020204" pitchFamily="34" charset="0"/>
              <a:buChar char="•"/>
            </a:pPr>
            <a:r>
              <a:rPr lang="en-US" sz="1600" dirty="0"/>
              <a:t>Identify needs from ITER, F4E and the PMU departments. </a:t>
            </a:r>
          </a:p>
          <a:p>
            <a:pPr marL="285750" indent="-285750">
              <a:buFont typeface="Arial" panose="020B0604020202020204" pitchFamily="34" charset="0"/>
              <a:buChar char="•"/>
            </a:pPr>
            <a:r>
              <a:rPr lang="en-US" sz="1600" b="1" dirty="0"/>
              <a:t>Combine with other surveys and make recommendations</a:t>
            </a:r>
          </a:p>
          <a:p>
            <a:r>
              <a:rPr lang="en-US" sz="1600" b="1" dirty="0"/>
              <a:t>to the General Assembly in December 2023.  </a:t>
            </a:r>
          </a:p>
          <a:p>
            <a:endParaRPr lang="en-US" sz="1600" dirty="0"/>
          </a:p>
        </p:txBody>
      </p:sp>
    </p:spTree>
    <p:extLst>
      <p:ext uri="{BB962C8B-B14F-4D97-AF65-F5344CB8AC3E}">
        <p14:creationId xmlns:p14="http://schemas.microsoft.com/office/powerpoint/2010/main" val="104566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2023 Human Resources Survey – Survey questions</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8448674"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4</a:t>
            </a:fld>
            <a:endParaRPr lang="en-GB"/>
          </a:p>
        </p:txBody>
      </p:sp>
      <p:pic>
        <p:nvPicPr>
          <p:cNvPr id="9" name="Picture 8">
            <a:extLst>
              <a:ext uri="{FF2B5EF4-FFF2-40B4-BE49-F238E27FC236}">
                <a16:creationId xmlns:a16="http://schemas.microsoft.com/office/drawing/2014/main" id="{2806A3B1-FE60-CBC1-8213-655737D4A7F1}"/>
              </a:ext>
            </a:extLst>
          </p:cNvPr>
          <p:cNvPicPr>
            <a:picLocks noChangeAspect="1"/>
          </p:cNvPicPr>
          <p:nvPr/>
        </p:nvPicPr>
        <p:blipFill>
          <a:blip r:embed="rId2"/>
          <a:stretch>
            <a:fillRect/>
          </a:stretch>
        </p:blipFill>
        <p:spPr>
          <a:xfrm>
            <a:off x="456525" y="924058"/>
            <a:ext cx="11431349" cy="417399"/>
          </a:xfrm>
          <a:prstGeom prst="rect">
            <a:avLst/>
          </a:prstGeom>
        </p:spPr>
      </p:pic>
      <p:pic>
        <p:nvPicPr>
          <p:cNvPr id="14" name="Picture 13">
            <a:extLst>
              <a:ext uri="{FF2B5EF4-FFF2-40B4-BE49-F238E27FC236}">
                <a16:creationId xmlns:a16="http://schemas.microsoft.com/office/drawing/2014/main" id="{07ECFF17-09ED-91DB-D99D-4D220D8255D9}"/>
              </a:ext>
            </a:extLst>
          </p:cNvPr>
          <p:cNvPicPr>
            <a:picLocks noChangeAspect="1"/>
          </p:cNvPicPr>
          <p:nvPr/>
        </p:nvPicPr>
        <p:blipFill>
          <a:blip r:embed="rId3"/>
          <a:stretch>
            <a:fillRect/>
          </a:stretch>
        </p:blipFill>
        <p:spPr>
          <a:xfrm>
            <a:off x="456525" y="1462780"/>
            <a:ext cx="11431348" cy="1084492"/>
          </a:xfrm>
          <a:prstGeom prst="rect">
            <a:avLst/>
          </a:prstGeom>
        </p:spPr>
      </p:pic>
      <p:pic>
        <p:nvPicPr>
          <p:cNvPr id="18" name="Picture 17">
            <a:extLst>
              <a:ext uri="{FF2B5EF4-FFF2-40B4-BE49-F238E27FC236}">
                <a16:creationId xmlns:a16="http://schemas.microsoft.com/office/drawing/2014/main" id="{EDCA22D5-DAE5-89E6-BB38-F11C3C52EFA9}"/>
              </a:ext>
            </a:extLst>
          </p:cNvPr>
          <p:cNvPicPr>
            <a:picLocks noChangeAspect="1"/>
          </p:cNvPicPr>
          <p:nvPr/>
        </p:nvPicPr>
        <p:blipFill>
          <a:blip r:embed="rId4"/>
          <a:stretch>
            <a:fillRect/>
          </a:stretch>
        </p:blipFill>
        <p:spPr>
          <a:xfrm>
            <a:off x="456526" y="2632665"/>
            <a:ext cx="11431348" cy="1147353"/>
          </a:xfrm>
          <a:prstGeom prst="rect">
            <a:avLst/>
          </a:prstGeom>
        </p:spPr>
      </p:pic>
      <p:pic>
        <p:nvPicPr>
          <p:cNvPr id="20" name="Picture 19">
            <a:extLst>
              <a:ext uri="{FF2B5EF4-FFF2-40B4-BE49-F238E27FC236}">
                <a16:creationId xmlns:a16="http://schemas.microsoft.com/office/drawing/2014/main" id="{5AFA5415-6A61-0F7A-488C-34C91ADDA82A}"/>
              </a:ext>
            </a:extLst>
          </p:cNvPr>
          <p:cNvPicPr>
            <a:picLocks noChangeAspect="1"/>
          </p:cNvPicPr>
          <p:nvPr/>
        </p:nvPicPr>
        <p:blipFill>
          <a:blip r:embed="rId5"/>
          <a:stretch>
            <a:fillRect/>
          </a:stretch>
        </p:blipFill>
        <p:spPr>
          <a:xfrm>
            <a:off x="456525" y="3838480"/>
            <a:ext cx="2996035" cy="2415607"/>
          </a:xfrm>
          <a:prstGeom prst="rect">
            <a:avLst/>
          </a:prstGeom>
        </p:spPr>
      </p:pic>
      <p:pic>
        <p:nvPicPr>
          <p:cNvPr id="24" name="Picture 23">
            <a:extLst>
              <a:ext uri="{FF2B5EF4-FFF2-40B4-BE49-F238E27FC236}">
                <a16:creationId xmlns:a16="http://schemas.microsoft.com/office/drawing/2014/main" id="{B5DBE489-2C77-D824-0C67-4AD50A823CE1}"/>
              </a:ext>
            </a:extLst>
          </p:cNvPr>
          <p:cNvPicPr>
            <a:picLocks noChangeAspect="1"/>
          </p:cNvPicPr>
          <p:nvPr/>
        </p:nvPicPr>
        <p:blipFill>
          <a:blip r:embed="rId6"/>
          <a:stretch>
            <a:fillRect/>
          </a:stretch>
        </p:blipFill>
        <p:spPr>
          <a:xfrm>
            <a:off x="3605760" y="4054317"/>
            <a:ext cx="8448675" cy="180975"/>
          </a:xfrm>
          <a:prstGeom prst="rect">
            <a:avLst/>
          </a:prstGeom>
        </p:spPr>
      </p:pic>
      <p:pic>
        <p:nvPicPr>
          <p:cNvPr id="28" name="Picture 27">
            <a:extLst>
              <a:ext uri="{FF2B5EF4-FFF2-40B4-BE49-F238E27FC236}">
                <a16:creationId xmlns:a16="http://schemas.microsoft.com/office/drawing/2014/main" id="{03073C7A-7075-C304-2FD2-EDE61CC64CEF}"/>
              </a:ext>
            </a:extLst>
          </p:cNvPr>
          <p:cNvPicPr>
            <a:picLocks noChangeAspect="1"/>
          </p:cNvPicPr>
          <p:nvPr/>
        </p:nvPicPr>
        <p:blipFill>
          <a:blip r:embed="rId7"/>
          <a:stretch>
            <a:fillRect/>
          </a:stretch>
        </p:blipFill>
        <p:spPr>
          <a:xfrm>
            <a:off x="3605759" y="4419103"/>
            <a:ext cx="8448675" cy="180975"/>
          </a:xfrm>
          <a:prstGeom prst="rect">
            <a:avLst/>
          </a:prstGeom>
        </p:spPr>
      </p:pic>
    </p:spTree>
    <p:extLst>
      <p:ext uri="{BB962C8B-B14F-4D97-AF65-F5344CB8AC3E}">
        <p14:creationId xmlns:p14="http://schemas.microsoft.com/office/powerpoint/2010/main" val="423553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2023 Human Resources Survey – Survey questions</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8159827"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5</a:t>
            </a:fld>
            <a:endParaRPr lang="en-GB"/>
          </a:p>
        </p:txBody>
      </p:sp>
      <p:pic>
        <p:nvPicPr>
          <p:cNvPr id="9" name="Picture 8">
            <a:extLst>
              <a:ext uri="{FF2B5EF4-FFF2-40B4-BE49-F238E27FC236}">
                <a16:creationId xmlns:a16="http://schemas.microsoft.com/office/drawing/2014/main" id="{2806A3B1-FE60-CBC1-8213-655737D4A7F1}"/>
              </a:ext>
            </a:extLst>
          </p:cNvPr>
          <p:cNvPicPr>
            <a:picLocks noChangeAspect="1"/>
          </p:cNvPicPr>
          <p:nvPr/>
        </p:nvPicPr>
        <p:blipFill>
          <a:blip r:embed="rId2"/>
          <a:stretch>
            <a:fillRect/>
          </a:stretch>
        </p:blipFill>
        <p:spPr>
          <a:xfrm>
            <a:off x="456525" y="924058"/>
            <a:ext cx="11431349" cy="417399"/>
          </a:xfrm>
          <a:prstGeom prst="rect">
            <a:avLst/>
          </a:prstGeom>
        </p:spPr>
      </p:pic>
      <p:graphicFrame>
        <p:nvGraphicFramePr>
          <p:cNvPr id="3" name="Table 2">
            <a:extLst>
              <a:ext uri="{FF2B5EF4-FFF2-40B4-BE49-F238E27FC236}">
                <a16:creationId xmlns:a16="http://schemas.microsoft.com/office/drawing/2014/main" id="{47D5E9A0-3E43-F583-B3BB-3561D71D4EA7}"/>
              </a:ext>
            </a:extLst>
          </p:cNvPr>
          <p:cNvGraphicFramePr>
            <a:graphicFrameLocks noGrp="1"/>
          </p:cNvGraphicFramePr>
          <p:nvPr>
            <p:extLst>
              <p:ext uri="{D42A27DB-BD31-4B8C-83A1-F6EECF244321}">
                <p14:modId xmlns:p14="http://schemas.microsoft.com/office/powerpoint/2010/main" val="2255123474"/>
              </p:ext>
            </p:extLst>
          </p:nvPr>
        </p:nvGraphicFramePr>
        <p:xfrm>
          <a:off x="1640793" y="1482012"/>
          <a:ext cx="8605615" cy="5043332"/>
        </p:xfrm>
        <a:graphic>
          <a:graphicData uri="http://schemas.openxmlformats.org/drawingml/2006/table">
            <a:tbl>
              <a:tblPr/>
              <a:tblGrid>
                <a:gridCol w="922946">
                  <a:extLst>
                    <a:ext uri="{9D8B030D-6E8A-4147-A177-3AD203B41FA5}">
                      <a16:colId xmlns:a16="http://schemas.microsoft.com/office/drawing/2014/main" val="1464042485"/>
                    </a:ext>
                  </a:extLst>
                </a:gridCol>
                <a:gridCol w="897308">
                  <a:extLst>
                    <a:ext uri="{9D8B030D-6E8A-4147-A177-3AD203B41FA5}">
                      <a16:colId xmlns:a16="http://schemas.microsoft.com/office/drawing/2014/main" val="2970286960"/>
                    </a:ext>
                  </a:extLst>
                </a:gridCol>
                <a:gridCol w="1786071">
                  <a:extLst>
                    <a:ext uri="{9D8B030D-6E8A-4147-A177-3AD203B41FA5}">
                      <a16:colId xmlns:a16="http://schemas.microsoft.com/office/drawing/2014/main" val="1531302901"/>
                    </a:ext>
                  </a:extLst>
                </a:gridCol>
                <a:gridCol w="2281727">
                  <a:extLst>
                    <a:ext uri="{9D8B030D-6E8A-4147-A177-3AD203B41FA5}">
                      <a16:colId xmlns:a16="http://schemas.microsoft.com/office/drawing/2014/main" val="3212931098"/>
                    </a:ext>
                  </a:extLst>
                </a:gridCol>
                <a:gridCol w="2717563">
                  <a:extLst>
                    <a:ext uri="{9D8B030D-6E8A-4147-A177-3AD203B41FA5}">
                      <a16:colId xmlns:a16="http://schemas.microsoft.com/office/drawing/2014/main" val="741555953"/>
                    </a:ext>
                  </a:extLst>
                </a:gridCol>
              </a:tblGrid>
              <a:tr h="158156">
                <a:tc>
                  <a:txBody>
                    <a:bodyPr/>
                    <a:lstStyle/>
                    <a:p>
                      <a:pPr algn="l" fontAlgn="b"/>
                      <a:r>
                        <a:rPr lang="en-US" sz="900" b="1" i="0" u="none" strike="noStrike">
                          <a:solidFill>
                            <a:schemeClr val="bg1"/>
                          </a:solidFill>
                          <a:effectLst/>
                          <a:latin typeface="Arial" panose="020B0604020202020204" pitchFamily="34" charset="0"/>
                        </a:rPr>
                        <a:t>Gender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
                      <a:r>
                        <a:rPr lang="en-US" sz="900" b="1" i="0" u="none" strike="noStrike">
                          <a:solidFill>
                            <a:schemeClr val="bg1"/>
                          </a:solidFill>
                          <a:effectLst/>
                          <a:latin typeface="Arial" panose="020B0604020202020204" pitchFamily="34" charset="0"/>
                        </a:rPr>
                        <a:t>Highest degree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
                      <a:r>
                        <a:rPr lang="en-US" sz="900" b="1" i="0" u="none" strike="noStrike">
                          <a:solidFill>
                            <a:schemeClr val="bg1"/>
                          </a:solidFill>
                          <a:effectLst/>
                          <a:latin typeface="Arial" panose="020B0604020202020204" pitchFamily="34" charset="0"/>
                        </a:rPr>
                        <a:t>General Qualification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
                      <a:r>
                        <a:rPr lang="en-US" sz="900" b="1" i="0" u="none" strike="noStrike">
                          <a:solidFill>
                            <a:schemeClr val="bg1"/>
                          </a:solidFill>
                          <a:effectLst/>
                          <a:latin typeface="Arial" panose="020B0604020202020204" pitchFamily="34" charset="0"/>
                        </a:rPr>
                        <a:t>Acquired Skills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
                      <a:r>
                        <a:rPr lang="en-US" sz="900" b="1" i="0" u="none" strike="noStrike" dirty="0">
                          <a:solidFill>
                            <a:schemeClr val="bg1"/>
                          </a:solidFill>
                          <a:effectLst/>
                          <a:latin typeface="Arial" panose="020B0604020202020204" pitchFamily="34" charset="0"/>
                        </a:rPr>
                        <a:t>Operational role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400553119"/>
                  </a:ext>
                </a:extLst>
              </a:tr>
              <a:tr h="120371">
                <a:tc>
                  <a:txBody>
                    <a:bodyPr/>
                    <a:lstStyle/>
                    <a:p>
                      <a:pPr algn="l" fontAlgn="b"/>
                      <a:r>
                        <a:rPr lang="en-US" sz="900" b="0" i="0" u="none" strike="noStrike">
                          <a:effectLst/>
                          <a:latin typeface="Arial" panose="020B0604020202020204" pitchFamily="34" charset="0"/>
                        </a:rPr>
                        <a:t>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Bachelor Degree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Chemistry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Administration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No operational role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944628"/>
                  </a:ext>
                </a:extLst>
              </a:tr>
              <a:tr h="120371">
                <a:tc>
                  <a:txBody>
                    <a:bodyPr/>
                    <a:lstStyle/>
                    <a:p>
                      <a:pPr algn="l" fontAlgn="b"/>
                      <a:r>
                        <a:rPr lang="en-US" sz="900" b="0" i="0" u="none" strike="noStrike">
                          <a:effectLst/>
                          <a:latin typeface="Arial" panose="020B0604020202020204" pitchFamily="34" charset="0"/>
                        </a:rPr>
                        <a:t>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Master Degree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Computer Science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Diagnostics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Cryo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207023"/>
                  </a:ext>
                </a:extLst>
              </a:tr>
              <a:tr h="120371">
                <a:tc>
                  <a:txBody>
                    <a:bodyPr/>
                    <a:lstStyle/>
                    <a:p>
                      <a:pPr algn="l" fontAlgn="b"/>
                      <a:r>
                        <a:rPr lang="en-US" sz="900" b="0" i="0" u="none" strike="noStrike">
                          <a:effectLst/>
                          <a:latin typeface="Arial" panose="020B0604020202020204" pitchFamily="34" charset="0"/>
                        </a:rPr>
                        <a:t>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PhD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Economy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Engineer - Cryo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Engineer Pilot, Engineer-in-Charge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401507"/>
                  </a:ext>
                </a:extLst>
              </a:tr>
              <a:tr h="192594">
                <a:tc>
                  <a:txBody>
                    <a:bodyPr/>
                    <a:lstStyle/>
                    <a:p>
                      <a:pPr algn="l" fontAlgn="b"/>
                      <a:r>
                        <a:rPr lang="en-US" sz="900" b="0" i="0" u="none" strike="noStrike">
                          <a:effectLst/>
                          <a:latin typeface="Arial" panose="020B0604020202020204" pitchFamily="34" charset="0"/>
                        </a:rPr>
                        <a:t>Prefer not to say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Chemical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 - High Voltage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Heating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318269"/>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Civil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Engineer - Low Voltage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Pellet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962213"/>
                  </a:ext>
                </a:extLst>
              </a:tr>
              <a:tr h="192594">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Electrical/Electrotechnical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Engineer - Magnet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Power Supplies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808871"/>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Electronic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 - Nuclear Design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Shift Technician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39980"/>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Materials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 -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Vacuum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72497"/>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Mechanical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Engineer - Remote Handling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Operator - Other (Specify in comment)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061498"/>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Nuclear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 - Safety &amp; 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IT - CODAS/CODAC, Data Acquision,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4101"/>
                  </a:ext>
                </a:extLst>
              </a:tr>
              <a:tr h="192594">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Engineer - 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Engineer - Systems Engineering &amp; Design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Safety, Health Physics,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193592"/>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Humanistics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Engineer - Vacuum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Scientific Coordinator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102662"/>
                  </a:ext>
                </a:extLst>
              </a:tr>
              <a:tr h="192594">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Law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Arial" panose="020B0604020202020204" pitchFamily="34" charset="0"/>
                        </a:rPr>
                        <a:t>Engineering Analysis - Electromagnetic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Scientific Operator - Cameras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758649"/>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Mathematics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Analysis - Nuclear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Scientific Operator - Diagnostics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243600"/>
                  </a:ext>
                </a:extLst>
              </a:tr>
              <a:tr h="192594">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Media and Communication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Analysis - Structural &amp; Mechanical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Scientific Operator - Disruption Mitigation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05125"/>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Physics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Engineering Analysis - Thermofluid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Scientific Operator - Physics Pilot, Session Leader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305281"/>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Technician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Health Physics, Radiation Protection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effectLst/>
                          <a:latin typeface="Arial" panose="020B0604020202020204" pitchFamily="34" charset="0"/>
                        </a:rPr>
                        <a:t>Scientific Operator - Real-time control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659952"/>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Heating and Current Drive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Scientific Operator - Other (Specify in comment)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494532"/>
                  </a:ext>
                </a:extLst>
              </a:tr>
              <a:tr h="192594">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IT - Data Acquision, CODAS/CODAC,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333448"/>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IT - Instrumentation and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786929"/>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IT - Software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470806"/>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Materials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251819"/>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Physicist - Computational / Numerical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173455"/>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Physicist - Experimental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529765"/>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Physicist -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6306915"/>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Physicist - Theoretical / Analytical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157804"/>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Procurement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709719"/>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Project Management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514399"/>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Quality Assurance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307890"/>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Tritium handling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403817"/>
                  </a:ext>
                </a:extLst>
              </a:tr>
              <a:tr h="120371">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DE" sz="9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DE" sz="9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992505"/>
                  </a:ext>
                </a:extLst>
              </a:tr>
            </a:tbl>
          </a:graphicData>
        </a:graphic>
      </p:graphicFrame>
    </p:spTree>
    <p:extLst>
      <p:ext uri="{BB962C8B-B14F-4D97-AF65-F5344CB8AC3E}">
        <p14:creationId xmlns:p14="http://schemas.microsoft.com/office/powerpoint/2010/main" val="249083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Education Programs Overview</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9470834"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6</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18768" y="1060363"/>
            <a:ext cx="11588073" cy="4770537"/>
          </a:xfrm>
          <a:prstGeom prst="rect">
            <a:avLst/>
          </a:prstGeom>
          <a:noFill/>
        </p:spPr>
        <p:txBody>
          <a:bodyPr wrap="square" rtlCol="0">
            <a:spAutoFit/>
          </a:bodyPr>
          <a:lstStyle/>
          <a:p>
            <a:r>
              <a:rPr lang="en-US" sz="1600" b="1" dirty="0"/>
              <a:t>Objectives: </a:t>
            </a:r>
          </a:p>
          <a:p>
            <a:pPr marL="285750" indent="-285750">
              <a:buFont typeface="Arial" panose="020B0604020202020204" pitchFamily="34" charset="0"/>
              <a:buChar char="•"/>
            </a:pPr>
            <a:r>
              <a:rPr lang="en-US" sz="1600" dirty="0"/>
              <a:t>Obtain information annually (starting from 2022) on the education programs per beneficiary particularly on: </a:t>
            </a:r>
          </a:p>
          <a:p>
            <a:pPr marL="742950" lvl="1" indent="-285750">
              <a:buFont typeface="Arial" panose="020B0604020202020204" pitchFamily="34" charset="0"/>
              <a:buChar char="•"/>
            </a:pPr>
            <a:r>
              <a:rPr lang="en-US" sz="1600" dirty="0"/>
              <a:t>Full programs at BSc, MSc and PhD level</a:t>
            </a:r>
          </a:p>
          <a:p>
            <a:pPr marL="742950" lvl="1" indent="-285750">
              <a:buFont typeface="Arial" panose="020B0604020202020204" pitchFamily="34" charset="0"/>
              <a:buChar char="•"/>
            </a:pPr>
            <a:r>
              <a:rPr lang="en-US" sz="1600" dirty="0"/>
              <a:t>Individual courses, workshops, Summer/Winter schools</a:t>
            </a:r>
          </a:p>
          <a:p>
            <a:pPr marL="742950" lvl="1" indent="-285750">
              <a:buFont typeface="Arial" panose="020B0604020202020204" pitchFamily="34" charset="0"/>
              <a:buChar char="•"/>
            </a:pPr>
            <a:r>
              <a:rPr lang="en-US" sz="1600" dirty="0"/>
              <a:t>Internships</a:t>
            </a:r>
          </a:p>
          <a:p>
            <a:pPr marL="742950" lvl="1" indent="-285750">
              <a:buFont typeface="Arial" panose="020B0604020202020204" pitchFamily="34" charset="0"/>
              <a:buChar char="•"/>
            </a:pPr>
            <a:r>
              <a:rPr lang="en-US" sz="1600" dirty="0"/>
              <a:t>Educational events</a:t>
            </a:r>
          </a:p>
          <a:p>
            <a:pPr marL="742950" lvl="1" indent="-285750">
              <a:buFont typeface="Arial" panose="020B0604020202020204" pitchFamily="34" charset="0"/>
              <a:buChar char="•"/>
            </a:pPr>
            <a:r>
              <a:rPr lang="en-US" sz="1600" dirty="0"/>
              <a:t>Materials</a:t>
            </a:r>
          </a:p>
          <a:p>
            <a:endParaRPr lang="en-US" sz="1600" b="1" dirty="0"/>
          </a:p>
          <a:p>
            <a:r>
              <a:rPr lang="en-US" sz="1600" b="1" dirty="0"/>
              <a:t>Status: </a:t>
            </a:r>
            <a:r>
              <a:rPr lang="en-US" sz="1600" dirty="0"/>
              <a:t>Received 13 reports from 9 beneficiaries. (TD/TD-23-64) Data collection and analysis is ongoing. </a:t>
            </a:r>
          </a:p>
          <a:p>
            <a:endParaRPr lang="en-US" sz="1600" dirty="0"/>
          </a:p>
          <a:p>
            <a:pPr marL="285750" indent="-285750">
              <a:buFont typeface="Wingdings" panose="05000000000000000000" pitchFamily="2" charset="2"/>
              <a:buChar char="è"/>
            </a:pPr>
            <a:r>
              <a:rPr lang="en-US" sz="1600" dirty="0"/>
              <a:t>Identify availability of educational courses and material across EUROfusion. </a:t>
            </a:r>
          </a:p>
          <a:p>
            <a:pPr marL="285750" indent="-285750">
              <a:buFont typeface="Wingdings" panose="05000000000000000000" pitchFamily="2" charset="2"/>
              <a:buChar char="è"/>
            </a:pPr>
            <a:r>
              <a:rPr lang="en-US" sz="1600" dirty="0"/>
              <a:t>Support current lecturers, share best practices and good ideas, make courses more accessible</a:t>
            </a:r>
          </a:p>
          <a:p>
            <a:pPr marL="285750" indent="-285750">
              <a:buFont typeface="Wingdings" panose="05000000000000000000" pitchFamily="2" charset="2"/>
              <a:buChar char="è"/>
            </a:pPr>
            <a:r>
              <a:rPr lang="en-US" sz="1600" dirty="0"/>
              <a:t>Identify gaps and priorities -&gt; work with FuseNet and TRED to influence universities and/or develop courses as needed.  </a:t>
            </a:r>
          </a:p>
          <a:p>
            <a:pPr marL="285750" indent="-285750">
              <a:buFont typeface="Wingdings" panose="05000000000000000000" pitchFamily="2" charset="2"/>
              <a:buChar char="è"/>
            </a:pPr>
            <a:endParaRPr lang="en-US" sz="1600" dirty="0"/>
          </a:p>
          <a:p>
            <a:endParaRPr lang="en-US" sz="1600" dirty="0"/>
          </a:p>
          <a:p>
            <a:pPr marL="285750" indent="-285750">
              <a:buFont typeface="Arial" panose="020B0604020202020204" pitchFamily="34" charset="0"/>
              <a:buChar char="•"/>
            </a:pPr>
            <a:r>
              <a:rPr lang="en-US" sz="1600" dirty="0"/>
              <a:t>Many fusion physics schools and courses. -&gt; Review availability of engineering and operations courses.</a:t>
            </a:r>
          </a:p>
          <a:p>
            <a:pPr marL="285750" indent="-285750">
              <a:buFont typeface="Arial" panose="020B0604020202020204" pitchFamily="34" charset="0"/>
              <a:buChar char="•"/>
            </a:pPr>
            <a:r>
              <a:rPr lang="en-US" sz="1600" dirty="0"/>
              <a:t>Please let me know when you organize a training course.</a:t>
            </a:r>
          </a:p>
          <a:p>
            <a:pPr marL="285750" indent="-285750">
              <a:buFont typeface="Arial" panose="020B0604020202020204" pitchFamily="34" charset="0"/>
              <a:buChar char="•"/>
            </a:pPr>
            <a:r>
              <a:rPr lang="en-US" sz="1600" dirty="0"/>
              <a:t>Ongoing comprehensive discussion on the EUROfusion education/training activities in the PMU. </a:t>
            </a:r>
          </a:p>
          <a:p>
            <a:pPr marL="285750" indent="-285750">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245E9196-7719-AFDC-C323-966FD28D724E}"/>
              </a:ext>
            </a:extLst>
          </p:cNvPr>
          <p:cNvSpPr txBox="1"/>
          <p:nvPr/>
        </p:nvSpPr>
        <p:spPr>
          <a:xfrm>
            <a:off x="10292824" y="5847575"/>
            <a:ext cx="1399440" cy="369332"/>
          </a:xfrm>
          <a:prstGeom prst="rect">
            <a:avLst/>
          </a:prstGeom>
          <a:solidFill>
            <a:schemeClr val="bg1">
              <a:lumMod val="95000"/>
            </a:schemeClr>
          </a:solidFill>
        </p:spPr>
        <p:txBody>
          <a:bodyPr wrap="square">
            <a:spAutoFit/>
          </a:bodyPr>
          <a:lstStyle/>
          <a:p>
            <a:pPr algn="ctr"/>
            <a:r>
              <a:rPr lang="en-US" sz="1800" dirty="0"/>
              <a:t>Feedback?    </a:t>
            </a:r>
          </a:p>
        </p:txBody>
      </p:sp>
    </p:spTree>
    <p:extLst>
      <p:ext uri="{BB962C8B-B14F-4D97-AF65-F5344CB8AC3E}">
        <p14:creationId xmlns:p14="http://schemas.microsoft.com/office/powerpoint/2010/main" val="269719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Operations roles and training overview</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8611518"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7</a:t>
            </a:fld>
            <a:endParaRPr lang="en-GB"/>
          </a:p>
        </p:txBody>
      </p:sp>
      <p:sp>
        <p:nvSpPr>
          <p:cNvPr id="3" name="Rectangle 2">
            <a:extLst>
              <a:ext uri="{FF2B5EF4-FFF2-40B4-BE49-F238E27FC236}">
                <a16:creationId xmlns:a16="http://schemas.microsoft.com/office/drawing/2014/main" id="{D9557228-B949-7E58-6D34-3F6D60C53A3A}"/>
              </a:ext>
            </a:extLst>
          </p:cNvPr>
          <p:cNvSpPr/>
          <p:nvPr/>
        </p:nvSpPr>
        <p:spPr>
          <a:xfrm>
            <a:off x="609600" y="1001888"/>
            <a:ext cx="10000585" cy="5262979"/>
          </a:xfrm>
          <a:prstGeom prst="rect">
            <a:avLst/>
          </a:prstGeom>
        </p:spPr>
        <p:txBody>
          <a:bodyPr wrap="square">
            <a:spAutoFit/>
          </a:bodyPr>
          <a:lstStyle/>
          <a:p>
            <a:r>
              <a:rPr lang="en-US" sz="1600" b="1" dirty="0">
                <a:latin typeface="Calibri" panose="020F0502020204030204" pitchFamily="34" charset="0"/>
                <a:cs typeface="Calibri" panose="020F0502020204030204" pitchFamily="34" charset="0"/>
              </a:rPr>
              <a:t>Operation of large-scale facilities can involve 30-50 roles, areas and ~ 500 people</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Site services (water supply, etc.)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Power supplies – magnets, heating systems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Vacuum and gas (vacuum conditioning)</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Cryogenics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Dedicated plants for beryllium, tritium</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Heating systems – NBI, ECRH, ICRH, LH</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Pellets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Diagnostics</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Plasma operations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Real-time Control (plant, protection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  systems, scientific real-time networks)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IT systems (CODAS/CODAC)</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Disruption mitigation (DMV, SPI)</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Maintenance services</a:t>
            </a:r>
            <a:endParaRPr lang="en-US" sz="1600" b="1" dirty="0">
              <a:solidFill>
                <a:schemeClr val="tx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Safety (personnel and machine)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Health physics, safety case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Protection systems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Waste management</a:t>
            </a:r>
          </a:p>
          <a:p>
            <a:endParaRPr lang="en-US" sz="1600" dirty="0">
              <a:latin typeface="Calibri" panose="020F0502020204030204" pitchFamily="34" charset="0"/>
              <a:cs typeface="Calibri" panose="020F0502020204030204" pitchFamily="34" charset="0"/>
            </a:endParaRPr>
          </a:p>
        </p:txBody>
      </p:sp>
      <p:pic>
        <p:nvPicPr>
          <p:cNvPr id="6" name="Picture 2" descr="World's most powerful magnet being shipped to ITER fusion reactor | New  Scientist">
            <a:extLst>
              <a:ext uri="{FF2B5EF4-FFF2-40B4-BE49-F238E27FC236}">
                <a16:creationId xmlns:a16="http://schemas.microsoft.com/office/drawing/2014/main" id="{90A02D85-300B-3645-9967-6ED9DFCDD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885" y="1620588"/>
            <a:ext cx="6304401" cy="42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7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Operations roles and training overview</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600" y="6528386"/>
            <a:ext cx="9448800"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8</a:t>
            </a:fld>
            <a:endParaRPr lang="en-GB"/>
          </a:p>
        </p:txBody>
      </p:sp>
      <p:sp>
        <p:nvSpPr>
          <p:cNvPr id="11" name="TextBox 10">
            <a:extLst>
              <a:ext uri="{FF2B5EF4-FFF2-40B4-BE49-F238E27FC236}">
                <a16:creationId xmlns:a16="http://schemas.microsoft.com/office/drawing/2014/main" id="{3B07F17C-B2D5-DB4C-8FB7-06ABF6DB53B8}"/>
              </a:ext>
            </a:extLst>
          </p:cNvPr>
          <p:cNvSpPr txBox="1"/>
          <p:nvPr/>
        </p:nvSpPr>
        <p:spPr>
          <a:xfrm>
            <a:off x="418768" y="1060363"/>
            <a:ext cx="11588073" cy="2554545"/>
          </a:xfrm>
          <a:prstGeom prst="rect">
            <a:avLst/>
          </a:prstGeom>
          <a:noFill/>
        </p:spPr>
        <p:txBody>
          <a:bodyPr wrap="square" rtlCol="0">
            <a:spAutoFit/>
          </a:bodyPr>
          <a:lstStyle/>
          <a:p>
            <a:r>
              <a:rPr lang="en-US" sz="1600" b="1" dirty="0"/>
              <a:t>Under the EUROfusion Operations Network (</a:t>
            </a:r>
            <a:r>
              <a:rPr lang="en-US" sz="1600" b="1" dirty="0" err="1"/>
              <a:t>WPPrIO</a:t>
            </a:r>
            <a:r>
              <a:rPr lang="en-US" sz="1600" b="1" dirty="0"/>
              <a:t>)</a:t>
            </a:r>
          </a:p>
          <a:p>
            <a:endParaRPr lang="en-US" sz="1600" b="1" dirty="0"/>
          </a:p>
          <a:p>
            <a:r>
              <a:rPr lang="en-US" sz="1600" b="1" dirty="0"/>
              <a:t>Objectives:</a:t>
            </a:r>
          </a:p>
          <a:p>
            <a:pPr marL="285750" indent="-285750">
              <a:buFont typeface="Arial" panose="020B0604020202020204" pitchFamily="34" charset="0"/>
              <a:buChar char="•"/>
            </a:pPr>
            <a:r>
              <a:rPr lang="en-US" sz="1600" dirty="0"/>
              <a:t>Collect the list of operator roles (rostered and on-call) for each fusion device (tokamak / stellarator) including: </a:t>
            </a:r>
          </a:p>
          <a:p>
            <a:pPr marL="742950" lvl="1" indent="-285750">
              <a:buFont typeface="Arial" panose="020B0604020202020204" pitchFamily="34" charset="0"/>
              <a:buChar char="•"/>
            </a:pPr>
            <a:r>
              <a:rPr lang="en-US" sz="1600" dirty="0"/>
              <a:t>Number of operators, rostering / scheduling </a:t>
            </a:r>
          </a:p>
          <a:p>
            <a:pPr marL="742950" lvl="1" indent="-285750">
              <a:buFont typeface="Arial" panose="020B0604020202020204" pitchFamily="34" charset="0"/>
              <a:buChar char="•"/>
            </a:pPr>
            <a:r>
              <a:rPr lang="en-US" sz="1600" dirty="0"/>
              <a:t>Responsibilities</a:t>
            </a:r>
          </a:p>
          <a:p>
            <a:pPr marL="742950" lvl="1" indent="-285750">
              <a:buFont typeface="Arial" panose="020B0604020202020204" pitchFamily="34" charset="0"/>
              <a:buChar char="•"/>
            </a:pPr>
            <a:r>
              <a:rPr lang="en-US" sz="1600" dirty="0"/>
              <a:t>Prerequisites</a:t>
            </a:r>
          </a:p>
          <a:p>
            <a:pPr marL="742950" lvl="1" indent="-285750">
              <a:buFont typeface="Arial" panose="020B0604020202020204" pitchFamily="34" charset="0"/>
              <a:buChar char="•"/>
            </a:pPr>
            <a:r>
              <a:rPr lang="en-US" sz="1600" dirty="0"/>
              <a:t>Training – lectures, shadowing, on-the-job, certificates, other</a:t>
            </a:r>
          </a:p>
          <a:p>
            <a:pPr marL="742950" lvl="1" indent="-285750">
              <a:buFont typeface="Arial" panose="020B0604020202020204" pitchFamily="34" charset="0"/>
              <a:buChar char="•"/>
            </a:pPr>
            <a:r>
              <a:rPr lang="en-US" sz="1600" dirty="0"/>
              <a:t>Length of the training – basic competences, expert</a:t>
            </a:r>
          </a:p>
          <a:p>
            <a:pPr marL="742950" lvl="1" indent="-285750">
              <a:buFont typeface="Arial" panose="020B0604020202020204" pitchFamily="34" charset="0"/>
              <a:buChar char="•"/>
            </a:pPr>
            <a:r>
              <a:rPr lang="en-US" sz="1600" dirty="0"/>
              <a:t>Qualification process. </a:t>
            </a:r>
          </a:p>
        </p:txBody>
      </p:sp>
      <p:pic>
        <p:nvPicPr>
          <p:cNvPr id="3" name="Picture 2">
            <a:extLst>
              <a:ext uri="{FF2B5EF4-FFF2-40B4-BE49-F238E27FC236}">
                <a16:creationId xmlns:a16="http://schemas.microsoft.com/office/drawing/2014/main" id="{EE7BE13F-A978-94DD-6003-89115D8BA287}"/>
              </a:ext>
            </a:extLst>
          </p:cNvPr>
          <p:cNvPicPr>
            <a:picLocks noChangeAspect="1"/>
          </p:cNvPicPr>
          <p:nvPr/>
        </p:nvPicPr>
        <p:blipFill>
          <a:blip r:embed="rId2"/>
          <a:stretch>
            <a:fillRect/>
          </a:stretch>
        </p:blipFill>
        <p:spPr>
          <a:xfrm>
            <a:off x="4000832" y="3614908"/>
            <a:ext cx="7772400" cy="2782127"/>
          </a:xfrm>
          <a:prstGeom prst="rect">
            <a:avLst/>
          </a:prstGeom>
        </p:spPr>
      </p:pic>
    </p:spTree>
    <p:extLst>
      <p:ext uri="{BB962C8B-B14F-4D97-AF65-F5344CB8AC3E}">
        <p14:creationId xmlns:p14="http://schemas.microsoft.com/office/powerpoint/2010/main" val="56706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20C-C930-95B7-6854-82FE953863B6}"/>
              </a:ext>
            </a:extLst>
          </p:cNvPr>
          <p:cNvSpPr>
            <a:spLocks noGrp="1"/>
          </p:cNvSpPr>
          <p:nvPr>
            <p:ph type="title"/>
          </p:nvPr>
        </p:nvSpPr>
        <p:spPr/>
        <p:txBody>
          <a:bodyPr/>
          <a:lstStyle/>
          <a:p>
            <a:r>
              <a:rPr lang="en-US" b="1" dirty="0">
                <a:solidFill>
                  <a:schemeClr val="accent1"/>
                </a:solidFill>
              </a:rPr>
              <a:t>Operations roles and training overview</a:t>
            </a:r>
            <a:endParaRPr lang="en-GB" b="1" dirty="0">
              <a:solidFill>
                <a:schemeClr val="accent1"/>
              </a:solidFill>
            </a:endParaRPr>
          </a:p>
        </p:txBody>
      </p:sp>
      <p:sp>
        <p:nvSpPr>
          <p:cNvPr id="4" name="Footer Placeholder 3">
            <a:extLst>
              <a:ext uri="{FF2B5EF4-FFF2-40B4-BE49-F238E27FC236}">
                <a16:creationId xmlns:a16="http://schemas.microsoft.com/office/drawing/2014/main" id="{2DF16B0B-D1C4-3069-634D-28110CDF0F73}"/>
              </a:ext>
            </a:extLst>
          </p:cNvPr>
          <p:cNvSpPr>
            <a:spLocks noGrp="1"/>
          </p:cNvSpPr>
          <p:nvPr>
            <p:ph type="ftr" sz="quarter" idx="11"/>
          </p:nvPr>
        </p:nvSpPr>
        <p:spPr>
          <a:xfrm>
            <a:off x="609599" y="6528386"/>
            <a:ext cx="9139967" cy="329614"/>
          </a:xfrm>
        </p:spPr>
        <p:txBody>
          <a:bodyPr/>
          <a:lstStyle/>
          <a:p>
            <a:r>
              <a:rPr lang="fr-FR" dirty="0"/>
              <a:t>E. Belonohy  |  EUROfusion Fusion Science Coordination on Training and </a:t>
            </a:r>
            <a:r>
              <a:rPr lang="fr-FR" dirty="0" err="1"/>
              <a:t>Knowledge</a:t>
            </a:r>
            <a:r>
              <a:rPr lang="fr-FR" dirty="0"/>
              <a:t> Management |  6/10/2023</a:t>
            </a:r>
            <a:endParaRPr lang="en-GB" dirty="0"/>
          </a:p>
        </p:txBody>
      </p:sp>
      <p:sp>
        <p:nvSpPr>
          <p:cNvPr id="5" name="Slide Number Placeholder 4">
            <a:extLst>
              <a:ext uri="{FF2B5EF4-FFF2-40B4-BE49-F238E27FC236}">
                <a16:creationId xmlns:a16="http://schemas.microsoft.com/office/drawing/2014/main" id="{FF3D9BDE-1A51-B10D-79CF-DD95BFFED540}"/>
              </a:ext>
            </a:extLst>
          </p:cNvPr>
          <p:cNvSpPr>
            <a:spLocks noGrp="1"/>
          </p:cNvSpPr>
          <p:nvPr>
            <p:ph type="sldNum" sz="quarter" idx="12"/>
          </p:nvPr>
        </p:nvSpPr>
        <p:spPr/>
        <p:txBody>
          <a:bodyPr/>
          <a:lstStyle/>
          <a:p>
            <a:fld id="{6A6D9FA1-99C7-4910-8E32-B85D378B0060}" type="slidenum">
              <a:rPr lang="en-GB" smtClean="0"/>
              <a:pPr/>
              <a:t>9</a:t>
            </a:fld>
            <a:endParaRPr lang="en-GB"/>
          </a:p>
        </p:txBody>
      </p:sp>
      <p:graphicFrame>
        <p:nvGraphicFramePr>
          <p:cNvPr id="6" name="Table 55">
            <a:extLst>
              <a:ext uri="{FF2B5EF4-FFF2-40B4-BE49-F238E27FC236}">
                <a16:creationId xmlns:a16="http://schemas.microsoft.com/office/drawing/2014/main" id="{4C7D1043-3D69-4DFC-9261-95775F321BE1}"/>
              </a:ext>
            </a:extLst>
          </p:cNvPr>
          <p:cNvGraphicFramePr>
            <a:graphicFrameLocks noGrp="1"/>
          </p:cNvGraphicFramePr>
          <p:nvPr>
            <p:extLst>
              <p:ext uri="{D42A27DB-BD31-4B8C-83A1-F6EECF244321}">
                <p14:modId xmlns:p14="http://schemas.microsoft.com/office/powerpoint/2010/main" val="269848792"/>
              </p:ext>
            </p:extLst>
          </p:nvPr>
        </p:nvGraphicFramePr>
        <p:xfrm>
          <a:off x="751901" y="1064802"/>
          <a:ext cx="10840598" cy="2656840"/>
        </p:xfrm>
        <a:graphic>
          <a:graphicData uri="http://schemas.openxmlformats.org/drawingml/2006/table">
            <a:tbl>
              <a:tblPr firstRow="1" bandRow="1"/>
              <a:tblGrid>
                <a:gridCol w="1251489">
                  <a:extLst>
                    <a:ext uri="{9D8B030D-6E8A-4147-A177-3AD203B41FA5}">
                      <a16:colId xmlns:a16="http://schemas.microsoft.com/office/drawing/2014/main" val="2683292199"/>
                    </a:ext>
                  </a:extLst>
                </a:gridCol>
                <a:gridCol w="1440160">
                  <a:extLst>
                    <a:ext uri="{9D8B030D-6E8A-4147-A177-3AD203B41FA5}">
                      <a16:colId xmlns:a16="http://schemas.microsoft.com/office/drawing/2014/main" val="2947578994"/>
                    </a:ext>
                  </a:extLst>
                </a:gridCol>
                <a:gridCol w="1935436">
                  <a:extLst>
                    <a:ext uri="{9D8B030D-6E8A-4147-A177-3AD203B41FA5}">
                      <a16:colId xmlns:a16="http://schemas.microsoft.com/office/drawing/2014/main" val="3515867676"/>
                    </a:ext>
                  </a:extLst>
                </a:gridCol>
                <a:gridCol w="1972019">
                  <a:extLst>
                    <a:ext uri="{9D8B030D-6E8A-4147-A177-3AD203B41FA5}">
                      <a16:colId xmlns:a16="http://schemas.microsoft.com/office/drawing/2014/main" val="2128538189"/>
                    </a:ext>
                  </a:extLst>
                </a:gridCol>
                <a:gridCol w="2159306">
                  <a:extLst>
                    <a:ext uri="{9D8B030D-6E8A-4147-A177-3AD203B41FA5}">
                      <a16:colId xmlns:a16="http://schemas.microsoft.com/office/drawing/2014/main" val="1837866299"/>
                    </a:ext>
                  </a:extLst>
                </a:gridCol>
                <a:gridCol w="2082188">
                  <a:extLst>
                    <a:ext uri="{9D8B030D-6E8A-4147-A177-3AD203B41FA5}">
                      <a16:colId xmlns:a16="http://schemas.microsoft.com/office/drawing/2014/main" val="27340801"/>
                    </a:ext>
                  </a:extLst>
                </a:gridCol>
              </a:tblGrid>
              <a:tr h="37084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r>
                        <a:rPr lang="en-US" sz="1400" dirty="0"/>
                        <a:t>Competence</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sz="1400" dirty="0"/>
                        <a:t>TJ-II</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sz="1400" dirty="0"/>
                        <a:t>COMPASS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sz="1400" dirty="0"/>
                        <a:t>MAST-U</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sz="1400" dirty="0"/>
                        <a:t>ASDEX-Upgrade</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sz="1400" dirty="0"/>
                        <a:t>JET</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58112210"/>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Engineering</a:t>
                      </a:r>
                    </a:p>
                    <a:p>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 31 people in 8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17 people in 3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37+ people in 9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111 people in 31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166 people in 35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682644"/>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Scientific</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48 people in 3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 role</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60+ people in 5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11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155 people in 11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080126"/>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Support</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15 people in 5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5+ roles dependent on the experiment</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DE" sz="140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4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16 people in 4 roles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402906"/>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Training</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Practical / </a:t>
                      </a:r>
                    </a:p>
                    <a:p>
                      <a:r>
                        <a:rPr lang="en-US" sz="1400" dirty="0"/>
                        <a:t>On-the-job</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Notes/wiki, on-the-job, presentations,</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Course for EiC, SL, SC, rest on the job</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Certification, seminars, manuals &amp; handbooks, on-the-job</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dirty="0"/>
                        <a:t>Courses, on-the-job, documentation,</a:t>
                      </a:r>
                      <a:endParaRPr lang="en-DE" sz="1400" dirty="0"/>
                    </a:p>
                  </a:txBody>
                  <a:tcP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658993"/>
                  </a:ext>
                </a:extLst>
              </a:tr>
            </a:tbl>
          </a:graphicData>
        </a:graphic>
      </p:graphicFrame>
      <p:sp>
        <p:nvSpPr>
          <p:cNvPr id="7" name="TextBox 6">
            <a:extLst>
              <a:ext uri="{FF2B5EF4-FFF2-40B4-BE49-F238E27FC236}">
                <a16:creationId xmlns:a16="http://schemas.microsoft.com/office/drawing/2014/main" id="{64052A62-B892-8441-7E4F-A74EF307F526}"/>
              </a:ext>
            </a:extLst>
          </p:cNvPr>
          <p:cNvSpPr txBox="1"/>
          <p:nvPr/>
        </p:nvSpPr>
        <p:spPr>
          <a:xfrm>
            <a:off x="1311008" y="4200163"/>
            <a:ext cx="843855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Complete with missing devices</a:t>
            </a:r>
          </a:p>
          <a:p>
            <a:pPr marL="285750" indent="-285750">
              <a:buFont typeface="Arial" panose="020B0604020202020204" pitchFamily="34" charset="0"/>
              <a:buChar char="•"/>
            </a:pPr>
            <a:r>
              <a:rPr lang="en-US" dirty="0"/>
              <a:t>Input into the HR survey, ITER Operations Network</a:t>
            </a:r>
          </a:p>
          <a:p>
            <a:pPr marL="285750" indent="-285750">
              <a:buFont typeface="Arial" panose="020B0604020202020204" pitchFamily="34" charset="0"/>
              <a:buChar char="•"/>
            </a:pPr>
            <a:r>
              <a:rPr lang="en-US" dirty="0"/>
              <a:t>Ongoing discussions with ITER (ITER operational role planning)</a:t>
            </a:r>
          </a:p>
          <a:p>
            <a:pPr marL="285750" indent="-285750">
              <a:buFont typeface="Arial" panose="020B0604020202020204" pitchFamily="34" charset="0"/>
              <a:buChar char="•"/>
            </a:pPr>
            <a:r>
              <a:rPr lang="en-US" dirty="0"/>
              <a:t>Identify training activities to share and/or develop through communities of practice(s) or dedicated courses</a:t>
            </a:r>
          </a:p>
        </p:txBody>
      </p:sp>
      <p:sp>
        <p:nvSpPr>
          <p:cNvPr id="8" name="TextBox 7">
            <a:extLst>
              <a:ext uri="{FF2B5EF4-FFF2-40B4-BE49-F238E27FC236}">
                <a16:creationId xmlns:a16="http://schemas.microsoft.com/office/drawing/2014/main" id="{FDFA7435-59A3-8798-3105-DBF7A43152CF}"/>
              </a:ext>
            </a:extLst>
          </p:cNvPr>
          <p:cNvSpPr txBox="1"/>
          <p:nvPr/>
        </p:nvSpPr>
        <p:spPr>
          <a:xfrm>
            <a:off x="10292824" y="5847575"/>
            <a:ext cx="1399440" cy="369332"/>
          </a:xfrm>
          <a:prstGeom prst="rect">
            <a:avLst/>
          </a:prstGeom>
          <a:solidFill>
            <a:schemeClr val="bg1">
              <a:lumMod val="95000"/>
            </a:schemeClr>
          </a:solidFill>
        </p:spPr>
        <p:txBody>
          <a:bodyPr wrap="square">
            <a:spAutoFit/>
          </a:bodyPr>
          <a:lstStyle/>
          <a:p>
            <a:pPr algn="ctr"/>
            <a:r>
              <a:rPr lang="en-US" sz="1800" dirty="0"/>
              <a:t>Feedback?    </a:t>
            </a:r>
          </a:p>
        </p:txBody>
      </p:sp>
    </p:spTree>
    <p:extLst>
      <p:ext uri="{BB962C8B-B14F-4D97-AF65-F5344CB8AC3E}">
        <p14:creationId xmlns:p14="http://schemas.microsoft.com/office/powerpoint/2010/main" val="12568977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ROfusion" id="{6DF83A77-B9F9-634D-867A-0F889344DAB8}" vid="{93807C49-CFE5-7F47-B0A1-D43891D2CA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4E16888851254EA4B58A6035125B1A" ma:contentTypeVersion="20" ma:contentTypeDescription="Create a new document." ma:contentTypeScope="" ma:versionID="b9240fb17c95989845c0c9d0e02a6751">
  <xsd:schema xmlns:xsd="http://www.w3.org/2001/XMLSchema" xmlns:xs="http://www.w3.org/2001/XMLSchema" xmlns:p="http://schemas.microsoft.com/office/2006/metadata/properties" xmlns:ns2="30e40da3-19d8-43ad-93b6-443f79201276" xmlns:ns3="846f1671-67d4-4b70-9f09-d4a1c09db751" targetNamespace="http://schemas.microsoft.com/office/2006/metadata/properties" ma:root="true" ma:fieldsID="f5efc07d89ebcf2dfeae2fd521f08fe6" ns2:_="" ns3:_="">
    <xsd:import namespace="30e40da3-19d8-43ad-93b6-443f79201276"/>
    <xsd:import namespace="846f1671-67d4-4b70-9f09-d4a1c09db7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Shortdescription" minOccurs="0"/>
                <xsd:element ref="ns2:Status" minOccurs="0"/>
                <xsd:element ref="ns2:Mainautho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40da3-19d8-43ad-93b6-443f79201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Shortdescription" ma:index="23" nillable="true" ma:displayName="Short description" ma:format="Dropdown" ma:internalName="Shortdescription">
      <xsd:simpleType>
        <xsd:restriction base="dms:Note">
          <xsd:maxLength value="255"/>
        </xsd:restriction>
      </xsd:simpleType>
    </xsd:element>
    <xsd:element name="Status" ma:index="24" nillable="true" ma:displayName="Status" ma:format="Dropdown" ma:internalName="Status">
      <xsd:simpleType>
        <xsd:restriction base="dms:Choice">
          <xsd:enumeration value="Reference"/>
          <xsd:enumeration value="Completed"/>
          <xsd:enumeration value="Ongoing"/>
          <xsd:enumeration value="Archived"/>
          <xsd:enumeration value="Final version"/>
        </xsd:restriction>
      </xsd:simpleType>
    </xsd:element>
    <xsd:element name="Mainauthor" ma:index="25" nillable="true" ma:displayName="Main author / contact" ma:format="Dropdown" ma:internalName="Mainauthor">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f1671-67d4-4b70-9f09-d4a1c09db7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aa8a2f8-9c52-4694-bfb9-a64f023effce}" ma:internalName="TaxCatchAll" ma:showField="CatchAllData" ma:web="846f1671-67d4-4b70-9f09-d4a1c09db7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D2EAC-CF71-40ED-B405-129ADC716412}">
  <ds:schemaRefs>
    <ds:schemaRef ds:uri="30e40da3-19d8-43ad-93b6-443f79201276"/>
    <ds:schemaRef ds:uri="846f1671-67d4-4b70-9f09-d4a1c09db7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9CFD69-1846-43D8-A403-50ECC49FC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EUROfusion</Template>
  <TotalTime>765</TotalTime>
  <Words>3820</Words>
  <Application>Microsoft Macintosh PowerPoint</Application>
  <PresentationFormat>Widescreen</PresentationFormat>
  <Paragraphs>675</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EUROfusion.1line_5_3_2019</vt:lpstr>
      <vt:lpstr>Knowledge Management and (Operations) Training in  WPTRED Training and Education &amp;  WPPrIO Preparation for ITER Operations</vt:lpstr>
      <vt:lpstr>Training and Education (TRED) Activities</vt:lpstr>
      <vt:lpstr>2023 Human Resources Survey</vt:lpstr>
      <vt:lpstr>2023 Human Resources Survey – Survey questions</vt:lpstr>
      <vt:lpstr>2023 Human Resources Survey – Survey questions</vt:lpstr>
      <vt:lpstr>Education Programs Overview</vt:lpstr>
      <vt:lpstr>Operations roles and training overview</vt:lpstr>
      <vt:lpstr>Operations roles and training overview</vt:lpstr>
      <vt:lpstr>Operations roles and training overview</vt:lpstr>
      <vt:lpstr>EUROfusion Knowledge Management Strategy</vt:lpstr>
      <vt:lpstr>EUROfusion Knowledge Management Strategy</vt:lpstr>
      <vt:lpstr>EUROfusion Knowledge Management Strategy</vt:lpstr>
      <vt:lpstr>Experience – Publications: JET DT operations papers</vt:lpstr>
      <vt:lpstr>Experience – Knowledge Capture: JET Knowledge Capture Pilot Project</vt:lpstr>
      <vt:lpstr>Experience – Knowledge Capture: JET Knowledge Capture Pilot Project</vt:lpstr>
      <vt:lpstr>Experience - Communities of Practice: EUROfusion Operations Network</vt:lpstr>
      <vt:lpstr>EON Communities of Practice Pilot: NBI network</vt:lpstr>
      <vt:lpstr>EON Communities of Practice Pilot: NBI network – 2022 seminars</vt:lpstr>
      <vt:lpstr>EON Communities of Practice Pilot: NBI network – 2023 activities</vt:lpstr>
      <vt:lpstr>Session Leader Training</vt:lpstr>
      <vt:lpstr>EON Training Pilot: Foundation Course on Session Leading and Operations</vt:lpstr>
      <vt:lpstr>Feedback</vt:lpstr>
      <vt:lpstr>Feedback?</vt:lpstr>
      <vt:lpstr>Plan forward</vt:lpstr>
      <vt:lpstr>2024 ERG and EEG applications under evaluation by the expert panels</vt:lpstr>
      <vt:lpstr>Contact me/us with any questions or recommendations:  education@euro-fusion.org  training@euro-fusion.org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NBI seminar series of the EUROfusion Operation Network</dc:title>
  <dc:creator>Eva Belonohy</dc:creator>
  <cp:lastModifiedBy>Eva Belonohy</cp:lastModifiedBy>
  <cp:revision>3</cp:revision>
  <cp:lastPrinted>2021-01-11T15:26:49Z</cp:lastPrinted>
  <dcterms:created xsi:type="dcterms:W3CDTF">2023-02-04T21:47:30Z</dcterms:created>
  <dcterms:modified xsi:type="dcterms:W3CDTF">2023-10-06T07:55:21Z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2022-03-10T09:12:54Z</vt:lpwstr>
  </property>
  <property fmtid="{D5CDD505-2E9C-101B-9397-08002B2CF9AE}" pid="4" name="MSIP_Label_22759de7-3255-46b5-8dfe-736652f9c6c1_Method">
    <vt:lpwstr>Privileged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91a99bab-c660-4671-982e-1b0ca6a81788</vt:lpwstr>
  </property>
  <property fmtid="{D5CDD505-2E9C-101B-9397-08002B2CF9AE}" pid="8" name="MSIP_Label_22759de7-3255-46b5-8dfe-736652f9c6c1_ContentBits">
    <vt:lpwstr>0</vt:lpwstr>
  </property>
</Properties>
</file>