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7" r:id="rId3"/>
    <p:sldId id="268" r:id="rId4"/>
    <p:sldId id="269" r:id="rId5"/>
    <p:sldId id="270" r:id="rId6"/>
    <p:sldId id="266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7381" y="2348880"/>
            <a:ext cx="11329259" cy="1296144"/>
          </a:xfrm>
        </p:spPr>
        <p:txBody>
          <a:bodyPr>
            <a:noAutofit/>
          </a:bodyPr>
          <a:lstStyle>
            <a:lvl1pPr algn="l">
              <a:defRPr sz="4667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7381" y="4293096"/>
            <a:ext cx="5856651" cy="432048"/>
          </a:xfrm>
        </p:spPr>
        <p:txBody>
          <a:bodyPr>
            <a:normAutofit/>
          </a:bodyPr>
          <a:lstStyle>
            <a:lvl1pPr marL="0" indent="0" algn="l">
              <a:buNone/>
              <a:defRPr sz="2933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207435" y="-457199"/>
            <a:ext cx="14351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GB" sz="2400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527383" y="5691684"/>
            <a:ext cx="1727167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7632172" y="5661248"/>
            <a:ext cx="4224469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400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24307044" y="40252897"/>
            <a:ext cx="13233195" cy="178164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556246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933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24510244" y="40405297"/>
            <a:ext cx="13233195" cy="178164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556246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933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24713444" y="40557697"/>
            <a:ext cx="13233195" cy="178164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556246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933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24916644" y="40710097"/>
            <a:ext cx="13233195" cy="178164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556246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933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12192000" cy="5568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8128" y="5760001"/>
            <a:ext cx="4608512" cy="865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263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058400" cy="457200"/>
          </a:xfrm>
        </p:spPr>
        <p:txBody>
          <a:bodyPr>
            <a:noAutofit/>
          </a:bodyPr>
          <a:lstStyle>
            <a:lvl1pPr algn="l">
              <a:lnSpc>
                <a:spcPts val="4267"/>
              </a:lnSpc>
              <a:defRPr sz="4267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2776"/>
            <a:ext cx="10972800" cy="4896544"/>
          </a:xfrm>
        </p:spPr>
        <p:txBody>
          <a:bodyPr/>
          <a:lstStyle>
            <a:lvl1pPr marL="457189" indent="-457189">
              <a:buFont typeface="Arial" panose="020B0604020202020204" pitchFamily="34" charset="0"/>
              <a:buChar char="•"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90575" indent="-380990">
              <a:buFont typeface="Arial" panose="020B0604020202020204" pitchFamily="34" charset="0"/>
              <a:buChar char="•"/>
              <a:defRPr sz="2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23962" indent="-304792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3392" y="6545237"/>
            <a:ext cx="10986971" cy="268139"/>
          </a:xfrm>
        </p:spPr>
        <p:txBody>
          <a:bodyPr/>
          <a:lstStyle>
            <a:lvl1pPr>
              <a:defRPr sz="1467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/>
              <a:t>44</a:t>
            </a:r>
            <a:r>
              <a:rPr lang="en-GB" baseline="30000" dirty="0"/>
              <a:t>th</a:t>
            </a:r>
            <a:r>
              <a:rPr lang="en-GB" dirty="0"/>
              <a:t> General Assembly | VC | 10-11 Oct 2023 | Page </a:t>
            </a:r>
            <a:fld id="{6A6D9FA1-99C7-4910-8E32-B85D378B0060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555" y="93574"/>
            <a:ext cx="490611" cy="498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449227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11/10/2023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3677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4B74D5-546C-7D9E-C055-729CD3F66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DMP meeting	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FAFC523-D244-29C2-A37B-F7B72E1D9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Information</a:t>
            </a:r>
          </a:p>
          <a:p>
            <a:r>
              <a:rPr lang="sv-SE" dirty="0" err="1"/>
              <a:t>Updates</a:t>
            </a:r>
            <a:endParaRPr lang="sv-SE" dirty="0"/>
          </a:p>
          <a:p>
            <a:pPr lvl="1"/>
            <a:r>
              <a:rPr lang="sv-SE" dirty="0" err="1"/>
              <a:t>Core</a:t>
            </a:r>
            <a:r>
              <a:rPr lang="sv-SE" dirty="0"/>
              <a:t> Services	</a:t>
            </a:r>
          </a:p>
          <a:p>
            <a:pPr lvl="1"/>
            <a:r>
              <a:rPr lang="sv-SE" dirty="0"/>
              <a:t>Site Services</a:t>
            </a:r>
          </a:p>
          <a:p>
            <a:r>
              <a:rPr lang="sv-SE" dirty="0" err="1"/>
              <a:t>Proposed</a:t>
            </a:r>
            <a:r>
              <a:rPr lang="sv-SE" dirty="0"/>
              <a:t> action: Test and </a:t>
            </a:r>
            <a:r>
              <a:rPr lang="sv-SE" dirty="0" err="1"/>
              <a:t>report</a:t>
            </a:r>
            <a:r>
              <a:rPr lang="sv-SE" dirty="0"/>
              <a:t> on UDA installation</a:t>
            </a:r>
          </a:p>
          <a:p>
            <a:r>
              <a:rPr lang="sv-SE" dirty="0" err="1"/>
              <a:t>Proposed</a:t>
            </a:r>
            <a:r>
              <a:rPr lang="sv-SE" dirty="0"/>
              <a:t> action:  Data </a:t>
            </a:r>
            <a:r>
              <a:rPr lang="sv-SE" dirty="0" err="1"/>
              <a:t>mappings</a:t>
            </a:r>
            <a:r>
              <a:rPr lang="sv-SE" dirty="0"/>
              <a:t> </a:t>
            </a:r>
            <a:r>
              <a:rPr lang="sv-SE" dirty="0" err="1"/>
              <a:t>requirement</a:t>
            </a:r>
            <a:r>
              <a:rPr lang="sv-SE" dirty="0"/>
              <a:t> </a:t>
            </a:r>
            <a:r>
              <a:rPr lang="sv-SE" dirty="0" err="1"/>
              <a:t>capture</a:t>
            </a:r>
            <a:endParaRPr lang="sv-SE" dirty="0"/>
          </a:p>
          <a:p>
            <a:r>
              <a:rPr lang="sv-SE" dirty="0"/>
              <a:t>  </a:t>
            </a:r>
          </a:p>
          <a:p>
            <a:pPr lvl="1"/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7FA6C5A-4745-256B-2A7C-40D802CED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44</a:t>
            </a:r>
            <a:r>
              <a:rPr lang="en-GB" baseline="30000"/>
              <a:t>th</a:t>
            </a:r>
            <a:r>
              <a:rPr lang="en-GB"/>
              <a:t> General Assembly | VC | 10-11 Oct 2023 | Page </a:t>
            </a:r>
            <a:fld id="{6A6D9FA1-99C7-4910-8E32-B85D378B0060}" type="slidenum">
              <a:rPr lang="en-GB" smtClean="0"/>
              <a:pPr algn="r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6191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4B74D5-546C-7D9E-C055-729CD3F66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DMP meeting	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FAFC523-D244-29C2-A37B-F7B72E1D9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Information</a:t>
            </a:r>
          </a:p>
          <a:p>
            <a:pPr lvl="1"/>
            <a:r>
              <a:rPr lang="sv-SE" dirty="0"/>
              <a:t>AAI </a:t>
            </a:r>
            <a:r>
              <a:rPr lang="sv-SE" dirty="0" err="1"/>
              <a:t>activity</a:t>
            </a:r>
            <a:r>
              <a:rPr lang="sv-SE" dirty="0"/>
              <a:t> </a:t>
            </a:r>
            <a:r>
              <a:rPr lang="sv-SE" dirty="0" err="1"/>
              <a:t>officially</a:t>
            </a:r>
            <a:r>
              <a:rPr lang="sv-SE" dirty="0"/>
              <a:t> </a:t>
            </a:r>
            <a:r>
              <a:rPr lang="sv-SE" dirty="0" err="1"/>
              <a:t>closed</a:t>
            </a:r>
            <a:r>
              <a:rPr lang="sv-SE" dirty="0"/>
              <a:t> down </a:t>
            </a:r>
            <a:r>
              <a:rPr lang="sv-SE" dirty="0">
                <a:sym typeface="Wingdings" panose="05000000000000000000" pitchFamily="2" charset="2"/>
              </a:rPr>
              <a:t> GA decision</a:t>
            </a:r>
          </a:p>
          <a:p>
            <a:pPr lvl="1"/>
            <a:r>
              <a:rPr lang="sv-SE" dirty="0" err="1">
                <a:sym typeface="Wingdings" panose="05000000000000000000" pitchFamily="2" charset="2"/>
              </a:rPr>
              <a:t>Datalicense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proposal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approved</a:t>
            </a:r>
            <a:r>
              <a:rPr lang="sv-SE" dirty="0">
                <a:sym typeface="Wingdings" panose="05000000000000000000" pitchFamily="2" charset="2"/>
              </a:rPr>
              <a:t> (CC-BY-SA-NC)  GA decision</a:t>
            </a:r>
          </a:p>
          <a:p>
            <a:pPr lvl="1"/>
            <a:r>
              <a:rPr lang="sv-SE" dirty="0">
                <a:sym typeface="Wingdings" panose="05000000000000000000" pitchFamily="2" charset="2"/>
              </a:rPr>
              <a:t>IO – </a:t>
            </a:r>
            <a:r>
              <a:rPr lang="sv-SE" dirty="0" err="1">
                <a:sym typeface="Wingdings" panose="05000000000000000000" pitchFamily="2" charset="2"/>
              </a:rPr>
              <a:t>Eurofusion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Coordination</a:t>
            </a:r>
            <a:r>
              <a:rPr lang="sv-SE" dirty="0">
                <a:sym typeface="Wingdings" panose="05000000000000000000" pitchFamily="2" charset="2"/>
              </a:rPr>
              <a:t> meeting</a:t>
            </a:r>
          </a:p>
          <a:p>
            <a:pPr lvl="2"/>
            <a:r>
              <a:rPr lang="sv-SE" dirty="0">
                <a:sym typeface="Wingdings" panose="05000000000000000000" pitchFamily="2" charset="2"/>
              </a:rPr>
              <a:t>Intention to </a:t>
            </a:r>
            <a:r>
              <a:rPr lang="sv-SE" dirty="0" err="1">
                <a:sym typeface="Wingdings" panose="05000000000000000000" pitchFamily="2" charset="2"/>
              </a:rPr>
              <a:t>better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coordinate</a:t>
            </a:r>
            <a:r>
              <a:rPr lang="sv-SE" dirty="0">
                <a:sym typeface="Wingdings" panose="05000000000000000000" pitchFamily="2" charset="2"/>
              </a:rPr>
              <a:t> IMAS/DMP </a:t>
            </a:r>
            <a:r>
              <a:rPr lang="sv-SE" dirty="0" err="1">
                <a:sym typeface="Wingdings" panose="05000000000000000000" pitchFamily="2" charset="2"/>
              </a:rPr>
              <a:t>related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developments</a:t>
            </a:r>
            <a:r>
              <a:rPr lang="sv-SE" dirty="0">
                <a:sym typeface="Wingdings" panose="05000000000000000000" pitchFamily="2" charset="2"/>
              </a:rPr>
              <a:t> </a:t>
            </a:r>
            <a:r>
              <a:rPr lang="sv-SE" dirty="0" err="1">
                <a:sym typeface="Wingdings" panose="05000000000000000000" pitchFamily="2" charset="2"/>
              </a:rPr>
              <a:t>between</a:t>
            </a:r>
            <a:r>
              <a:rPr lang="sv-SE" dirty="0">
                <a:sym typeface="Wingdings" panose="05000000000000000000" pitchFamily="2" charset="2"/>
              </a:rPr>
              <a:t> ITER and EUROfusion</a:t>
            </a:r>
          </a:p>
          <a:p>
            <a:pPr lvl="2"/>
            <a:r>
              <a:rPr lang="sv-SE" dirty="0">
                <a:sym typeface="Wingdings" panose="05000000000000000000" pitchFamily="2" charset="2"/>
              </a:rPr>
              <a:t>Release </a:t>
            </a:r>
            <a:r>
              <a:rPr lang="sv-SE" dirty="0" err="1">
                <a:sym typeface="Wingdings" panose="05000000000000000000" pitchFamily="2" charset="2"/>
              </a:rPr>
              <a:t>of</a:t>
            </a:r>
            <a:r>
              <a:rPr lang="sv-SE" dirty="0">
                <a:sym typeface="Wingdings" panose="05000000000000000000" pitchFamily="2" charset="2"/>
              </a:rPr>
              <a:t> DD4/AL5 </a:t>
            </a:r>
          </a:p>
          <a:p>
            <a:pPr lvl="3"/>
            <a:r>
              <a:rPr lang="sv-SE" dirty="0" err="1"/>
              <a:t>Our</a:t>
            </a:r>
            <a:r>
              <a:rPr lang="sv-SE" dirty="0"/>
              <a:t> </a:t>
            </a:r>
            <a:r>
              <a:rPr lang="sv-SE" dirty="0" err="1"/>
              <a:t>readiness</a:t>
            </a:r>
            <a:r>
              <a:rPr lang="sv-SE" dirty="0"/>
              <a:t> on the </a:t>
            </a:r>
            <a:r>
              <a:rPr lang="sv-SE" dirty="0" err="1"/>
              <a:t>tools</a:t>
            </a:r>
            <a:r>
              <a:rPr lang="sv-SE" dirty="0"/>
              <a:t>?</a:t>
            </a:r>
          </a:p>
          <a:p>
            <a:pPr lvl="3"/>
            <a:r>
              <a:rPr lang="sv-SE" dirty="0" err="1"/>
              <a:t>Impact</a:t>
            </a:r>
            <a:r>
              <a:rPr lang="sv-SE" dirty="0"/>
              <a:t> on data </a:t>
            </a:r>
            <a:r>
              <a:rPr lang="sv-SE" dirty="0" err="1"/>
              <a:t>mapping</a:t>
            </a:r>
            <a:r>
              <a:rPr lang="sv-SE" dirty="0"/>
              <a:t> </a:t>
            </a:r>
            <a:r>
              <a:rPr lang="sv-SE" dirty="0" err="1"/>
              <a:t>activity</a:t>
            </a:r>
            <a:r>
              <a:rPr lang="sv-SE" dirty="0"/>
              <a:t>?</a:t>
            </a:r>
          </a:p>
          <a:p>
            <a:pPr lvl="3"/>
            <a:r>
              <a:rPr lang="sv-SE" dirty="0"/>
              <a:t> </a:t>
            </a:r>
            <a:r>
              <a:rPr lang="sv-SE" dirty="0" err="1"/>
              <a:t>Need</a:t>
            </a:r>
            <a:r>
              <a:rPr lang="sv-SE" dirty="0"/>
              <a:t> to make </a:t>
            </a:r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decisions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7FA6C5A-4745-256B-2A7C-40D802CED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44</a:t>
            </a:r>
            <a:r>
              <a:rPr lang="en-GB" baseline="30000"/>
              <a:t>th</a:t>
            </a:r>
            <a:r>
              <a:rPr lang="en-GB"/>
              <a:t> General Assembly | VC | 10-11 Oct 2023 | 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2321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4B74D5-546C-7D9E-C055-729CD3F66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DMP meeting	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FAFC523-D244-29C2-A37B-F7B72E1D9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Updates</a:t>
            </a:r>
            <a:endParaRPr lang="sv-SE" dirty="0"/>
          </a:p>
          <a:p>
            <a:pPr lvl="1"/>
            <a:r>
              <a:rPr lang="sv-SE" dirty="0" err="1"/>
              <a:t>Core</a:t>
            </a:r>
            <a:r>
              <a:rPr lang="sv-SE" dirty="0"/>
              <a:t> Services	</a:t>
            </a:r>
          </a:p>
          <a:p>
            <a:pPr lvl="1"/>
            <a:r>
              <a:rPr lang="sv-SE" dirty="0"/>
              <a:t>Site Services</a:t>
            </a:r>
          </a:p>
          <a:p>
            <a:pPr marL="609585" lvl="1" indent="0">
              <a:buNone/>
            </a:pP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7FA6C5A-4745-256B-2A7C-40D802CED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44</a:t>
            </a:r>
            <a:r>
              <a:rPr lang="en-GB" baseline="30000"/>
              <a:t>th</a:t>
            </a:r>
            <a:r>
              <a:rPr lang="en-GB"/>
              <a:t> General Assembly | VC | 10-11 Oct 2023 | Page </a:t>
            </a:r>
            <a:fld id="{6A6D9FA1-99C7-4910-8E32-B85D378B0060}" type="slidenum">
              <a:rPr lang="en-GB" smtClean="0"/>
              <a:pPr algn="r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582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4B74D5-546C-7D9E-C055-729CD3F66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DMP meeting	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FAFC523-D244-29C2-A37B-F7B72E1D9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 err="1"/>
              <a:t>Proposed</a:t>
            </a:r>
            <a:r>
              <a:rPr lang="sv-SE" dirty="0"/>
              <a:t> action: Test and </a:t>
            </a:r>
            <a:r>
              <a:rPr lang="sv-SE" dirty="0" err="1"/>
              <a:t>report</a:t>
            </a:r>
            <a:r>
              <a:rPr lang="sv-SE" dirty="0"/>
              <a:t> on UDA installation</a:t>
            </a:r>
          </a:p>
          <a:p>
            <a:pPr lvl="1"/>
            <a:r>
              <a:rPr lang="sv-SE" dirty="0"/>
              <a:t>To </a:t>
            </a:r>
            <a:r>
              <a:rPr lang="sv-SE" dirty="0" err="1"/>
              <a:t>discuss</a:t>
            </a:r>
            <a:r>
              <a:rPr lang="sv-SE" dirty="0"/>
              <a:t> and </a:t>
            </a:r>
            <a:r>
              <a:rPr lang="sv-SE" dirty="0" err="1"/>
              <a:t>agree</a:t>
            </a:r>
            <a:r>
              <a:rPr lang="sv-SE" dirty="0"/>
              <a:t> on approach (</a:t>
            </a:r>
            <a:r>
              <a:rPr lang="sv-SE" dirty="0" err="1"/>
              <a:t>partially</a:t>
            </a:r>
            <a:r>
              <a:rPr lang="sv-SE" dirty="0"/>
              <a:t> </a:t>
            </a:r>
            <a:r>
              <a:rPr lang="sv-SE" dirty="0" err="1"/>
              <a:t>done</a:t>
            </a:r>
            <a:r>
              <a:rPr lang="sv-SE" dirty="0"/>
              <a:t>)</a:t>
            </a:r>
          </a:p>
          <a:p>
            <a:pPr marL="609585" lvl="1" indent="0">
              <a:buNone/>
            </a:pPr>
            <a:r>
              <a:rPr lang="sv-SE" dirty="0"/>
              <a:t>	Suggestion</a:t>
            </a:r>
          </a:p>
          <a:p>
            <a:pPr lvl="2"/>
            <a:r>
              <a:rPr lang="sv-SE" dirty="0" err="1"/>
              <a:t>Testing</a:t>
            </a:r>
            <a:endParaRPr lang="sv-SE" dirty="0"/>
          </a:p>
          <a:p>
            <a:pPr lvl="3"/>
            <a:r>
              <a:rPr lang="sv-SE" dirty="0" err="1"/>
              <a:t>Install</a:t>
            </a:r>
            <a:r>
              <a:rPr lang="sv-SE" dirty="0"/>
              <a:t> and </a:t>
            </a:r>
            <a:r>
              <a:rPr lang="sv-SE" dirty="0" err="1"/>
              <a:t>functional</a:t>
            </a:r>
            <a:r>
              <a:rPr lang="sv-SE" dirty="0"/>
              <a:t> test (</a:t>
            </a:r>
            <a:r>
              <a:rPr lang="sv-SE" dirty="0" err="1"/>
              <a:t>docker</a:t>
            </a:r>
            <a:r>
              <a:rPr lang="sv-SE" dirty="0"/>
              <a:t> or </a:t>
            </a:r>
            <a:r>
              <a:rPr lang="sv-SE" dirty="0" err="1"/>
              <a:t>local</a:t>
            </a:r>
            <a:r>
              <a:rPr lang="sv-SE" dirty="0"/>
              <a:t>) </a:t>
            </a:r>
          </a:p>
          <a:p>
            <a:pPr lvl="3"/>
            <a:r>
              <a:rPr lang="sv-SE" dirty="0"/>
              <a:t>Get data (</a:t>
            </a:r>
            <a:r>
              <a:rPr lang="sv-SE" dirty="0" err="1"/>
              <a:t>eg</a:t>
            </a:r>
            <a:r>
              <a:rPr lang="sv-SE" dirty="0"/>
              <a:t> form ITER </a:t>
            </a:r>
            <a:r>
              <a:rPr lang="sv-SE" dirty="0" err="1"/>
              <a:t>open</a:t>
            </a:r>
            <a:r>
              <a:rPr lang="sv-SE" dirty="0"/>
              <a:t> site, MAST and WEST)</a:t>
            </a:r>
          </a:p>
          <a:p>
            <a:pPr lvl="3"/>
            <a:r>
              <a:rPr lang="sv-SE" dirty="0" err="1"/>
              <a:t>Demonstrate</a:t>
            </a:r>
            <a:r>
              <a:rPr lang="sv-SE" dirty="0"/>
              <a:t> </a:t>
            </a:r>
            <a:r>
              <a:rPr lang="sv-SE" dirty="0" err="1"/>
              <a:t>ability</a:t>
            </a:r>
            <a:r>
              <a:rPr lang="sv-SE" dirty="0"/>
              <a:t> to </a:t>
            </a:r>
            <a:r>
              <a:rPr lang="sv-SE" dirty="0" err="1"/>
              <a:t>provide</a:t>
            </a:r>
            <a:r>
              <a:rPr lang="sv-SE" dirty="0"/>
              <a:t> data(?)</a:t>
            </a:r>
          </a:p>
          <a:p>
            <a:pPr lvl="2"/>
            <a:r>
              <a:rPr lang="sv-SE" dirty="0" err="1"/>
              <a:t>Reporting</a:t>
            </a:r>
            <a:r>
              <a:rPr lang="sv-SE" dirty="0"/>
              <a:t>: </a:t>
            </a:r>
            <a:r>
              <a:rPr lang="sv-SE" dirty="0" err="1"/>
              <a:t>Written</a:t>
            </a:r>
            <a:r>
              <a:rPr lang="sv-SE" dirty="0"/>
              <a:t>!</a:t>
            </a:r>
          </a:p>
          <a:p>
            <a:pPr lvl="3"/>
            <a:r>
              <a:rPr lang="sv-SE" dirty="0"/>
              <a:t>Feedback on installation </a:t>
            </a:r>
            <a:r>
              <a:rPr lang="sv-SE" dirty="0" err="1"/>
              <a:t>etc</a:t>
            </a:r>
            <a:r>
              <a:rPr lang="sv-SE" dirty="0"/>
              <a:t>  to </a:t>
            </a:r>
            <a:r>
              <a:rPr lang="sv-SE" dirty="0" err="1"/>
              <a:t>core</a:t>
            </a:r>
            <a:r>
              <a:rPr lang="sv-SE" dirty="0"/>
              <a:t> service</a:t>
            </a:r>
          </a:p>
          <a:p>
            <a:pPr lvl="3"/>
            <a:r>
              <a:rPr lang="sv-SE" dirty="0"/>
              <a:t>Demonstration on get </a:t>
            </a:r>
            <a:r>
              <a:rPr lang="sv-SE" dirty="0" err="1"/>
              <a:t>functionality</a:t>
            </a:r>
            <a:r>
              <a:rPr lang="sv-SE" dirty="0"/>
              <a:t> </a:t>
            </a:r>
          </a:p>
          <a:p>
            <a:pPr lvl="4"/>
            <a:r>
              <a:rPr lang="sv-SE" dirty="0" err="1"/>
              <a:t>Commentary</a:t>
            </a:r>
            <a:r>
              <a:rPr lang="sv-SE" dirty="0"/>
              <a:t> on access </a:t>
            </a:r>
            <a:r>
              <a:rPr lang="sv-SE" dirty="0" err="1"/>
              <a:t>methodologies</a:t>
            </a:r>
            <a:r>
              <a:rPr lang="sv-SE" dirty="0"/>
              <a:t> and </a:t>
            </a:r>
            <a:r>
              <a:rPr lang="sv-SE" dirty="0" err="1"/>
              <a:t>constraints</a:t>
            </a:r>
            <a:endParaRPr lang="sv-SE" dirty="0"/>
          </a:p>
          <a:p>
            <a:pPr lvl="4"/>
            <a:r>
              <a:rPr lang="sv-SE" dirty="0" err="1"/>
              <a:t>Commentary</a:t>
            </a:r>
            <a:r>
              <a:rPr lang="sv-SE" dirty="0"/>
              <a:t> on??</a:t>
            </a:r>
          </a:p>
          <a:p>
            <a:pPr lvl="1"/>
            <a:r>
              <a:rPr lang="sv-SE" dirty="0" err="1"/>
              <a:t>Longer</a:t>
            </a:r>
            <a:r>
              <a:rPr lang="sv-SE" dirty="0"/>
              <a:t> term </a:t>
            </a:r>
            <a:r>
              <a:rPr lang="sv-SE" dirty="0" err="1"/>
              <a:t>availability</a:t>
            </a:r>
            <a:endParaRPr lang="sv-SE" dirty="0"/>
          </a:p>
          <a:p>
            <a:pPr lvl="1"/>
            <a:r>
              <a:rPr lang="sv-SE" dirty="0"/>
              <a:t>Planning for</a:t>
            </a:r>
          </a:p>
          <a:p>
            <a:pPr lvl="2"/>
            <a:r>
              <a:rPr lang="sv-SE" dirty="0"/>
              <a:t>Short term </a:t>
            </a:r>
            <a:r>
              <a:rPr lang="sv-SE" dirty="0" err="1"/>
              <a:t>production</a:t>
            </a:r>
            <a:r>
              <a:rPr lang="sv-SE" dirty="0"/>
              <a:t> set </a:t>
            </a:r>
            <a:r>
              <a:rPr lang="sv-SE" dirty="0" err="1"/>
              <a:t>up</a:t>
            </a:r>
            <a:r>
              <a:rPr lang="sv-SE" dirty="0"/>
              <a:t>? </a:t>
            </a:r>
          </a:p>
          <a:p>
            <a:pPr lvl="2"/>
            <a:r>
              <a:rPr lang="sv-SE" dirty="0" err="1"/>
              <a:t>Production</a:t>
            </a:r>
            <a:r>
              <a:rPr lang="sv-SE" dirty="0"/>
              <a:t> </a:t>
            </a:r>
            <a:r>
              <a:rPr lang="sv-SE" dirty="0" err="1"/>
              <a:t>facility</a:t>
            </a:r>
            <a:endParaRPr lang="sv-SE" dirty="0"/>
          </a:p>
          <a:p>
            <a:pPr lvl="3"/>
            <a:endParaRPr lang="sv-SE" dirty="0"/>
          </a:p>
          <a:p>
            <a:pPr lvl="1"/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7FA6C5A-4745-256B-2A7C-40D802CED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44</a:t>
            </a:r>
            <a:r>
              <a:rPr lang="en-GB" baseline="30000"/>
              <a:t>th</a:t>
            </a:r>
            <a:r>
              <a:rPr lang="en-GB"/>
              <a:t> General Assembly | VC | 10-11 Oct 2023 | Page </a:t>
            </a:r>
            <a:fld id="{6A6D9FA1-99C7-4910-8E32-B85D378B0060}" type="slidenum">
              <a:rPr lang="en-GB" smtClean="0"/>
              <a:pPr algn="r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4128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4B74D5-546C-7D9E-C055-729CD3F66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DMP meeting	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FAFC523-D244-29C2-A37B-F7B72E1D9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 err="1"/>
              <a:t>Proposed</a:t>
            </a:r>
            <a:r>
              <a:rPr lang="sv-SE" dirty="0"/>
              <a:t> action:  Data </a:t>
            </a:r>
            <a:r>
              <a:rPr lang="sv-SE" dirty="0" err="1"/>
              <a:t>mappings</a:t>
            </a:r>
            <a:r>
              <a:rPr lang="sv-SE" dirty="0"/>
              <a:t> </a:t>
            </a:r>
            <a:r>
              <a:rPr lang="sv-SE" dirty="0" err="1"/>
              <a:t>requirement</a:t>
            </a:r>
            <a:r>
              <a:rPr lang="sv-SE" dirty="0"/>
              <a:t> </a:t>
            </a:r>
            <a:r>
              <a:rPr lang="sv-SE" dirty="0" err="1"/>
              <a:t>capture</a:t>
            </a:r>
            <a:endParaRPr lang="sv-SE" dirty="0"/>
          </a:p>
          <a:p>
            <a:pPr lvl="1"/>
            <a:r>
              <a:rPr lang="sv-SE" dirty="0" err="1"/>
              <a:t>Agree</a:t>
            </a:r>
            <a:r>
              <a:rPr lang="sv-SE" dirty="0"/>
              <a:t> on a </a:t>
            </a:r>
            <a:r>
              <a:rPr lang="sv-SE" dirty="0" err="1"/>
              <a:t>recommended</a:t>
            </a:r>
            <a:r>
              <a:rPr lang="sv-SE" dirty="0"/>
              <a:t> </a:t>
            </a:r>
            <a:r>
              <a:rPr lang="sv-SE" dirty="0" err="1"/>
              <a:t>target</a:t>
            </a:r>
            <a:r>
              <a:rPr lang="sv-SE" dirty="0"/>
              <a:t>:</a:t>
            </a:r>
          </a:p>
          <a:p>
            <a:pPr lvl="2"/>
            <a:r>
              <a:rPr lang="sv-SE" dirty="0"/>
              <a:t>DD4/AL5 </a:t>
            </a:r>
            <a:r>
              <a:rPr lang="sv-SE" dirty="0" err="1"/>
              <a:t>only</a:t>
            </a:r>
            <a:r>
              <a:rPr lang="sv-SE" dirty="0"/>
              <a:t> </a:t>
            </a:r>
            <a:r>
              <a:rPr lang="sv-SE" dirty="0" err="1"/>
              <a:t>active</a:t>
            </a:r>
            <a:r>
              <a:rPr lang="sv-SE" dirty="0"/>
              <a:t> IDS?</a:t>
            </a:r>
          </a:p>
          <a:p>
            <a:pPr lvl="1"/>
            <a:r>
              <a:rPr lang="sv-SE" dirty="0" err="1"/>
              <a:t>Two</a:t>
            </a:r>
            <a:r>
              <a:rPr lang="sv-SE" dirty="0"/>
              <a:t> </a:t>
            </a:r>
            <a:r>
              <a:rPr lang="sv-SE" dirty="0" err="1"/>
              <a:t>levels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inputs</a:t>
            </a:r>
          </a:p>
          <a:p>
            <a:pPr lvl="2"/>
            <a:r>
              <a:rPr lang="sv-SE" dirty="0"/>
              <a:t>Metadata/</a:t>
            </a:r>
            <a:r>
              <a:rPr lang="sv-SE" dirty="0" err="1"/>
              <a:t>waveforms</a:t>
            </a:r>
            <a:endParaRPr lang="sv-SE" dirty="0"/>
          </a:p>
          <a:p>
            <a:pPr lvl="2"/>
            <a:r>
              <a:rPr lang="sv-SE" dirty="0"/>
              <a:t>IDS </a:t>
            </a:r>
            <a:r>
              <a:rPr lang="sv-SE" dirty="0" err="1"/>
              <a:t>needs</a:t>
            </a:r>
            <a:endParaRPr lang="sv-SE" dirty="0"/>
          </a:p>
          <a:p>
            <a:pPr lvl="1"/>
            <a:r>
              <a:rPr lang="sv-SE" dirty="0"/>
              <a:t>Do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have</a:t>
            </a:r>
            <a:r>
              <a:rPr lang="sv-SE" dirty="0"/>
              <a:t> </a:t>
            </a:r>
            <a:r>
              <a:rPr lang="sv-SE" dirty="0" err="1"/>
              <a:t>responsible</a:t>
            </a:r>
            <a:r>
              <a:rPr lang="sv-SE" dirty="0"/>
              <a:t> persons at all </a:t>
            </a:r>
            <a:r>
              <a:rPr lang="sv-SE" dirty="0" err="1"/>
              <a:t>devices</a:t>
            </a:r>
            <a:r>
              <a:rPr lang="sv-SE" dirty="0"/>
              <a:t>?</a:t>
            </a:r>
          </a:p>
          <a:p>
            <a:pPr lvl="1"/>
            <a:r>
              <a:rPr lang="sv-SE" dirty="0"/>
              <a:t>Approach</a:t>
            </a:r>
          </a:p>
          <a:p>
            <a:pPr lvl="2"/>
            <a:r>
              <a:rPr lang="sv-SE" dirty="0"/>
              <a:t>Get EUROfusion PMU </a:t>
            </a:r>
            <a:r>
              <a:rPr lang="sv-SE" dirty="0" err="1"/>
              <a:t>collected</a:t>
            </a:r>
            <a:r>
              <a:rPr lang="sv-SE" dirty="0"/>
              <a:t> input (</a:t>
            </a:r>
            <a:r>
              <a:rPr lang="sv-SE" dirty="0" err="1"/>
              <a:t>denis</a:t>
            </a:r>
            <a:r>
              <a:rPr lang="sv-SE" dirty="0"/>
              <a:t>)</a:t>
            </a:r>
          </a:p>
          <a:p>
            <a:pPr lvl="2"/>
            <a:r>
              <a:rPr lang="sv-SE" dirty="0" err="1"/>
              <a:t>Identify</a:t>
            </a:r>
            <a:r>
              <a:rPr lang="sv-SE" dirty="0"/>
              <a:t> and </a:t>
            </a:r>
            <a:r>
              <a:rPr lang="sv-SE" dirty="0" err="1"/>
              <a:t>invite</a:t>
            </a:r>
            <a:r>
              <a:rPr lang="sv-SE" dirty="0"/>
              <a:t> major </a:t>
            </a:r>
            <a:r>
              <a:rPr lang="sv-SE" dirty="0" err="1"/>
              <a:t>stakeholder</a:t>
            </a:r>
            <a:r>
              <a:rPr lang="sv-SE" dirty="0"/>
              <a:t> (</a:t>
            </a:r>
            <a:r>
              <a:rPr lang="sv-SE" dirty="0" err="1"/>
              <a:t>who</a:t>
            </a:r>
            <a:r>
              <a:rPr lang="sv-SE" dirty="0"/>
              <a:t> is </a:t>
            </a:r>
            <a:r>
              <a:rPr lang="sv-SE" dirty="0" err="1"/>
              <a:t>actively</a:t>
            </a:r>
            <a:r>
              <a:rPr lang="sv-SE" dirty="0"/>
              <a:t> </a:t>
            </a:r>
            <a:r>
              <a:rPr lang="sv-SE" dirty="0" err="1"/>
              <a:t>using</a:t>
            </a:r>
            <a:r>
              <a:rPr lang="sv-SE" dirty="0"/>
              <a:t> IMAS as inputs in </a:t>
            </a:r>
            <a:r>
              <a:rPr lang="sv-SE" dirty="0" err="1"/>
              <a:t>TSVVs</a:t>
            </a:r>
            <a:r>
              <a:rPr lang="sv-SE" dirty="0"/>
              <a:t>/ENR/</a:t>
            </a:r>
            <a:r>
              <a:rPr lang="sv-SE" dirty="0" err="1"/>
              <a:t>etc</a:t>
            </a:r>
            <a:r>
              <a:rPr lang="sv-SE" dirty="0"/>
              <a:t>)</a:t>
            </a:r>
          </a:p>
          <a:p>
            <a:pPr lvl="3"/>
            <a:r>
              <a:rPr lang="sv-SE" dirty="0"/>
              <a:t>TSVV11? </a:t>
            </a:r>
            <a:r>
              <a:rPr lang="sv-SE" dirty="0" err="1"/>
              <a:t>Who</a:t>
            </a:r>
            <a:r>
              <a:rPr lang="sv-SE" dirty="0"/>
              <a:t> </a:t>
            </a:r>
            <a:r>
              <a:rPr lang="sv-SE" dirty="0" err="1"/>
              <a:t>else</a:t>
            </a:r>
            <a:r>
              <a:rPr lang="sv-SE" dirty="0"/>
              <a:t>? Check </a:t>
            </a:r>
            <a:r>
              <a:rPr lang="sv-SE" dirty="0" err="1"/>
              <a:t>with</a:t>
            </a:r>
            <a:r>
              <a:rPr lang="sv-SE" dirty="0"/>
              <a:t> ACH (</a:t>
            </a:r>
            <a:r>
              <a:rPr lang="sv-SE" dirty="0" err="1"/>
              <a:t>DiY</a:t>
            </a:r>
            <a:r>
              <a:rPr lang="sv-SE" dirty="0"/>
              <a:t>)</a:t>
            </a:r>
          </a:p>
          <a:p>
            <a:pPr lvl="2"/>
            <a:r>
              <a:rPr lang="sv-SE" dirty="0"/>
              <a:t>Output </a:t>
            </a:r>
            <a:r>
              <a:rPr lang="sv-SE" dirty="0" err="1"/>
              <a:t>requreiemnts</a:t>
            </a:r>
            <a:r>
              <a:rPr lang="sv-SE" dirty="0"/>
              <a:t> </a:t>
            </a:r>
            <a:r>
              <a:rPr lang="sv-SE" dirty="0" err="1"/>
              <a:t>document</a:t>
            </a:r>
            <a:r>
              <a:rPr lang="sv-SE" dirty="0"/>
              <a:t>. </a:t>
            </a:r>
          </a:p>
          <a:p>
            <a:pPr lvl="3"/>
            <a:r>
              <a:rPr lang="sv-SE" dirty="0" err="1"/>
              <a:t>How</a:t>
            </a:r>
            <a:r>
              <a:rPr lang="sv-SE" dirty="0"/>
              <a:t> to adress </a:t>
            </a:r>
            <a:r>
              <a:rPr lang="sv-SE" dirty="0" err="1"/>
              <a:t>processed</a:t>
            </a:r>
            <a:r>
              <a:rPr lang="sv-SE" dirty="0"/>
              <a:t> data? </a:t>
            </a:r>
          </a:p>
          <a:p>
            <a:pPr lvl="2"/>
            <a:endParaRPr lang="sv-SE" dirty="0"/>
          </a:p>
          <a:p>
            <a:pPr lvl="1"/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7FA6C5A-4745-256B-2A7C-40D802CED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44</a:t>
            </a:r>
            <a:r>
              <a:rPr lang="en-GB" baseline="30000"/>
              <a:t>th</a:t>
            </a:r>
            <a:r>
              <a:rPr lang="en-GB"/>
              <a:t> General Assembly | VC | 10-11 Oct 2023 | Page </a:t>
            </a:r>
            <a:fld id="{6A6D9FA1-99C7-4910-8E32-B85D378B0060}" type="slidenum">
              <a:rPr lang="en-GB" smtClean="0"/>
              <a:pPr algn="r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7540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FFAF19-B1A2-5563-6E58-66A89D821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4C4E3FD-B94C-8962-86C9-96B2BAAB5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4E3D6EB-9444-CEA0-30CA-8C554C512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44</a:t>
            </a:r>
            <a:r>
              <a:rPr lang="en-GB" baseline="30000"/>
              <a:t>th</a:t>
            </a:r>
            <a:r>
              <a:rPr lang="en-GB"/>
              <a:t> General Assembly | VC | 10-11 Oct 2023 | Page </a:t>
            </a:r>
            <a:fld id="{6A6D9FA1-99C7-4910-8E32-B85D378B0060}" type="slidenum">
              <a:rPr lang="en-GB" smtClean="0"/>
              <a:pPr algn="r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4306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351</Words>
  <Application>Microsoft Office PowerPoint</Application>
  <PresentationFormat>Bredbild</PresentationFormat>
  <Paragraphs>59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DMP meeting </vt:lpstr>
      <vt:lpstr>DMP meeting </vt:lpstr>
      <vt:lpstr>DMP meeting </vt:lpstr>
      <vt:lpstr>DMP meeting </vt:lpstr>
      <vt:lpstr>DMP meeting 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Reporting status FP8 (1/3)</dc:title>
  <dc:creator>Pär Strand</dc:creator>
  <cp:lastModifiedBy>Pär Strand</cp:lastModifiedBy>
  <cp:revision>2</cp:revision>
  <dcterms:created xsi:type="dcterms:W3CDTF">2023-10-11T07:07:14Z</dcterms:created>
  <dcterms:modified xsi:type="dcterms:W3CDTF">2023-10-11T08:32:16Z</dcterms:modified>
</cp:coreProperties>
</file>