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0" r:id="rId5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  <p:cmAuthor id="1" name="Donne Tony" initials="DT" lastIdx="8" clrIdx="1">
    <p:extLst/>
  </p:cmAuthor>
  <p:cmAuthor id="2" name="Litaudon, Xavier" initials="LX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99"/>
    <a:srgbClr val="0066CC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766" autoAdjust="0"/>
  </p:normalViewPr>
  <p:slideViewPr>
    <p:cSldViewPr showGuides="1">
      <p:cViewPr varScale="1">
        <p:scale>
          <a:sx n="128" d="100"/>
          <a:sy n="128" d="100"/>
        </p:scale>
        <p:origin x="10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376" y="5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28/11/2023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50"/>
            <a:ext cx="9144000" cy="65316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2" name="Bild 13" descr="EU_und_Tex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057" y="5805265"/>
            <a:ext cx="4025423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27584" y="6597352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Introduction | FSD</a:t>
            </a:r>
            <a:r>
              <a:rPr lang="en-GB" sz="1100" b="0" baseline="0" dirty="0" smtClean="0">
                <a:latin typeface="+mn-lt"/>
                <a:cs typeface="Arial" panose="020B0604020202020204" pitchFamily="34" charset="0"/>
              </a:rPr>
              <a:t> SCM 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on JET decommissioning</a:t>
            </a:r>
            <a:r>
              <a:rPr lang="en-GB" sz="1100" b="0" baseline="0" dirty="0" smtClean="0">
                <a:latin typeface="+mn-lt"/>
                <a:cs typeface="Arial" panose="020B0604020202020204" pitchFamily="34" charset="0"/>
              </a:rPr>
              <a:t> and FSD related activities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 | Page </a:t>
            </a:r>
            <a:fld id="{6A6D9FA1-99C7-4910-8E32-B85D378B0060}" type="slidenum">
              <a:rPr lang="en-GB" sz="1100" b="1" smtClean="0">
                <a:latin typeface="+mn-lt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96" y="1124744"/>
            <a:ext cx="8928992" cy="542702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fr-FR" sz="1800" dirty="0" smtClean="0"/>
              <a:t>exchange information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1400" dirty="0" smtClean="0">
                <a:cs typeface="Arial" panose="020B0604020202020204" pitchFamily="34" charset="0"/>
              </a:rPr>
              <a:t>on </a:t>
            </a:r>
            <a:r>
              <a:rPr lang="fr-FR" sz="1400" dirty="0">
                <a:cs typeface="Arial" panose="020B0604020202020204" pitchFamily="34" charset="0"/>
              </a:rPr>
              <a:t>FSD </a:t>
            </a:r>
            <a:r>
              <a:rPr lang="fr-FR" sz="1400" dirty="0" err="1">
                <a:cs typeface="Arial" panose="020B0604020202020204" pitchFamily="34" charset="0"/>
              </a:rPr>
              <a:t>projects</a:t>
            </a:r>
            <a:r>
              <a:rPr lang="fr-FR" sz="1400" dirty="0">
                <a:cs typeface="Arial" panose="020B0604020202020204" pitchFamily="34" charset="0"/>
              </a:rPr>
              <a:t>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fr-FR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Background, </a:t>
            </a:r>
            <a:r>
              <a:rPr lang="fr-FR" sz="14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needs</a:t>
            </a:r>
            <a:r>
              <a:rPr lang="fr-FR" sz="14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sz="1400" dirty="0" err="1">
                <a:solidFill>
                  <a:srgbClr val="002060"/>
                </a:solidFill>
                <a:cs typeface="Arial" panose="020B0604020202020204" pitchFamily="34" charset="0"/>
              </a:rPr>
              <a:t>timeline</a:t>
            </a:r>
            <a:r>
              <a:rPr lang="fr-FR" sz="14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sz="1400" dirty="0" err="1">
                <a:solidFill>
                  <a:srgbClr val="002060"/>
                </a:solidFill>
                <a:cs typeface="Arial" panose="020B0604020202020204" pitchFamily="34" charset="0"/>
              </a:rPr>
              <a:t>pending</a:t>
            </a:r>
            <a:r>
              <a:rPr lang="fr-FR" sz="1400" dirty="0">
                <a:solidFill>
                  <a:srgbClr val="002060"/>
                </a:solidFill>
                <a:cs typeface="Arial" panose="020B0604020202020204" pitchFamily="34" charset="0"/>
              </a:rPr>
              <a:t> issues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1400" dirty="0">
                <a:cs typeface="Arial" panose="020B0604020202020204" pitchFamily="34" charset="0"/>
              </a:rPr>
              <a:t>on JET </a:t>
            </a:r>
            <a:r>
              <a:rPr lang="fr-FR" sz="1400" dirty="0" err="1">
                <a:cs typeface="Arial" panose="020B0604020202020204" pitchFamily="34" charset="0"/>
              </a:rPr>
              <a:t>decommissioning</a:t>
            </a:r>
            <a:r>
              <a:rPr lang="fr-FR" sz="1400" dirty="0">
                <a:cs typeface="Arial" panose="020B0604020202020204" pitchFamily="34" charset="0"/>
              </a:rPr>
              <a:t> 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fr-FR" sz="14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timeline</a:t>
            </a:r>
            <a:endParaRPr lang="fr-FR" sz="1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fr-FR" sz="1400" dirty="0">
                <a:solidFill>
                  <a:srgbClr val="002060"/>
                </a:solidFill>
                <a:cs typeface="Arial" panose="020B0604020202020204" pitchFamily="34" charset="0"/>
              </a:rPr>
              <a:t>organisation </a:t>
            </a:r>
            <a:r>
              <a:rPr lang="fr-FR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of UKAEA team Post24 </a:t>
            </a:r>
            <a:endParaRPr lang="fr-FR" sz="1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fr-FR" sz="1400" dirty="0">
                <a:solidFill>
                  <a:srgbClr val="002060"/>
                </a:solidFill>
                <a:cs typeface="Arial" panose="020B0604020202020204" pitchFamily="34" charset="0"/>
              </a:rPr>
              <a:t>all </a:t>
            </a:r>
            <a:r>
              <a:rPr lang="fr-FR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in </a:t>
            </a:r>
            <a:r>
              <a:rPr lang="fr-FR" sz="14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JDR’s</a:t>
            </a:r>
            <a:r>
              <a:rPr lang="fr-FR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perimeter</a:t>
            </a:r>
            <a:r>
              <a:rPr lang="fr-FR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sz="1400" dirty="0">
                <a:cs typeface="Arial" panose="020B0604020202020204" pitchFamily="34" charset="0"/>
              </a:rPr>
              <a:t>? </a:t>
            </a:r>
            <a:r>
              <a:rPr lang="fr-FR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(for instance neutron calibration, </a:t>
            </a:r>
            <a:r>
              <a:rPr lang="fr-FR" sz="14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see</a:t>
            </a:r>
            <a:r>
              <a:rPr lang="fr-FR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. S. </a:t>
            </a:r>
            <a:r>
              <a:rPr lang="fr-FR" sz="1400" dirty="0" err="1" smtClean="0">
                <a:cs typeface="Arial" panose="020B0604020202020204" pitchFamily="34" charset="0"/>
              </a:rPr>
              <a:t>Villairi’s</a:t>
            </a:r>
            <a:r>
              <a:rPr lang="fr-FR" sz="1400" dirty="0" smtClean="0"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cs typeface="Arial" panose="020B0604020202020204" pitchFamily="34" charset="0"/>
              </a:rPr>
              <a:t>talsk</a:t>
            </a:r>
            <a:r>
              <a:rPr lang="fr-FR" sz="1400" dirty="0" smtClean="0">
                <a:cs typeface="Arial" panose="020B0604020202020204" pitchFamily="34" charset="0"/>
              </a:rPr>
              <a:t>)</a:t>
            </a:r>
            <a:endParaRPr lang="fr-FR" sz="1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  <a:t>contact </a:t>
            </a:r>
            <a: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  <a:t>points at UKAEA for the different </a:t>
            </a:r>
            <a:r>
              <a:rPr lang="en-GB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activities</a:t>
            </a:r>
          </a:p>
          <a:p>
            <a:pPr>
              <a:spcBef>
                <a:spcPts val="1200"/>
              </a:spcBef>
            </a:pPr>
            <a:r>
              <a:rPr lang="fr-FR" sz="1800" dirty="0" err="1" smtClean="0"/>
              <a:t>expected</a:t>
            </a:r>
            <a:r>
              <a:rPr lang="fr-FR" sz="1800" dirty="0" smtClean="0"/>
              <a:t> </a:t>
            </a:r>
            <a:r>
              <a:rPr lang="fr-FR" sz="1800" dirty="0" err="1" smtClean="0"/>
              <a:t>outcome</a:t>
            </a:r>
            <a:r>
              <a:rPr lang="fr-FR" sz="1800" dirty="0" smtClean="0"/>
              <a:t> : </a:t>
            </a:r>
            <a:r>
              <a:rPr lang="fr-FR" sz="1800" dirty="0" err="1"/>
              <a:t>identify</a:t>
            </a:r>
            <a:r>
              <a:rPr lang="fr-FR" sz="1800" dirty="0"/>
              <a:t> </a:t>
            </a:r>
            <a:r>
              <a:rPr lang="fr-FR" sz="1800" dirty="0" smtClean="0"/>
              <a:t>items </a:t>
            </a:r>
            <a:r>
              <a:rPr lang="fr-FR" sz="1800" dirty="0" err="1"/>
              <a:t>requiring</a:t>
            </a:r>
            <a:r>
              <a:rPr lang="fr-FR" sz="1800" dirty="0"/>
              <a:t> more </a:t>
            </a:r>
            <a:r>
              <a:rPr lang="fr-FR" sz="1800" dirty="0" smtClean="0"/>
              <a:t>coordination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1400" dirty="0" smtClean="0"/>
              <a:t>2023-2024 = Critical transition phase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fr-FR" sz="1400" dirty="0" smtClean="0">
                <a:solidFill>
                  <a:srgbClr val="002060"/>
                </a:solidFill>
              </a:rPr>
              <a:t>new organisation at JET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fr-FR" sz="1400" dirty="0" smtClean="0">
                <a:solidFill>
                  <a:srgbClr val="002060"/>
                </a:solidFill>
              </a:rPr>
              <a:t>EF-UKAEA collaboration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400" dirty="0" smtClean="0"/>
              <a:t>we will not solve all issues today!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1800" dirty="0" smtClean="0"/>
              <a:t>4 </a:t>
            </a:r>
            <a:r>
              <a:rPr lang="en-GB" sz="1800" dirty="0" smtClean="0"/>
              <a:t>presentations:</a:t>
            </a:r>
          </a:p>
          <a:p>
            <a:pPr lvl="1" defTabSz="987425">
              <a:lnSpc>
                <a:spcPct val="120000"/>
              </a:lnSpc>
              <a:spcBef>
                <a:spcPts val="0"/>
              </a:spcBef>
              <a:tabLst>
                <a:tab pos="1974850" algn="l"/>
              </a:tabLst>
            </a:pPr>
            <a:r>
              <a:rPr lang="en-GB" sz="1400" dirty="0" smtClean="0"/>
              <a:t>Rob </a:t>
            </a:r>
            <a:r>
              <a:rPr lang="en-GB" sz="1400" dirty="0"/>
              <a:t>Buckingham : </a:t>
            </a:r>
            <a:r>
              <a:rPr lang="en-GB" sz="1400" dirty="0" smtClean="0"/>
              <a:t>	</a:t>
            </a:r>
            <a:r>
              <a:rPr lang="en-GB" sz="1400" dirty="0"/>
              <a:t>UKAEA plans for JET decommissioning</a:t>
            </a:r>
            <a:endParaRPr lang="en-GB" sz="1400" dirty="0" smtClean="0"/>
          </a:p>
          <a:p>
            <a:pPr lvl="1" defTabSz="987425">
              <a:lnSpc>
                <a:spcPct val="120000"/>
              </a:lnSpc>
              <a:spcBef>
                <a:spcPts val="0"/>
              </a:spcBef>
              <a:tabLst>
                <a:tab pos="1974850" algn="l"/>
              </a:tabLst>
            </a:pPr>
            <a:r>
              <a:rPr lang="en-GB" sz="1400" dirty="0" smtClean="0"/>
              <a:t>Salvatore </a:t>
            </a:r>
            <a:r>
              <a:rPr lang="en-GB" sz="1400" dirty="0"/>
              <a:t>Almaviva: </a:t>
            </a:r>
            <a:r>
              <a:rPr lang="en-GB" sz="1400" dirty="0"/>
              <a:t>	</a:t>
            </a:r>
            <a:r>
              <a:rPr lang="en-GB" sz="1400" dirty="0"/>
              <a:t>LIBS preparation and plan for operation</a:t>
            </a:r>
            <a:endParaRPr lang="en-GB" sz="1400" dirty="0"/>
          </a:p>
          <a:p>
            <a:pPr lvl="1" defTabSz="987425">
              <a:lnSpc>
                <a:spcPct val="120000"/>
              </a:lnSpc>
              <a:spcBef>
                <a:spcPts val="0"/>
              </a:spcBef>
              <a:tabLst>
                <a:tab pos="1974850" algn="l"/>
              </a:tabLst>
            </a:pPr>
            <a:r>
              <a:rPr lang="fr-FR" sz="1400" dirty="0" smtClean="0"/>
              <a:t>Jari </a:t>
            </a:r>
            <a:r>
              <a:rPr lang="fr-FR" sz="1400" dirty="0"/>
              <a:t>Likonen</a:t>
            </a:r>
            <a:r>
              <a:rPr lang="en-GB" sz="1400" dirty="0"/>
              <a:t>: 	</a:t>
            </a:r>
            <a:r>
              <a:rPr lang="en-GB" sz="1400" dirty="0"/>
              <a:t>Needs and plan for removal of tiles from </a:t>
            </a:r>
            <a:r>
              <a:rPr lang="en-GB" sz="1400" dirty="0" smtClean="0"/>
              <a:t>JET-ILW</a:t>
            </a:r>
            <a:endParaRPr lang="en-GB" sz="1400" dirty="0"/>
          </a:p>
          <a:p>
            <a:pPr lvl="1" defTabSz="987425">
              <a:lnSpc>
                <a:spcPct val="120000"/>
              </a:lnSpc>
              <a:spcBef>
                <a:spcPts val="0"/>
              </a:spcBef>
              <a:tabLst>
                <a:tab pos="1974850" algn="l"/>
              </a:tabLst>
            </a:pPr>
            <a:r>
              <a:rPr lang="fr-FR" sz="1400" dirty="0"/>
              <a:t>Rosaria Villari </a:t>
            </a:r>
            <a:r>
              <a:rPr lang="en-US" sz="1400" dirty="0" smtClean="0"/>
              <a:t>: </a:t>
            </a:r>
            <a:r>
              <a:rPr lang="en-US" sz="1400" dirty="0"/>
              <a:t>Needs </a:t>
            </a:r>
            <a:r>
              <a:rPr lang="en-US" sz="1400" dirty="0"/>
              <a:t>and plan for </a:t>
            </a:r>
            <a:r>
              <a:rPr lang="en-US" sz="1400" dirty="0" err="1"/>
              <a:t>Neutronics</a:t>
            </a:r>
            <a:r>
              <a:rPr lang="en-US" sz="1400" dirty="0"/>
              <a:t> activities</a:t>
            </a:r>
            <a:br>
              <a:rPr lang="en-US" sz="1400" dirty="0"/>
            </a:b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FSD Science Coordination Meeting on JET decommissioning and FSD related activities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885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7B57286E2F45AE622D1ABD335538" ma:contentTypeVersion="17" ma:contentTypeDescription="Create a new document." ma:contentTypeScope="" ma:versionID="d8df5f84988c401f9084f39313400048">
  <xsd:schema xmlns:xsd="http://www.w3.org/2001/XMLSchema" xmlns:xs="http://www.w3.org/2001/XMLSchema" xmlns:p="http://schemas.microsoft.com/office/2006/metadata/properties" xmlns:ns3="4de2cbe4-641e-4230-a502-24cd6be6f8e4" xmlns:ns4="b998f90d-d15c-4619-a3c8-639869d21aba" targetNamespace="http://schemas.microsoft.com/office/2006/metadata/properties" ma:root="true" ma:fieldsID="b64d18951bc6b32108f6729233f86fb1" ns3:_="" ns4:_="">
    <xsd:import namespace="4de2cbe4-641e-4230-a502-24cd6be6f8e4"/>
    <xsd:import namespace="b998f90d-d15c-4619-a3c8-639869d21a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e2cbe4-641e-4230-a502-24cd6be6f8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98f90d-d15c-4619-a3c8-639869d21ab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3C0F7E-0F72-4D14-B203-D851F35FB1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e2cbe4-641e-4230-a502-24cd6be6f8e4"/>
    <ds:schemaRef ds:uri="b998f90d-d15c-4619-a3c8-639869d21a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18559C-37CA-4602-B16C-A92DC208E4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E7117B-B903-47DB-9345-C77EAF8A0138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4de2cbe4-641e-4230-a502-24cd6be6f8e4"/>
    <ds:schemaRef ds:uri="http://schemas.openxmlformats.org/package/2006/metadata/core-properties"/>
    <ds:schemaRef ds:uri="http://schemas.microsoft.com/office/2006/metadata/properties"/>
    <ds:schemaRef ds:uri="b998f90d-d15c-4619-a3c8-639869d21ab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32189</TotalTime>
  <Words>132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FSD Science Coordination Meeting on JET decommissioning and FSD related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David Douai</cp:lastModifiedBy>
  <cp:revision>1598</cp:revision>
  <cp:lastPrinted>2018-01-15T17:58:35Z</cp:lastPrinted>
  <dcterms:created xsi:type="dcterms:W3CDTF">2014-10-27T16:40:37Z</dcterms:created>
  <dcterms:modified xsi:type="dcterms:W3CDTF">2023-11-28T08:44:44Z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xavier.litaudon@jet.euro-fusion.org</vt:lpwstr>
  </property>
  <property fmtid="{D5CDD505-2E9C-101B-9397-08002B2CF9AE}" pid="5" name="MSIP_Label_0dcb255a-fd3f-4c0f-857e-201fa46304da_SetDate">
    <vt:lpwstr>2019-09-24T10:34:15.7860221Z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01dc46bf-f72e-4eaa-b372-df92e7c3fc97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xavier.litaudon@jet.euro-fusion.org</vt:lpwstr>
  </property>
  <property fmtid="{D5CDD505-2E9C-101B-9397-08002B2CF9AE}" pid="13" name="MSIP_Label_22759de7-3255-46b5-8dfe-736652f9c6c1_SetDate">
    <vt:lpwstr>2019-09-24T10:34:15.7860221Z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01dc46bf-f72e-4eaa-b372-df92e7c3fc97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  <property fmtid="{D5CDD505-2E9C-101B-9397-08002B2CF9AE}" pid="20" name="ContentTypeId">
    <vt:lpwstr>0x01010034477B57286E2F45AE622D1ABD335538</vt:lpwstr>
  </property>
</Properties>
</file>