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59" r:id="rId2"/>
    <p:sldMasterId id="2147483789" r:id="rId3"/>
    <p:sldMasterId id="2147483693" r:id="rId4"/>
    <p:sldMasterId id="2147483780" r:id="rId5"/>
    <p:sldMasterId id="2147483699" r:id="rId6"/>
    <p:sldMasterId id="2147483785" r:id="rId7"/>
    <p:sldMasterId id="2147483648" r:id="rId8"/>
  </p:sldMasterIdLst>
  <p:notesMasterIdLst>
    <p:notesMasterId r:id="rId22"/>
  </p:notesMasterIdLst>
  <p:handoutMasterIdLst>
    <p:handoutMasterId r:id="rId23"/>
  </p:handoutMasterIdLst>
  <p:sldIdLst>
    <p:sldId id="283" r:id="rId9"/>
    <p:sldId id="378" r:id="rId10"/>
    <p:sldId id="379" r:id="rId11"/>
    <p:sldId id="408" r:id="rId12"/>
    <p:sldId id="406" r:id="rId13"/>
    <p:sldId id="399" r:id="rId14"/>
    <p:sldId id="401" r:id="rId15"/>
    <p:sldId id="405" r:id="rId16"/>
    <p:sldId id="402" r:id="rId17"/>
    <p:sldId id="403" r:id="rId18"/>
    <p:sldId id="404" r:id="rId19"/>
    <p:sldId id="380" r:id="rId20"/>
    <p:sldId id="381" r:id="rId21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918CE-0F61-45A4-A862-003147B0ACBE}" v="1246" dt="2023-11-24T09:01:09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283" autoAdjust="0"/>
  </p:normalViewPr>
  <p:slideViewPr>
    <p:cSldViewPr showGuides="1">
      <p:cViewPr>
        <p:scale>
          <a:sx n="93" d="100"/>
          <a:sy n="93" d="100"/>
        </p:scale>
        <p:origin x="1020" y="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konen Jari" userId="7f3e2b7a-ccba-4791-9250-5db9578044aa" providerId="ADAL" clId="{936918CE-0F61-45A4-A862-003147B0ACBE}"/>
    <pc:docChg chg="undo custSel addSld delSld modSld sldOrd addMainMaster delMainMaster modMainMaster">
      <pc:chgData name="Likonen Jari" userId="7f3e2b7a-ccba-4791-9250-5db9578044aa" providerId="ADAL" clId="{936918CE-0F61-45A4-A862-003147B0ACBE}" dt="2023-11-24T09:01:09.904" v="2028" actId="20577"/>
      <pc:docMkLst>
        <pc:docMk/>
      </pc:docMkLst>
      <pc:sldChg chg="del">
        <pc:chgData name="Likonen Jari" userId="7f3e2b7a-ccba-4791-9250-5db9578044aa" providerId="ADAL" clId="{936918CE-0F61-45A4-A862-003147B0ACBE}" dt="2023-11-22T15:27:47.950" v="37" actId="47"/>
        <pc:sldMkLst>
          <pc:docMk/>
          <pc:sldMk cId="2722129505" sldId="279"/>
        </pc:sldMkLst>
      </pc:sldChg>
      <pc:sldChg chg="modSp mod modNotesTx">
        <pc:chgData name="Likonen Jari" userId="7f3e2b7a-ccba-4791-9250-5db9578044aa" providerId="ADAL" clId="{936918CE-0F61-45A4-A862-003147B0ACBE}" dt="2023-11-23T11:05:52.181" v="1329" actId="20577"/>
        <pc:sldMkLst>
          <pc:docMk/>
          <pc:sldMk cId="2334877587" sldId="283"/>
        </pc:sldMkLst>
        <pc:spChg chg="mod">
          <ac:chgData name="Likonen Jari" userId="7f3e2b7a-ccba-4791-9250-5db9578044aa" providerId="ADAL" clId="{936918CE-0F61-45A4-A862-003147B0ACBE}" dt="2023-11-22T15:28:53.446" v="39"/>
          <ac:spMkLst>
            <pc:docMk/>
            <pc:sldMk cId="2334877587" sldId="283"/>
            <ac:spMk id="2" creationId="{00000000-0000-0000-0000-000000000000}"/>
          </ac:spMkLst>
        </pc:spChg>
        <pc:spChg chg="mod">
          <ac:chgData name="Likonen Jari" userId="7f3e2b7a-ccba-4791-9250-5db9578044aa" providerId="ADAL" clId="{936918CE-0F61-45A4-A862-003147B0ACBE}" dt="2023-11-23T11:05:52.181" v="1329" actId="20577"/>
          <ac:spMkLst>
            <pc:docMk/>
            <pc:sldMk cId="2334877587" sldId="283"/>
            <ac:spMk id="3" creationId="{00000000-0000-0000-0000-000000000000}"/>
          </ac:spMkLst>
        </pc:spChg>
      </pc:sldChg>
      <pc:sldChg chg="del">
        <pc:chgData name="Likonen Jari" userId="7f3e2b7a-ccba-4791-9250-5db9578044aa" providerId="ADAL" clId="{936918CE-0F61-45A4-A862-003147B0ACBE}" dt="2023-11-22T15:26:48.976" v="0" actId="47"/>
        <pc:sldMkLst>
          <pc:docMk/>
          <pc:sldMk cId="994832646" sldId="284"/>
        </pc:sldMkLst>
      </pc:sldChg>
      <pc:sldChg chg="del">
        <pc:chgData name="Likonen Jari" userId="7f3e2b7a-ccba-4791-9250-5db9578044aa" providerId="ADAL" clId="{936918CE-0F61-45A4-A862-003147B0ACBE}" dt="2023-11-22T15:26:54.438" v="3" actId="47"/>
        <pc:sldMkLst>
          <pc:docMk/>
          <pc:sldMk cId="1531900712" sldId="285"/>
        </pc:sldMkLst>
      </pc:sldChg>
      <pc:sldChg chg="modSp mod">
        <pc:chgData name="Likonen Jari" userId="7f3e2b7a-ccba-4791-9250-5db9578044aa" providerId="ADAL" clId="{936918CE-0F61-45A4-A862-003147B0ACBE}" dt="2023-11-22T15:34:03.640" v="150" actId="20577"/>
        <pc:sldMkLst>
          <pc:docMk/>
          <pc:sldMk cId="1667997465" sldId="308"/>
        </pc:sldMkLst>
        <pc:spChg chg="mod">
          <ac:chgData name="Likonen Jari" userId="7f3e2b7a-ccba-4791-9250-5db9578044aa" providerId="ADAL" clId="{936918CE-0F61-45A4-A862-003147B0ACBE}" dt="2023-11-22T15:34:03.640" v="150" actId="20577"/>
          <ac:spMkLst>
            <pc:docMk/>
            <pc:sldMk cId="1667997465" sldId="308"/>
            <ac:spMk id="4" creationId="{00000000-0000-0000-0000-000000000000}"/>
          </ac:spMkLst>
        </pc:spChg>
        <pc:spChg chg="mod">
          <ac:chgData name="Likonen Jari" userId="7f3e2b7a-ccba-4791-9250-5db9578044aa" providerId="ADAL" clId="{936918CE-0F61-45A4-A862-003147B0ACBE}" dt="2023-11-22T15:31:02.911" v="131" actId="20577"/>
          <ac:spMkLst>
            <pc:docMk/>
            <pc:sldMk cId="1667997465" sldId="308"/>
            <ac:spMk id="9" creationId="{ADA8EAFA-7BE1-430D-B5DD-D10D5363190F}"/>
          </ac:spMkLst>
        </pc:spChg>
      </pc:sldChg>
      <pc:sldChg chg="del">
        <pc:chgData name="Likonen Jari" userId="7f3e2b7a-ccba-4791-9250-5db9578044aa" providerId="ADAL" clId="{936918CE-0F61-45A4-A862-003147B0ACBE}" dt="2023-11-22T15:27:02.035" v="5" actId="47"/>
        <pc:sldMkLst>
          <pc:docMk/>
          <pc:sldMk cId="2770906780" sldId="325"/>
        </pc:sldMkLst>
      </pc:sldChg>
      <pc:sldChg chg="del">
        <pc:chgData name="Likonen Jari" userId="7f3e2b7a-ccba-4791-9250-5db9578044aa" providerId="ADAL" clId="{936918CE-0F61-45A4-A862-003147B0ACBE}" dt="2023-11-22T15:27:36.924" v="26" actId="47"/>
        <pc:sldMkLst>
          <pc:docMk/>
          <pc:sldMk cId="3052574612" sldId="327"/>
        </pc:sldMkLst>
      </pc:sldChg>
      <pc:sldChg chg="del">
        <pc:chgData name="Likonen Jari" userId="7f3e2b7a-ccba-4791-9250-5db9578044aa" providerId="ADAL" clId="{936918CE-0F61-45A4-A862-003147B0ACBE}" dt="2023-11-22T15:26:55.528" v="4" actId="47"/>
        <pc:sldMkLst>
          <pc:docMk/>
          <pc:sldMk cId="4154348500" sldId="328"/>
        </pc:sldMkLst>
      </pc:sldChg>
      <pc:sldChg chg="del">
        <pc:chgData name="Likonen Jari" userId="7f3e2b7a-ccba-4791-9250-5db9578044aa" providerId="ADAL" clId="{936918CE-0F61-45A4-A862-003147B0ACBE}" dt="2023-11-22T15:27:37.854" v="27" actId="47"/>
        <pc:sldMkLst>
          <pc:docMk/>
          <pc:sldMk cId="3375550171" sldId="329"/>
        </pc:sldMkLst>
      </pc:sldChg>
      <pc:sldChg chg="del">
        <pc:chgData name="Likonen Jari" userId="7f3e2b7a-ccba-4791-9250-5db9578044aa" providerId="ADAL" clId="{936918CE-0F61-45A4-A862-003147B0ACBE}" dt="2023-11-22T15:27:22.807" v="16" actId="47"/>
        <pc:sldMkLst>
          <pc:docMk/>
          <pc:sldMk cId="635289618" sldId="330"/>
        </pc:sldMkLst>
      </pc:sldChg>
      <pc:sldChg chg="del">
        <pc:chgData name="Likonen Jari" userId="7f3e2b7a-ccba-4791-9250-5db9578044aa" providerId="ADAL" clId="{936918CE-0F61-45A4-A862-003147B0ACBE}" dt="2023-11-22T15:26:50.136" v="1" actId="47"/>
        <pc:sldMkLst>
          <pc:docMk/>
          <pc:sldMk cId="4174137159" sldId="332"/>
        </pc:sldMkLst>
      </pc:sldChg>
      <pc:sldChg chg="del">
        <pc:chgData name="Likonen Jari" userId="7f3e2b7a-ccba-4791-9250-5db9578044aa" providerId="ADAL" clId="{936918CE-0F61-45A4-A862-003147B0ACBE}" dt="2023-11-22T15:26:52.153" v="2" actId="47"/>
        <pc:sldMkLst>
          <pc:docMk/>
          <pc:sldMk cId="1233797778" sldId="333"/>
        </pc:sldMkLst>
      </pc:sldChg>
      <pc:sldChg chg="del">
        <pc:chgData name="Likonen Jari" userId="7f3e2b7a-ccba-4791-9250-5db9578044aa" providerId="ADAL" clId="{936918CE-0F61-45A4-A862-003147B0ACBE}" dt="2023-11-22T15:27:24.488" v="18" actId="47"/>
        <pc:sldMkLst>
          <pc:docMk/>
          <pc:sldMk cId="1078388613" sldId="335"/>
        </pc:sldMkLst>
      </pc:sldChg>
      <pc:sldChg chg="del">
        <pc:chgData name="Likonen Jari" userId="7f3e2b7a-ccba-4791-9250-5db9578044aa" providerId="ADAL" clId="{936918CE-0F61-45A4-A862-003147B0ACBE}" dt="2023-11-22T15:27:13.681" v="6" actId="47"/>
        <pc:sldMkLst>
          <pc:docMk/>
          <pc:sldMk cId="3938953307" sldId="338"/>
        </pc:sldMkLst>
      </pc:sldChg>
      <pc:sldChg chg="del">
        <pc:chgData name="Likonen Jari" userId="7f3e2b7a-ccba-4791-9250-5db9578044aa" providerId="ADAL" clId="{936918CE-0F61-45A4-A862-003147B0ACBE}" dt="2023-11-22T15:27:30.783" v="25" actId="47"/>
        <pc:sldMkLst>
          <pc:docMk/>
          <pc:sldMk cId="90759825" sldId="341"/>
        </pc:sldMkLst>
      </pc:sldChg>
      <pc:sldChg chg="del">
        <pc:chgData name="Likonen Jari" userId="7f3e2b7a-ccba-4791-9250-5db9578044aa" providerId="ADAL" clId="{936918CE-0F61-45A4-A862-003147B0ACBE}" dt="2023-11-22T15:27:29.178" v="23" actId="47"/>
        <pc:sldMkLst>
          <pc:docMk/>
          <pc:sldMk cId="122013034" sldId="342"/>
        </pc:sldMkLst>
      </pc:sldChg>
      <pc:sldChg chg="del">
        <pc:chgData name="Likonen Jari" userId="7f3e2b7a-ccba-4791-9250-5db9578044aa" providerId="ADAL" clId="{936918CE-0F61-45A4-A862-003147B0ACBE}" dt="2023-11-22T15:27:42.973" v="32" actId="47"/>
        <pc:sldMkLst>
          <pc:docMk/>
          <pc:sldMk cId="3190608566" sldId="345"/>
        </pc:sldMkLst>
      </pc:sldChg>
      <pc:sldChg chg="del">
        <pc:chgData name="Likonen Jari" userId="7f3e2b7a-ccba-4791-9250-5db9578044aa" providerId="ADAL" clId="{936918CE-0F61-45A4-A862-003147B0ACBE}" dt="2023-11-22T15:27:43.723" v="33" actId="47"/>
        <pc:sldMkLst>
          <pc:docMk/>
          <pc:sldMk cId="2147079031" sldId="346"/>
        </pc:sldMkLst>
      </pc:sldChg>
      <pc:sldChg chg="del">
        <pc:chgData name="Likonen Jari" userId="7f3e2b7a-ccba-4791-9250-5db9578044aa" providerId="ADAL" clId="{936918CE-0F61-45A4-A862-003147B0ACBE}" dt="2023-11-22T15:27:39.630" v="29" actId="47"/>
        <pc:sldMkLst>
          <pc:docMk/>
          <pc:sldMk cId="87814462" sldId="347"/>
        </pc:sldMkLst>
      </pc:sldChg>
      <pc:sldChg chg="del">
        <pc:chgData name="Likonen Jari" userId="7f3e2b7a-ccba-4791-9250-5db9578044aa" providerId="ADAL" clId="{936918CE-0F61-45A4-A862-003147B0ACBE}" dt="2023-11-22T15:27:21.941" v="15" actId="47"/>
        <pc:sldMkLst>
          <pc:docMk/>
          <pc:sldMk cId="4034625436" sldId="348"/>
        </pc:sldMkLst>
      </pc:sldChg>
      <pc:sldChg chg="del">
        <pc:chgData name="Likonen Jari" userId="7f3e2b7a-ccba-4791-9250-5db9578044aa" providerId="ADAL" clId="{936918CE-0F61-45A4-A862-003147B0ACBE}" dt="2023-11-22T15:27:25.248" v="19" actId="47"/>
        <pc:sldMkLst>
          <pc:docMk/>
          <pc:sldMk cId="4018422057" sldId="349"/>
        </pc:sldMkLst>
      </pc:sldChg>
      <pc:sldChg chg="del">
        <pc:chgData name="Likonen Jari" userId="7f3e2b7a-ccba-4791-9250-5db9578044aa" providerId="ADAL" clId="{936918CE-0F61-45A4-A862-003147B0ACBE}" dt="2023-11-22T15:27:16.866" v="10" actId="47"/>
        <pc:sldMkLst>
          <pc:docMk/>
          <pc:sldMk cId="288829055" sldId="354"/>
        </pc:sldMkLst>
      </pc:sldChg>
      <pc:sldChg chg="del">
        <pc:chgData name="Likonen Jari" userId="7f3e2b7a-ccba-4791-9250-5db9578044aa" providerId="ADAL" clId="{936918CE-0F61-45A4-A862-003147B0ACBE}" dt="2023-11-22T15:27:19.301" v="13" actId="47"/>
        <pc:sldMkLst>
          <pc:docMk/>
          <pc:sldMk cId="735441822" sldId="355"/>
        </pc:sldMkLst>
      </pc:sldChg>
      <pc:sldChg chg="del">
        <pc:chgData name="Likonen Jari" userId="7f3e2b7a-ccba-4791-9250-5db9578044aa" providerId="ADAL" clId="{936918CE-0F61-45A4-A862-003147B0ACBE}" dt="2023-11-22T15:27:16.111" v="9" actId="47"/>
        <pc:sldMkLst>
          <pc:docMk/>
          <pc:sldMk cId="880023426" sldId="366"/>
        </pc:sldMkLst>
      </pc:sldChg>
      <pc:sldChg chg="del">
        <pc:chgData name="Likonen Jari" userId="7f3e2b7a-ccba-4791-9250-5db9578044aa" providerId="ADAL" clId="{936918CE-0F61-45A4-A862-003147B0ACBE}" dt="2023-11-22T15:27:45.269" v="35" actId="47"/>
        <pc:sldMkLst>
          <pc:docMk/>
          <pc:sldMk cId="3603101355" sldId="367"/>
        </pc:sldMkLst>
      </pc:sldChg>
      <pc:sldChg chg="del">
        <pc:chgData name="Likonen Jari" userId="7f3e2b7a-ccba-4791-9250-5db9578044aa" providerId="ADAL" clId="{936918CE-0F61-45A4-A862-003147B0ACBE}" dt="2023-11-22T15:27:47.180" v="36" actId="47"/>
        <pc:sldMkLst>
          <pc:docMk/>
          <pc:sldMk cId="1030699929" sldId="368"/>
        </pc:sldMkLst>
      </pc:sldChg>
      <pc:sldChg chg="del">
        <pc:chgData name="Likonen Jari" userId="7f3e2b7a-ccba-4791-9250-5db9578044aa" providerId="ADAL" clId="{936918CE-0F61-45A4-A862-003147B0ACBE}" dt="2023-11-22T15:27:44.463" v="34" actId="47"/>
        <pc:sldMkLst>
          <pc:docMk/>
          <pc:sldMk cId="1517038696" sldId="369"/>
        </pc:sldMkLst>
      </pc:sldChg>
      <pc:sldChg chg="del">
        <pc:chgData name="Likonen Jari" userId="7f3e2b7a-ccba-4791-9250-5db9578044aa" providerId="ADAL" clId="{936918CE-0F61-45A4-A862-003147B0ACBE}" dt="2023-11-22T15:27:38.679" v="28" actId="47"/>
        <pc:sldMkLst>
          <pc:docMk/>
          <pc:sldMk cId="754615704" sldId="370"/>
        </pc:sldMkLst>
      </pc:sldChg>
      <pc:sldChg chg="del">
        <pc:chgData name="Likonen Jari" userId="7f3e2b7a-ccba-4791-9250-5db9578044aa" providerId="ADAL" clId="{936918CE-0F61-45A4-A862-003147B0ACBE}" dt="2023-11-22T15:27:26.644" v="21" actId="47"/>
        <pc:sldMkLst>
          <pc:docMk/>
          <pc:sldMk cId="1616108344" sldId="371"/>
        </pc:sldMkLst>
      </pc:sldChg>
      <pc:sldChg chg="del">
        <pc:chgData name="Likonen Jari" userId="7f3e2b7a-ccba-4791-9250-5db9578044aa" providerId="ADAL" clId="{936918CE-0F61-45A4-A862-003147B0ACBE}" dt="2023-11-22T15:27:25.938" v="20" actId="47"/>
        <pc:sldMkLst>
          <pc:docMk/>
          <pc:sldMk cId="3000084171" sldId="372"/>
        </pc:sldMkLst>
      </pc:sldChg>
      <pc:sldChg chg="del">
        <pc:chgData name="Likonen Jari" userId="7f3e2b7a-ccba-4791-9250-5db9578044aa" providerId="ADAL" clId="{936918CE-0F61-45A4-A862-003147B0ACBE}" dt="2023-11-22T15:27:18.486" v="12" actId="47"/>
        <pc:sldMkLst>
          <pc:docMk/>
          <pc:sldMk cId="2157362894" sldId="373"/>
        </pc:sldMkLst>
      </pc:sldChg>
      <pc:sldChg chg="del">
        <pc:chgData name="Likonen Jari" userId="7f3e2b7a-ccba-4791-9250-5db9578044aa" providerId="ADAL" clId="{936918CE-0F61-45A4-A862-003147B0ACBE}" dt="2023-11-22T15:27:17.696" v="11" actId="47"/>
        <pc:sldMkLst>
          <pc:docMk/>
          <pc:sldMk cId="1166555236" sldId="374"/>
        </pc:sldMkLst>
      </pc:sldChg>
      <pc:sldChg chg="del">
        <pc:chgData name="Likonen Jari" userId="7f3e2b7a-ccba-4791-9250-5db9578044aa" providerId="ADAL" clId="{936918CE-0F61-45A4-A862-003147B0ACBE}" dt="2023-11-22T15:27:28.314" v="22" actId="47"/>
        <pc:sldMkLst>
          <pc:docMk/>
          <pc:sldMk cId="2545962852" sldId="376"/>
        </pc:sldMkLst>
      </pc:sldChg>
      <pc:sldChg chg="delSp modSp del mod ord delAnim">
        <pc:chgData name="Likonen Jari" userId="7f3e2b7a-ccba-4791-9250-5db9578044aa" providerId="ADAL" clId="{936918CE-0F61-45A4-A862-003147B0ACBE}" dt="2023-11-22T15:38:36.644" v="210" actId="47"/>
        <pc:sldMkLst>
          <pc:docMk/>
          <pc:sldMk cId="2947527699" sldId="377"/>
        </pc:sldMkLst>
        <pc:spChg chg="mod">
          <ac:chgData name="Likonen Jari" userId="7f3e2b7a-ccba-4791-9250-5db9578044aa" providerId="ADAL" clId="{936918CE-0F61-45A4-A862-003147B0ACBE}" dt="2023-11-22T15:34:16.417" v="158" actId="20577"/>
          <ac:spMkLst>
            <pc:docMk/>
            <pc:sldMk cId="2947527699" sldId="377"/>
            <ac:spMk id="2" creationId="{00000000-0000-0000-0000-000000000000}"/>
          </ac:spMkLst>
        </pc:spChg>
        <pc:spChg chg="mod">
          <ac:chgData name="Likonen Jari" userId="7f3e2b7a-ccba-4791-9250-5db9578044aa" providerId="ADAL" clId="{936918CE-0F61-45A4-A862-003147B0ACBE}" dt="2023-11-22T15:33:36.982" v="142" actId="20577"/>
          <ac:spMkLst>
            <pc:docMk/>
            <pc:sldMk cId="2947527699" sldId="377"/>
            <ac:spMk id="4" creationId="{00000000-0000-0000-0000-000000000000}"/>
          </ac:spMkLst>
        </pc:spChg>
        <pc:spChg chg="mod">
          <ac:chgData name="Likonen Jari" userId="7f3e2b7a-ccba-4791-9250-5db9578044aa" providerId="ADAL" clId="{936918CE-0F61-45A4-A862-003147B0ACBE}" dt="2023-11-22T15:37:01.439" v="203" actId="15"/>
          <ac:spMkLst>
            <pc:docMk/>
            <pc:sldMk cId="2947527699" sldId="377"/>
            <ac:spMk id="5" creationId="{00000000-0000-0000-0000-000000000000}"/>
          </ac:spMkLst>
        </pc:spChg>
        <pc:spChg chg="del">
          <ac:chgData name="Likonen Jari" userId="7f3e2b7a-ccba-4791-9250-5db9578044aa" providerId="ADAL" clId="{936918CE-0F61-45A4-A862-003147B0ACBE}" dt="2023-11-22T15:32:32.711" v="134" actId="478"/>
          <ac:spMkLst>
            <pc:docMk/>
            <pc:sldMk cId="2947527699" sldId="377"/>
            <ac:spMk id="8" creationId="{00000000-0000-0000-0000-000000000000}"/>
          </ac:spMkLst>
        </pc:spChg>
        <pc:spChg chg="del">
          <ac:chgData name="Likonen Jari" userId="7f3e2b7a-ccba-4791-9250-5db9578044aa" providerId="ADAL" clId="{936918CE-0F61-45A4-A862-003147B0ACBE}" dt="2023-11-22T15:32:34.437" v="135" actId="478"/>
          <ac:spMkLst>
            <pc:docMk/>
            <pc:sldMk cId="2947527699" sldId="377"/>
            <ac:spMk id="9" creationId="{00000000-0000-0000-0000-000000000000}"/>
          </ac:spMkLst>
        </pc:spChg>
      </pc:sldChg>
      <pc:sldChg chg="del">
        <pc:chgData name="Likonen Jari" userId="7f3e2b7a-ccba-4791-9250-5db9578044aa" providerId="ADAL" clId="{936918CE-0F61-45A4-A862-003147B0ACBE}" dt="2023-11-22T15:27:23.657" v="17" actId="47"/>
        <pc:sldMkLst>
          <pc:docMk/>
          <pc:sldMk cId="1367767743" sldId="378"/>
        </pc:sldMkLst>
      </pc:sldChg>
      <pc:sldChg chg="modSp add mod modAnim modNotesTx">
        <pc:chgData name="Likonen Jari" userId="7f3e2b7a-ccba-4791-9250-5db9578044aa" providerId="ADAL" clId="{936918CE-0F61-45A4-A862-003147B0ACBE}" dt="2023-11-24T08:59:49.149" v="2005" actId="20577"/>
        <pc:sldMkLst>
          <pc:docMk/>
          <pc:sldMk cId="3135371849" sldId="378"/>
        </pc:sldMkLst>
        <pc:spChg chg="mod">
          <ac:chgData name="Likonen Jari" userId="7f3e2b7a-ccba-4791-9250-5db9578044aa" providerId="ADAL" clId="{936918CE-0F61-45A4-A862-003147B0ACBE}" dt="2023-11-22T16:28:33.265" v="393" actId="20577"/>
          <ac:spMkLst>
            <pc:docMk/>
            <pc:sldMk cId="3135371849" sldId="378"/>
            <ac:spMk id="2" creationId="{00000000-0000-0000-0000-000000000000}"/>
          </ac:spMkLst>
        </pc:spChg>
        <pc:spChg chg="mod">
          <ac:chgData name="Likonen Jari" userId="7f3e2b7a-ccba-4791-9250-5db9578044aa" providerId="ADAL" clId="{936918CE-0F61-45A4-A862-003147B0ACBE}" dt="2023-11-24T08:59:49.149" v="2005" actId="20577"/>
          <ac:spMkLst>
            <pc:docMk/>
            <pc:sldMk cId="3135371849" sldId="378"/>
            <ac:spMk id="5" creationId="{00000000-0000-0000-0000-000000000000}"/>
          </ac:spMkLst>
        </pc:spChg>
      </pc:sldChg>
      <pc:sldChg chg="del">
        <pc:chgData name="Likonen Jari" userId="7f3e2b7a-ccba-4791-9250-5db9578044aa" providerId="ADAL" clId="{936918CE-0F61-45A4-A862-003147B0ACBE}" dt="2023-11-22T15:27:14.551" v="7" actId="47"/>
        <pc:sldMkLst>
          <pc:docMk/>
          <pc:sldMk cId="2752537784" sldId="379"/>
        </pc:sldMkLst>
      </pc:sldChg>
      <pc:sldChg chg="modSp add mod modAnim modNotesTx">
        <pc:chgData name="Likonen Jari" userId="7f3e2b7a-ccba-4791-9250-5db9578044aa" providerId="ADAL" clId="{936918CE-0F61-45A4-A862-003147B0ACBE}" dt="2023-11-24T08:58:43.544" v="1954" actId="20577"/>
        <pc:sldMkLst>
          <pc:docMk/>
          <pc:sldMk cId="3557728123" sldId="379"/>
        </pc:sldMkLst>
        <pc:spChg chg="mod">
          <ac:chgData name="Likonen Jari" userId="7f3e2b7a-ccba-4791-9250-5db9578044aa" providerId="ADAL" clId="{936918CE-0F61-45A4-A862-003147B0ACBE}" dt="2023-11-22T16:28:37.914" v="395" actId="20577"/>
          <ac:spMkLst>
            <pc:docMk/>
            <pc:sldMk cId="3557728123" sldId="379"/>
            <ac:spMk id="2" creationId="{00000000-0000-0000-0000-000000000000}"/>
          </ac:spMkLst>
        </pc:spChg>
        <pc:spChg chg="mod">
          <ac:chgData name="Likonen Jari" userId="7f3e2b7a-ccba-4791-9250-5db9578044aa" providerId="ADAL" clId="{936918CE-0F61-45A4-A862-003147B0ACBE}" dt="2023-11-24T08:58:43.544" v="1954" actId="20577"/>
          <ac:spMkLst>
            <pc:docMk/>
            <pc:sldMk cId="3557728123" sldId="379"/>
            <ac:spMk id="5" creationId="{00000000-0000-0000-0000-000000000000}"/>
          </ac:spMkLst>
        </pc:spChg>
      </pc:sldChg>
      <pc:sldChg chg="del">
        <pc:chgData name="Likonen Jari" userId="7f3e2b7a-ccba-4791-9250-5db9578044aa" providerId="ADAL" clId="{936918CE-0F61-45A4-A862-003147B0ACBE}" dt="2023-11-22T15:27:42.129" v="31" actId="47"/>
        <pc:sldMkLst>
          <pc:docMk/>
          <pc:sldMk cId="2311479949" sldId="380"/>
        </pc:sldMkLst>
      </pc:sldChg>
      <pc:sldChg chg="modSp add mod ord">
        <pc:chgData name="Likonen Jari" userId="7f3e2b7a-ccba-4791-9250-5db9578044aa" providerId="ADAL" clId="{936918CE-0F61-45A4-A862-003147B0ACBE}" dt="2023-11-24T09:01:09.904" v="2028" actId="20577"/>
        <pc:sldMkLst>
          <pc:docMk/>
          <pc:sldMk cId="3139290398" sldId="380"/>
        </pc:sldMkLst>
        <pc:spChg chg="mod">
          <ac:chgData name="Likonen Jari" userId="7f3e2b7a-ccba-4791-9250-5db9578044aa" providerId="ADAL" clId="{936918CE-0F61-45A4-A862-003147B0ACBE}" dt="2023-11-23T09:59:00.353" v="414" actId="20577"/>
          <ac:spMkLst>
            <pc:docMk/>
            <pc:sldMk cId="3139290398" sldId="380"/>
            <ac:spMk id="2" creationId="{00000000-0000-0000-0000-000000000000}"/>
          </ac:spMkLst>
        </pc:spChg>
        <pc:spChg chg="mod">
          <ac:chgData name="Likonen Jari" userId="7f3e2b7a-ccba-4791-9250-5db9578044aa" providerId="ADAL" clId="{936918CE-0F61-45A4-A862-003147B0ACBE}" dt="2023-11-24T09:01:09.904" v="2028" actId="20577"/>
          <ac:spMkLst>
            <pc:docMk/>
            <pc:sldMk cId="3139290398" sldId="380"/>
            <ac:spMk id="5" creationId="{00000000-0000-0000-0000-000000000000}"/>
          </ac:spMkLst>
        </pc:spChg>
      </pc:sldChg>
      <pc:sldChg chg="modSp add mod ord">
        <pc:chgData name="Likonen Jari" userId="7f3e2b7a-ccba-4791-9250-5db9578044aa" providerId="ADAL" clId="{936918CE-0F61-45A4-A862-003147B0ACBE}" dt="2023-11-24T08:57:19.322" v="1943" actId="207"/>
        <pc:sldMkLst>
          <pc:docMk/>
          <pc:sldMk cId="2301362241" sldId="381"/>
        </pc:sldMkLst>
        <pc:spChg chg="mod">
          <ac:chgData name="Likonen Jari" userId="7f3e2b7a-ccba-4791-9250-5db9578044aa" providerId="ADAL" clId="{936918CE-0F61-45A4-A862-003147B0ACBE}" dt="2023-11-24T08:57:19.322" v="1943" actId="207"/>
          <ac:spMkLst>
            <pc:docMk/>
            <pc:sldMk cId="2301362241" sldId="381"/>
            <ac:spMk id="5" creationId="{00000000-0000-0000-0000-000000000000}"/>
          </ac:spMkLst>
        </pc:spChg>
      </pc:sldChg>
      <pc:sldChg chg="modSp add del mod">
        <pc:chgData name="Likonen Jari" userId="7f3e2b7a-ccba-4791-9250-5db9578044aa" providerId="ADAL" clId="{936918CE-0F61-45A4-A862-003147B0ACBE}" dt="2023-11-23T11:10:00.134" v="1340" actId="47"/>
        <pc:sldMkLst>
          <pc:docMk/>
          <pc:sldMk cId="2954131013" sldId="382"/>
        </pc:sldMkLst>
        <pc:spChg chg="mod">
          <ac:chgData name="Likonen Jari" userId="7f3e2b7a-ccba-4791-9250-5db9578044aa" providerId="ADAL" clId="{936918CE-0F61-45A4-A862-003147B0ACBE}" dt="2023-11-23T11:09:46.563" v="1333" actId="27636"/>
          <ac:spMkLst>
            <pc:docMk/>
            <pc:sldMk cId="2954131013" sldId="382"/>
            <ac:spMk id="3" creationId="{BC8681BA-BE3A-A74E-8E42-A91A71FB7C8C}"/>
          </ac:spMkLst>
        </pc:spChg>
        <pc:spChg chg="mod">
          <ac:chgData name="Likonen Jari" userId="7f3e2b7a-ccba-4791-9250-5db9578044aa" providerId="ADAL" clId="{936918CE-0F61-45A4-A862-003147B0ACBE}" dt="2023-11-23T11:09:46.563" v="1334" actId="27636"/>
          <ac:spMkLst>
            <pc:docMk/>
            <pc:sldMk cId="2954131013" sldId="382"/>
            <ac:spMk id="4" creationId="{10F4417E-103F-A546-B40F-43E9694EE5BA}"/>
          </ac:spMkLst>
        </pc:spChg>
      </pc:sldChg>
      <pc:sldChg chg="del">
        <pc:chgData name="Likonen Jari" userId="7f3e2b7a-ccba-4791-9250-5db9578044aa" providerId="ADAL" clId="{936918CE-0F61-45A4-A862-003147B0ACBE}" dt="2023-11-22T15:27:15.341" v="8" actId="47"/>
        <pc:sldMkLst>
          <pc:docMk/>
          <pc:sldMk cId="3801246006" sldId="382"/>
        </pc:sldMkLst>
      </pc:sldChg>
      <pc:sldChg chg="add del">
        <pc:chgData name="Likonen Jari" userId="7f3e2b7a-ccba-4791-9250-5db9578044aa" providerId="ADAL" clId="{936918CE-0F61-45A4-A862-003147B0ACBE}" dt="2023-11-23T11:10:01.284" v="1341" actId="47"/>
        <pc:sldMkLst>
          <pc:docMk/>
          <pc:sldMk cId="1366486400" sldId="383"/>
        </pc:sldMkLst>
      </pc:sldChg>
      <pc:sldChg chg="del">
        <pc:chgData name="Likonen Jari" userId="7f3e2b7a-ccba-4791-9250-5db9578044aa" providerId="ADAL" clId="{936918CE-0F61-45A4-A862-003147B0ACBE}" dt="2023-11-22T15:27:20.131" v="14" actId="47"/>
        <pc:sldMkLst>
          <pc:docMk/>
          <pc:sldMk cId="2549007447" sldId="383"/>
        </pc:sldMkLst>
      </pc:sldChg>
      <pc:sldChg chg="add del">
        <pc:chgData name="Likonen Jari" userId="7f3e2b7a-ccba-4791-9250-5db9578044aa" providerId="ADAL" clId="{936918CE-0F61-45A4-A862-003147B0ACBE}" dt="2023-11-23T11:10:02.019" v="1342" actId="47"/>
        <pc:sldMkLst>
          <pc:docMk/>
          <pc:sldMk cId="1707721461" sldId="384"/>
        </pc:sldMkLst>
      </pc:sldChg>
      <pc:sldChg chg="del">
        <pc:chgData name="Likonen Jari" userId="7f3e2b7a-ccba-4791-9250-5db9578044aa" providerId="ADAL" clId="{936918CE-0F61-45A4-A862-003147B0ACBE}" dt="2023-11-22T15:27:29.988" v="24" actId="47"/>
        <pc:sldMkLst>
          <pc:docMk/>
          <pc:sldMk cId="2442074506" sldId="384"/>
        </pc:sldMkLst>
      </pc:sldChg>
      <pc:sldChg chg="add del">
        <pc:chgData name="Likonen Jari" userId="7f3e2b7a-ccba-4791-9250-5db9578044aa" providerId="ADAL" clId="{936918CE-0F61-45A4-A862-003147B0ACBE}" dt="2023-11-23T11:10:02.789" v="1343" actId="47"/>
        <pc:sldMkLst>
          <pc:docMk/>
          <pc:sldMk cId="2451547853" sldId="385"/>
        </pc:sldMkLst>
      </pc:sldChg>
      <pc:sldChg chg="del">
        <pc:chgData name="Likonen Jari" userId="7f3e2b7a-ccba-4791-9250-5db9578044aa" providerId="ADAL" clId="{936918CE-0F61-45A4-A862-003147B0ACBE}" dt="2023-11-22T15:27:40.494" v="30" actId="47"/>
        <pc:sldMkLst>
          <pc:docMk/>
          <pc:sldMk cId="4105892750" sldId="385"/>
        </pc:sldMkLst>
      </pc:sldChg>
      <pc:sldChg chg="add del">
        <pc:chgData name="Likonen Jari" userId="7f3e2b7a-ccba-4791-9250-5db9578044aa" providerId="ADAL" clId="{936918CE-0F61-45A4-A862-003147B0ACBE}" dt="2023-11-23T11:10:03.529" v="1344" actId="47"/>
        <pc:sldMkLst>
          <pc:docMk/>
          <pc:sldMk cId="13009128" sldId="386"/>
        </pc:sldMkLst>
      </pc:sldChg>
      <pc:sldChg chg="add del">
        <pc:chgData name="Likonen Jari" userId="7f3e2b7a-ccba-4791-9250-5db9578044aa" providerId="ADAL" clId="{936918CE-0F61-45A4-A862-003147B0ACBE}" dt="2023-11-23T11:10:04.448" v="1345" actId="47"/>
        <pc:sldMkLst>
          <pc:docMk/>
          <pc:sldMk cId="1913574922" sldId="387"/>
        </pc:sldMkLst>
      </pc:sldChg>
      <pc:sldChg chg="add del">
        <pc:chgData name="Likonen Jari" userId="7f3e2b7a-ccba-4791-9250-5db9578044aa" providerId="ADAL" clId="{936918CE-0F61-45A4-A862-003147B0ACBE}" dt="2023-11-23T11:10:05.019" v="1346" actId="47"/>
        <pc:sldMkLst>
          <pc:docMk/>
          <pc:sldMk cId="944841962" sldId="388"/>
        </pc:sldMkLst>
      </pc:sldChg>
      <pc:sldChg chg="add del">
        <pc:chgData name="Likonen Jari" userId="7f3e2b7a-ccba-4791-9250-5db9578044aa" providerId="ADAL" clId="{936918CE-0F61-45A4-A862-003147B0ACBE}" dt="2023-11-23T11:10:05.848" v="1347" actId="47"/>
        <pc:sldMkLst>
          <pc:docMk/>
          <pc:sldMk cId="1773551397" sldId="389"/>
        </pc:sldMkLst>
      </pc:sldChg>
      <pc:sldChg chg="add del">
        <pc:chgData name="Likonen Jari" userId="7f3e2b7a-ccba-4791-9250-5db9578044aa" providerId="ADAL" clId="{936918CE-0F61-45A4-A862-003147B0ACBE}" dt="2023-11-23T11:10:07.284" v="1348" actId="47"/>
        <pc:sldMkLst>
          <pc:docMk/>
          <pc:sldMk cId="1812365562" sldId="390"/>
        </pc:sldMkLst>
      </pc:sldChg>
      <pc:sldChg chg="add del">
        <pc:chgData name="Likonen Jari" userId="7f3e2b7a-ccba-4791-9250-5db9578044aa" providerId="ADAL" clId="{936918CE-0F61-45A4-A862-003147B0ACBE}" dt="2023-11-23T11:10:08.517" v="1349" actId="47"/>
        <pc:sldMkLst>
          <pc:docMk/>
          <pc:sldMk cId="3757255388" sldId="391"/>
        </pc:sldMkLst>
      </pc:sldChg>
      <pc:sldChg chg="add del">
        <pc:chgData name="Likonen Jari" userId="7f3e2b7a-ccba-4791-9250-5db9578044aa" providerId="ADAL" clId="{936918CE-0F61-45A4-A862-003147B0ACBE}" dt="2023-11-23T11:10:09.288" v="1350" actId="47"/>
        <pc:sldMkLst>
          <pc:docMk/>
          <pc:sldMk cId="3571818400" sldId="392"/>
        </pc:sldMkLst>
      </pc:sldChg>
      <pc:sldChg chg="add del">
        <pc:chgData name="Likonen Jari" userId="7f3e2b7a-ccba-4791-9250-5db9578044aa" providerId="ADAL" clId="{936918CE-0F61-45A4-A862-003147B0ACBE}" dt="2023-11-23T11:10:10.302" v="1351" actId="47"/>
        <pc:sldMkLst>
          <pc:docMk/>
          <pc:sldMk cId="3806672979" sldId="393"/>
        </pc:sldMkLst>
      </pc:sldChg>
      <pc:sldChg chg="add del">
        <pc:chgData name="Likonen Jari" userId="7f3e2b7a-ccba-4791-9250-5db9578044aa" providerId="ADAL" clId="{936918CE-0F61-45A4-A862-003147B0ACBE}" dt="2023-11-23T11:10:10.872" v="1352" actId="47"/>
        <pc:sldMkLst>
          <pc:docMk/>
          <pc:sldMk cId="3063199657" sldId="394"/>
        </pc:sldMkLst>
      </pc:sldChg>
      <pc:sldChg chg="add del">
        <pc:chgData name="Likonen Jari" userId="7f3e2b7a-ccba-4791-9250-5db9578044aa" providerId="ADAL" clId="{936918CE-0F61-45A4-A862-003147B0ACBE}" dt="2023-11-23T11:10:11.531" v="1353" actId="47"/>
        <pc:sldMkLst>
          <pc:docMk/>
          <pc:sldMk cId="2692663073" sldId="395"/>
        </pc:sldMkLst>
      </pc:sldChg>
      <pc:sldChg chg="add del">
        <pc:chgData name="Likonen Jari" userId="7f3e2b7a-ccba-4791-9250-5db9578044aa" providerId="ADAL" clId="{936918CE-0F61-45A4-A862-003147B0ACBE}" dt="2023-11-23T11:10:12.266" v="1354" actId="47"/>
        <pc:sldMkLst>
          <pc:docMk/>
          <pc:sldMk cId="3077010611" sldId="396"/>
        </pc:sldMkLst>
      </pc:sldChg>
      <pc:sldChg chg="add del">
        <pc:chgData name="Likonen Jari" userId="7f3e2b7a-ccba-4791-9250-5db9578044aa" providerId="ADAL" clId="{936918CE-0F61-45A4-A862-003147B0ACBE}" dt="2023-11-23T11:10:13.997" v="1355" actId="47"/>
        <pc:sldMkLst>
          <pc:docMk/>
          <pc:sldMk cId="2509647698" sldId="397"/>
        </pc:sldMkLst>
      </pc:sldChg>
      <pc:sldChg chg="add del">
        <pc:chgData name="Likonen Jari" userId="7f3e2b7a-ccba-4791-9250-5db9578044aa" providerId="ADAL" clId="{936918CE-0F61-45A4-A862-003147B0ACBE}" dt="2023-11-23T11:10:14.852" v="1356" actId="47"/>
        <pc:sldMkLst>
          <pc:docMk/>
          <pc:sldMk cId="2818841525" sldId="398"/>
        </pc:sldMkLst>
      </pc:sldChg>
      <pc:sldChg chg="addSp delSp modSp add mod">
        <pc:chgData name="Likonen Jari" userId="7f3e2b7a-ccba-4791-9250-5db9578044aa" providerId="ADAL" clId="{936918CE-0F61-45A4-A862-003147B0ACBE}" dt="2023-11-23T11:14:01.409" v="1529" actId="1076"/>
        <pc:sldMkLst>
          <pc:docMk/>
          <pc:sldMk cId="3435076863" sldId="399"/>
        </pc:sldMkLst>
        <pc:graphicFrameChg chg="add del mod">
          <ac:chgData name="Likonen Jari" userId="7f3e2b7a-ccba-4791-9250-5db9578044aa" providerId="ADAL" clId="{936918CE-0F61-45A4-A862-003147B0ACBE}" dt="2023-11-23T11:11:33.367" v="1428"/>
          <ac:graphicFrameMkLst>
            <pc:docMk/>
            <pc:sldMk cId="3435076863" sldId="399"/>
            <ac:graphicFrameMk id="4" creationId="{F14650BE-93A1-D055-E703-73580BE23333}"/>
          </ac:graphicFrameMkLst>
        </pc:graphicFrameChg>
        <pc:graphicFrameChg chg="del">
          <ac:chgData name="Likonen Jari" userId="7f3e2b7a-ccba-4791-9250-5db9578044aa" providerId="ADAL" clId="{936918CE-0F61-45A4-A862-003147B0ACBE}" dt="2023-11-23T11:11:39.956" v="1429" actId="478"/>
          <ac:graphicFrameMkLst>
            <pc:docMk/>
            <pc:sldMk cId="3435076863" sldId="399"/>
            <ac:graphicFrameMk id="11" creationId="{B6FE3ADD-FDA7-4D32-1455-2C4CA9EDB927}"/>
          </ac:graphicFrameMkLst>
        </pc:graphicFrameChg>
        <pc:picChg chg="mod modCrop">
          <ac:chgData name="Likonen Jari" userId="7f3e2b7a-ccba-4791-9250-5db9578044aa" providerId="ADAL" clId="{936918CE-0F61-45A4-A862-003147B0ACBE}" dt="2023-11-23T11:14:01.409" v="1529" actId="1076"/>
          <ac:picMkLst>
            <pc:docMk/>
            <pc:sldMk cId="3435076863" sldId="399"/>
            <ac:picMk id="12" creationId="{19E992C0-4C88-F415-CF41-1DA451CE3F76}"/>
          </ac:picMkLst>
        </pc:picChg>
      </pc:sldChg>
      <pc:sldChg chg="addSp delSp modSp add del mod ord delAnim modAnim">
        <pc:chgData name="Likonen Jari" userId="7f3e2b7a-ccba-4791-9250-5db9578044aa" providerId="ADAL" clId="{936918CE-0F61-45A4-A862-003147B0ACBE}" dt="2023-11-23T11:23:02.060" v="1551" actId="47"/>
        <pc:sldMkLst>
          <pc:docMk/>
          <pc:sldMk cId="23878590" sldId="400"/>
        </pc:sldMkLst>
        <pc:spChg chg="del mod">
          <ac:chgData name="Likonen Jari" userId="7f3e2b7a-ccba-4791-9250-5db9578044aa" providerId="ADAL" clId="{936918CE-0F61-45A4-A862-003147B0ACBE}" dt="2023-11-23T11:19:21.499" v="1535" actId="478"/>
          <ac:spMkLst>
            <pc:docMk/>
            <pc:sldMk cId="23878590" sldId="400"/>
            <ac:spMk id="5" creationId="{00000000-0000-0000-0000-000000000000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7" creationId="{D67F3496-DE6E-81A4-9CF3-E1666A8F0689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8" creationId="{61536389-8E89-C2AE-8543-0328D9551F32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9" creationId="{323CF8FF-2AF9-9D70-13FE-AC23B98664A8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10" creationId="{840BC527-CDCA-31BB-F261-26A505E25509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11" creationId="{34E89D5E-C767-2B8C-8C1A-63A6B4CEDDC3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12" creationId="{F5037ECD-0325-0F0D-B9A9-883F0ECD55D3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13" creationId="{3044A1E5-9D60-F319-11D2-42A1A6AB3BE4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14" creationId="{92355EED-0377-91FA-D6A2-79854A8C82B6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15" creationId="{B2B5496D-C1F0-E9F5-7541-CAABC9DD0A5E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17" creationId="{54C6AEFC-BEDE-AFCE-028E-5BCDFEEA85CE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18" creationId="{8A2DA61D-B64A-B7C2-CE20-2608E5C246F7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19" creationId="{F175FD02-9C5F-9E8A-A721-5320DFD6C5DC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20" creationId="{8E25448B-AB39-58C7-32F7-01AD7C360417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21" creationId="{6F366B55-12D0-9FEA-55AA-7112C8C59AA2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22" creationId="{A4691155-3C95-F099-65E2-28D46C088AB9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23" creationId="{B074784F-2352-EC9B-08BF-09C1E0D767DC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24" creationId="{3BB9B7C5-C008-52F9-DAB8-A9AC82D07B59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25" creationId="{528CE94E-DF6F-CAA6-5501-1AB226DA667B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26" creationId="{5FA75C76-D279-30D2-FFCF-D2D10640D0F9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27" creationId="{40071F55-2E3B-0FC4-D3A6-25C6201CE7FA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28" creationId="{C27A5861-C1FB-E862-3412-FCB1332E0903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29" creationId="{832F32DE-05E8-97A8-D3FF-BAB5EF9A1B57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30" creationId="{1EE58767-6CEF-E73F-72CC-608E494897B1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31" creationId="{FA91595A-552B-35B4-47F3-812A7E5456F6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32" creationId="{41106A88-0228-AF69-403C-23F1AAF7E52F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33" creationId="{C61A0C9C-A7F1-5A92-82D0-4DB15D6DA6C7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34" creationId="{5EE11CAD-6F43-0FD6-EBEB-7C438D92013C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35" creationId="{652D885D-1C8A-FCF2-5D09-A0858EF66A4A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36" creationId="{4889F896-DB71-4245-70CB-B4692A6E8808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37" creationId="{BE72C8DD-9673-43D6-A566-ED732521C272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38" creationId="{52F6EF70-A4F2-1CEC-B0A3-578CF3616DDF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39" creationId="{CCBC1C96-0E72-522E-8A7D-FB8193A5BEF3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40" creationId="{D98D9513-6356-C836-612E-B8C97AB4AEFB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41" creationId="{EB89B105-589E-B3DE-6A9C-0B2C9455BB31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42" creationId="{4EE28649-6810-B02F-FA4B-9E8CEF10CF76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43" creationId="{F362EF18-1F96-ED72-9949-74B6188656C3}"/>
          </ac:spMkLst>
        </pc:spChg>
        <pc:spChg chg="mod">
          <ac:chgData name="Likonen Jari" userId="7f3e2b7a-ccba-4791-9250-5db9578044aa" providerId="ADAL" clId="{936918CE-0F61-45A4-A862-003147B0ACBE}" dt="2023-11-23T11:20:41.947" v="1544" actId="164"/>
          <ac:spMkLst>
            <pc:docMk/>
            <pc:sldMk cId="23878590" sldId="400"/>
            <ac:spMk id="44" creationId="{ACFF53BF-3127-ECA4-27BA-F11706A942AB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45" creationId="{4F2FC11B-507F-46EF-4207-8C0B271A91F7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46" creationId="{63E96173-FD62-7F28-32D1-A17528F27D90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47" creationId="{13EED495-A481-4D9C-B3F2-B3837B913BFA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48" creationId="{8B1F1ECC-C51A-E384-1513-01C11863FAF5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49" creationId="{BD00F066-5E2C-B484-82D4-2222F007E85F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50" creationId="{5B02F961-A518-42C7-DFBE-AB1809739318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51" creationId="{4D5F58E0-2B53-AB6B-9D5D-D91139A643EF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52" creationId="{D3AB26FD-27AD-B92D-7C57-5B088C321D35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53" creationId="{8550232C-F3D1-43E8-67C5-440E53292717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54" creationId="{A02C54DF-78CB-E1E7-4AFD-3C03F42564E7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55" creationId="{F4420ED8-5D7F-4C02-E56A-2770C7B5D692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56" creationId="{78B13DF4-7D2C-E01B-15CC-ACCD70C8C4F1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57" creationId="{E28C3F66-7C00-B8B0-C5EB-1F4B753EBD47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58" creationId="{720BCD46-5A57-9763-6F83-FFF5831561AE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59" creationId="{03304718-D2C0-BE84-3BE6-DED0D9297E0E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60" creationId="{CF50BD14-C5B0-F5D2-18C9-68AD97A12C8A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61" creationId="{2508BA34-C554-8170-1C34-C859CD52C1A3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62" creationId="{326C1291-35C6-85C7-F56E-6ED4F81A5515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63" creationId="{203D889E-EB1A-D716-67EE-EADC30FFC24B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64" creationId="{696E5CBD-880F-97FF-47F2-BE9526710263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65" creationId="{D2643112-5126-A97B-618C-0C5AFC70C748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66" creationId="{74168E5C-E94E-FCE0-58C3-E3F10C416159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67" creationId="{9008B44F-95D7-6043-64FE-1F005773399D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68" creationId="{96694509-BFED-5E1C-0746-94879795B3BA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69" creationId="{0A44CE5C-8C20-D7B7-1DF4-6C117C1DFDB4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70" creationId="{73A003F1-FA39-21C5-9D08-A3859988F5F1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71" creationId="{1886DE9C-7EA7-989B-0FB7-719C5BED4566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72" creationId="{394216E0-0BE9-1151-7436-1F3240D9D624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73" creationId="{5D7D6152-09FB-116A-C01A-2A5ECA77D206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74" creationId="{73A7DCD6-04DC-CBE7-6B21-CCCA63FE06E8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75" creationId="{2AC1FEBE-AF20-C065-6EB7-B0E6211D4077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76" creationId="{8FB8F094-9F48-50CC-44A0-194087C1FCFF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77" creationId="{55826B10-1BE4-6A5C-3D62-6EEB765B2C35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78" creationId="{CF749570-2FCE-7DDA-D50C-B21DA0E0225B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79" creationId="{E17762DA-4510-AD6A-EC3C-FDA3DDF01F9A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80" creationId="{826851F3-1DFA-68BB-862E-01A0C84F3BCD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81" creationId="{CEAAE2AE-2E04-3825-1DFF-A1BC9CABB452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82" creationId="{BFC3AD93-2079-4E7F-5BD3-A091AB6B66DD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83" creationId="{E006861C-AA34-4EEF-30F3-0E2D01B4FD91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84" creationId="{EEEFA382-60A1-FF58-C3D5-913ED236872C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85" creationId="{D1BEA492-FA11-2C20-D409-514FA8A4768D}"/>
          </ac:spMkLst>
        </pc:spChg>
        <pc:spChg chg="add del mod">
          <ac:chgData name="Likonen Jari" userId="7f3e2b7a-ccba-4791-9250-5db9578044aa" providerId="ADAL" clId="{936918CE-0F61-45A4-A862-003147B0ACBE}" dt="2023-11-23T11:20:43.597" v="1545"/>
          <ac:spMkLst>
            <pc:docMk/>
            <pc:sldMk cId="23878590" sldId="400"/>
            <ac:spMk id="86" creationId="{3C62B231-F6CE-A06C-0A2F-6F40CFD47B47}"/>
          </ac:spMkLst>
        </pc:spChg>
        <pc:grpChg chg="add del mod">
          <ac:chgData name="Likonen Jari" userId="7f3e2b7a-ccba-4791-9250-5db9578044aa" providerId="ADAL" clId="{936918CE-0F61-45A4-A862-003147B0ACBE}" dt="2023-11-23T11:20:43.597" v="1545"/>
          <ac:grpSpMkLst>
            <pc:docMk/>
            <pc:sldMk cId="23878590" sldId="400"/>
            <ac:grpSpMk id="3" creationId="{D2ADC6FC-0096-2005-A8E8-213C275EAAA7}"/>
          </ac:grpSpMkLst>
        </pc:grpChg>
        <pc:grpChg chg="add del mod">
          <ac:chgData name="Likonen Jari" userId="7f3e2b7a-ccba-4791-9250-5db9578044aa" providerId="ADAL" clId="{936918CE-0F61-45A4-A862-003147B0ACBE}" dt="2023-11-23T11:20:43.597" v="1545"/>
          <ac:grpSpMkLst>
            <pc:docMk/>
            <pc:sldMk cId="23878590" sldId="400"/>
            <ac:grpSpMk id="16" creationId="{83904CB2-5FFD-6F27-D5BB-B9C8B9B8B995}"/>
          </ac:grpSpMkLst>
        </pc:grpChg>
        <pc:grpChg chg="add mod">
          <ac:chgData name="Likonen Jari" userId="7f3e2b7a-ccba-4791-9250-5db9578044aa" providerId="ADAL" clId="{936918CE-0F61-45A4-A862-003147B0ACBE}" dt="2023-11-23T11:20:41.947" v="1544" actId="164"/>
          <ac:grpSpMkLst>
            <pc:docMk/>
            <pc:sldMk cId="23878590" sldId="400"/>
            <ac:grpSpMk id="87" creationId="{87C07F20-C24E-740E-331E-556E37D5A7B6}"/>
          </ac:grpSpMkLst>
        </pc:grpChg>
        <pc:picChg chg="add del mod">
          <ac:chgData name="Likonen Jari" userId="7f3e2b7a-ccba-4791-9250-5db9578044aa" providerId="ADAL" clId="{936918CE-0F61-45A4-A862-003147B0ACBE}" dt="2023-11-23T11:20:41.947" v="1544" actId="164"/>
          <ac:picMkLst>
            <pc:docMk/>
            <pc:sldMk cId="23878590" sldId="400"/>
            <ac:picMk id="6" creationId="{101550E6-E959-4009-D58E-98D02F647C3F}"/>
          </ac:picMkLst>
        </pc:picChg>
      </pc:sldChg>
      <pc:sldChg chg="add del">
        <pc:chgData name="Likonen Jari" userId="7f3e2b7a-ccba-4791-9250-5db9578044aa" providerId="ADAL" clId="{936918CE-0F61-45A4-A862-003147B0ACBE}" dt="2023-11-23T11:10:20.158" v="1357" actId="47"/>
        <pc:sldMkLst>
          <pc:docMk/>
          <pc:sldMk cId="1326961248" sldId="400"/>
        </pc:sldMkLst>
      </pc:sldChg>
      <pc:sldChg chg="add del">
        <pc:chgData name="Likonen Jari" userId="7f3e2b7a-ccba-4791-9250-5db9578044aa" providerId="ADAL" clId="{936918CE-0F61-45A4-A862-003147B0ACBE}" dt="2023-11-23T11:10:22.150" v="1358" actId="47"/>
        <pc:sldMkLst>
          <pc:docMk/>
          <pc:sldMk cId="3509965719" sldId="401"/>
        </pc:sldMkLst>
      </pc:sldChg>
      <pc:sldChg chg="addSp delSp modSp add mod delAnim modNotesTx">
        <pc:chgData name="Likonen Jari" userId="7f3e2b7a-ccba-4791-9250-5db9578044aa" providerId="ADAL" clId="{936918CE-0F61-45A4-A862-003147B0ACBE}" dt="2023-11-23T11:33:57.750" v="1828" actId="1076"/>
        <pc:sldMkLst>
          <pc:docMk/>
          <pc:sldMk cId="4154348500" sldId="401"/>
        </pc:sldMkLst>
        <pc:spChg chg="mod">
          <ac:chgData name="Likonen Jari" userId="7f3e2b7a-ccba-4791-9250-5db9578044aa" providerId="ADAL" clId="{936918CE-0F61-45A4-A862-003147B0ACBE}" dt="2023-11-23T11:24:14.228" v="1590" actId="20577"/>
          <ac:spMkLst>
            <pc:docMk/>
            <pc:sldMk cId="4154348500" sldId="401"/>
            <ac:spMk id="2" creationId="{00000000-0000-0000-0000-000000000000}"/>
          </ac:spMkLst>
        </pc:spChg>
        <pc:spChg chg="mod">
          <ac:chgData name="Likonen Jari" userId="7f3e2b7a-ccba-4791-9250-5db9578044aa" providerId="ADAL" clId="{936918CE-0F61-45A4-A862-003147B0ACBE}" dt="2023-11-23T11:23:42.415" v="1564" actId="20577"/>
          <ac:spMkLst>
            <pc:docMk/>
            <pc:sldMk cId="4154348500" sldId="401"/>
            <ac:spMk id="4" creationId="{00000000-0000-0000-0000-000000000000}"/>
          </ac:spMkLst>
        </pc:spChg>
        <pc:spChg chg="del">
          <ac:chgData name="Likonen Jari" userId="7f3e2b7a-ccba-4791-9250-5db9578044aa" providerId="ADAL" clId="{936918CE-0F61-45A4-A862-003147B0ACBE}" dt="2023-11-23T11:23:59.241" v="1565" actId="478"/>
          <ac:spMkLst>
            <pc:docMk/>
            <pc:sldMk cId="4154348500" sldId="401"/>
            <ac:spMk id="5" creationId="{00000000-0000-0000-0000-000000000000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7" creationId="{2693C385-71EB-5A43-1F44-039014A1243B}"/>
          </ac:spMkLst>
        </pc:spChg>
        <pc:spChg chg="del">
          <ac:chgData name="Likonen Jari" userId="7f3e2b7a-ccba-4791-9250-5db9578044aa" providerId="ADAL" clId="{936918CE-0F61-45A4-A862-003147B0ACBE}" dt="2023-11-23T11:22:50.364" v="1549" actId="478"/>
          <ac:spMkLst>
            <pc:docMk/>
            <pc:sldMk cId="4154348500" sldId="401"/>
            <ac:spMk id="8" creationId="{00000000-0000-0000-0000-000000000000}"/>
          </ac:spMkLst>
        </pc:spChg>
        <pc:spChg chg="del">
          <ac:chgData name="Likonen Jari" userId="7f3e2b7a-ccba-4791-9250-5db9578044aa" providerId="ADAL" clId="{936918CE-0F61-45A4-A862-003147B0ACBE}" dt="2023-11-23T11:22:51.950" v="1550" actId="478"/>
          <ac:spMkLst>
            <pc:docMk/>
            <pc:sldMk cId="4154348500" sldId="401"/>
            <ac:spMk id="9" creationId="{00000000-0000-0000-0000-000000000000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10" creationId="{7E0CE44F-6280-BDF5-7178-24E1101A45E0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11" creationId="{D693F187-96A1-FC7E-C402-C4B2CD412A4A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12" creationId="{10B921B0-371C-FC8A-CB08-9B7E10E9E585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13" creationId="{4521B134-24F7-CD60-748F-BF6571DC2662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14" creationId="{0B202DB3-7B68-1C88-5567-4EB7809D093A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15" creationId="{C12F388A-8CA1-A2F3-2D6A-C2D3A298CD3C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16" creationId="{A077D0D4-4EC4-5F55-06CB-E54CEB3B99A0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17" creationId="{70B80AF0-1760-0FA9-5846-8431A097D7AF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18" creationId="{180AC894-7631-C8EF-3A4E-79B9E933391A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19" creationId="{B3B7F2B3-E606-1CFC-E52B-C6960ED4B072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20" creationId="{835B7593-423D-5074-C986-4796292C511A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21" creationId="{648AC556-36F9-AEB7-D122-2991CFDC8989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22" creationId="{672F903F-D73D-B383-5D53-B37FE074EE43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23" creationId="{33093A90-8AFD-836A-13C3-A53415C1B261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24" creationId="{B3696406-0F6C-5325-599F-07724DAB400F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25" creationId="{7DEACB85-8C0F-2829-1633-DC8C1ADB640B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26" creationId="{E207BCB4-DD50-6236-FDA3-F37BB78B6BC6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27" creationId="{E1D942FA-1DD9-17F7-BAB6-9DA2801A3E9A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28" creationId="{85B0C93A-FE0F-FD52-4DA9-7D519E37399D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29" creationId="{73CBD0CD-2EEA-FD5D-635E-5D117BB0CBB3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30" creationId="{68F4408C-3051-4E92-F0E0-A4096238B688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31" creationId="{465FB67C-B1FA-0BF3-0FC8-BCAAA2C5E305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32" creationId="{ABE6B30B-AA4C-5CA8-FEEE-0DBCF8956FB9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33" creationId="{E17EA671-A3AC-3218-137E-9594D67E51B5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34" creationId="{6BDB831B-8BA4-E8C5-4C3E-C88A058D8EA4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35" creationId="{52C4FD5C-6D54-470D-5A26-A2303AD59454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36" creationId="{D2464182-AA3F-96DB-A7D3-CA71EB8FB490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37" creationId="{45D626CA-716A-9BDA-87AB-6898C11A7999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38" creationId="{F75CCCE1-AE0D-AAB3-2E5F-E581D9BC7DCB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39" creationId="{0D751E14-0AEE-7EB4-F3DA-1A3056AFD7CE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40" creationId="{2452B627-FD93-0629-3589-8CA650C9D1F1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41" creationId="{A8B028C4-943F-4DE5-5771-7984563CCD46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42" creationId="{41FB007C-F6AC-E576-CFE2-61CDC7F091DB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43" creationId="{B2833657-CC56-7E14-1229-B6854E903C48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44" creationId="{C269D041-F530-CD94-F8AE-7FDBF9B0CF4F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45" creationId="{9594B8B8-F6D2-E77E-4479-41F68C305823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46" creationId="{B6C20CD3-C58E-B974-CF70-039BC90618DD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47" creationId="{5C7E08AE-B900-52D5-BD0D-744E4DFE62BD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48" creationId="{23E136AC-6534-4788-93BF-D6615EAA7F3D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49" creationId="{09011ADF-1FC5-AE5B-CFF8-B749D27E2221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50" creationId="{B16B8563-39AA-58A4-80ED-3ADA554DAAE9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51" creationId="{F9468578-448A-C651-CBBA-FEA1E02489D4}"/>
          </ac:spMkLst>
        </pc:spChg>
        <pc:spChg chg="mod">
          <ac:chgData name="Likonen Jari" userId="7f3e2b7a-ccba-4791-9250-5db9578044aa" providerId="ADAL" clId="{936918CE-0F61-45A4-A862-003147B0ACBE}" dt="2023-11-23T11:26:19.706" v="1595" actId="1076"/>
          <ac:spMkLst>
            <pc:docMk/>
            <pc:sldMk cId="4154348500" sldId="401"/>
            <ac:spMk id="52" creationId="{6F1F5250-82CC-0B51-A1A5-FA6EE410C393}"/>
          </ac:spMkLst>
        </pc:spChg>
        <pc:spChg chg="mod">
          <ac:chgData name="Likonen Jari" userId="7f3e2b7a-ccba-4791-9250-5db9578044aa" providerId="ADAL" clId="{936918CE-0F61-45A4-A862-003147B0ACBE}" dt="2023-11-23T11:26:28.005" v="1596"/>
          <ac:spMkLst>
            <pc:docMk/>
            <pc:sldMk cId="4154348500" sldId="401"/>
            <ac:spMk id="55" creationId="{38BFA085-9D29-3F64-9A7C-2EF7ADC5E17A}"/>
          </ac:spMkLst>
        </pc:spChg>
        <pc:spChg chg="mod">
          <ac:chgData name="Likonen Jari" userId="7f3e2b7a-ccba-4791-9250-5db9578044aa" providerId="ADAL" clId="{936918CE-0F61-45A4-A862-003147B0ACBE}" dt="2023-11-23T11:26:28.005" v="1596"/>
          <ac:spMkLst>
            <pc:docMk/>
            <pc:sldMk cId="4154348500" sldId="401"/>
            <ac:spMk id="56" creationId="{2C6FA037-6E6A-E52D-AF15-CF723C13FB2D}"/>
          </ac:spMkLst>
        </pc:spChg>
        <pc:spChg chg="mod">
          <ac:chgData name="Likonen Jari" userId="7f3e2b7a-ccba-4791-9250-5db9578044aa" providerId="ADAL" clId="{936918CE-0F61-45A4-A862-003147B0ACBE}" dt="2023-11-23T11:26:28.005" v="1596"/>
          <ac:spMkLst>
            <pc:docMk/>
            <pc:sldMk cId="4154348500" sldId="401"/>
            <ac:spMk id="57" creationId="{EA314509-E214-5E25-B202-D2CECF2C9E33}"/>
          </ac:spMkLst>
        </pc:spChg>
        <pc:spChg chg="mod">
          <ac:chgData name="Likonen Jari" userId="7f3e2b7a-ccba-4791-9250-5db9578044aa" providerId="ADAL" clId="{936918CE-0F61-45A4-A862-003147B0ACBE}" dt="2023-11-23T11:26:28.005" v="1596"/>
          <ac:spMkLst>
            <pc:docMk/>
            <pc:sldMk cId="4154348500" sldId="401"/>
            <ac:spMk id="58" creationId="{FCD2934A-EB4C-B36B-A92C-C2685F23F858}"/>
          </ac:spMkLst>
        </pc:spChg>
        <pc:spChg chg="mod">
          <ac:chgData name="Likonen Jari" userId="7f3e2b7a-ccba-4791-9250-5db9578044aa" providerId="ADAL" clId="{936918CE-0F61-45A4-A862-003147B0ACBE}" dt="2023-11-23T11:26:28.005" v="1596"/>
          <ac:spMkLst>
            <pc:docMk/>
            <pc:sldMk cId="4154348500" sldId="401"/>
            <ac:spMk id="59" creationId="{8B041C77-C973-1231-039C-7F53E934F37F}"/>
          </ac:spMkLst>
        </pc:spChg>
        <pc:spChg chg="mod">
          <ac:chgData name="Likonen Jari" userId="7f3e2b7a-ccba-4791-9250-5db9578044aa" providerId="ADAL" clId="{936918CE-0F61-45A4-A862-003147B0ACBE}" dt="2023-11-23T11:26:28.005" v="1596"/>
          <ac:spMkLst>
            <pc:docMk/>
            <pc:sldMk cId="4154348500" sldId="401"/>
            <ac:spMk id="61" creationId="{7E7BE453-BEFD-D685-A556-4D540F7E80B5}"/>
          </ac:spMkLst>
        </pc:spChg>
        <pc:spChg chg="mod">
          <ac:chgData name="Likonen Jari" userId="7f3e2b7a-ccba-4791-9250-5db9578044aa" providerId="ADAL" clId="{936918CE-0F61-45A4-A862-003147B0ACBE}" dt="2023-11-23T11:26:28.005" v="1596"/>
          <ac:spMkLst>
            <pc:docMk/>
            <pc:sldMk cId="4154348500" sldId="401"/>
            <ac:spMk id="62" creationId="{880348F1-CD57-D83A-162A-ADA74F503CB3}"/>
          </ac:spMkLst>
        </pc:spChg>
        <pc:spChg chg="mod">
          <ac:chgData name="Likonen Jari" userId="7f3e2b7a-ccba-4791-9250-5db9578044aa" providerId="ADAL" clId="{936918CE-0F61-45A4-A862-003147B0ACBE}" dt="2023-11-23T11:26:28.005" v="1596"/>
          <ac:spMkLst>
            <pc:docMk/>
            <pc:sldMk cId="4154348500" sldId="401"/>
            <ac:spMk id="63" creationId="{81D0E9B6-D24C-643A-4BF6-D30D71FE93F9}"/>
          </ac:spMkLst>
        </pc:spChg>
        <pc:spChg chg="mod">
          <ac:chgData name="Likonen Jari" userId="7f3e2b7a-ccba-4791-9250-5db9578044aa" providerId="ADAL" clId="{936918CE-0F61-45A4-A862-003147B0ACBE}" dt="2023-11-23T11:26:28.005" v="1596"/>
          <ac:spMkLst>
            <pc:docMk/>
            <pc:sldMk cId="4154348500" sldId="401"/>
            <ac:spMk id="64" creationId="{E6801297-E453-315C-70E6-5CBE669DA1B6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67" creationId="{A906A4AC-7EEE-CC4E-3337-1214ABE0EC33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69" creationId="{ABF6D674-638F-4467-6D4D-B464DFC17C12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70" creationId="{F5DD36A4-1890-CED3-4B52-C55A14682146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82" creationId="{BCB80712-D469-5718-0B2A-0557730F06A6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83" creationId="{8E85E16F-632E-DBC5-8349-61546B1253F7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85" creationId="{A2AC51EE-79CF-CEE0-113B-86D64910BE1E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86" creationId="{395F7E16-6D77-4CD8-4A2B-0E16F1600958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87" creationId="{AEEF7388-13E3-0912-CAED-2C973A3D795F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88" creationId="{4F48DA37-53A0-1744-BDF7-EC269E36DC00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89" creationId="{DB794B41-08EE-308E-9AEA-9BA4340CA1D9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90" creationId="{F9D14A1D-C325-079E-6520-97ACB17E4B19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91" creationId="{723AE6C2-1464-D210-0C5D-4A8856BFB7A0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92" creationId="{F5B1B274-5228-6FC9-1975-8E8B1561F4F1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93" creationId="{BB0B5C25-9442-187A-B0C3-C3AAC04A1BF7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94" creationId="{E35B732C-1D26-C5BB-F301-FD9D8D5F2FF5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95" creationId="{C13D82A9-8E50-3FEB-2AE2-533BEC71523D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96" creationId="{ED86F4B7-7F06-F3F3-4CA7-58BB83F9B212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97" creationId="{C6E9D107-40D1-2E3D-CAEA-FB807A491990}"/>
          </ac:spMkLst>
        </pc:spChg>
        <pc:spChg chg="mod">
          <ac:chgData name="Likonen Jari" userId="7f3e2b7a-ccba-4791-9250-5db9578044aa" providerId="ADAL" clId="{936918CE-0F61-45A4-A862-003147B0ACBE}" dt="2023-11-23T11:27:40.850" v="1599"/>
          <ac:spMkLst>
            <pc:docMk/>
            <pc:sldMk cId="4154348500" sldId="401"/>
            <ac:spMk id="98" creationId="{3A8E5BF0-02BD-96CA-847D-7E51FDE05FEB}"/>
          </ac:spMkLst>
        </pc:spChg>
        <pc:spChg chg="del mod topLvl">
          <ac:chgData name="Likonen Jari" userId="7f3e2b7a-ccba-4791-9250-5db9578044aa" providerId="ADAL" clId="{936918CE-0F61-45A4-A862-003147B0ACBE}" dt="2023-11-23T11:32:06.318" v="1763" actId="478"/>
          <ac:spMkLst>
            <pc:docMk/>
            <pc:sldMk cId="4154348500" sldId="401"/>
            <ac:spMk id="101" creationId="{C320FB42-3D64-871E-3F31-6C12C0C9B648}"/>
          </ac:spMkLst>
        </pc:spChg>
        <pc:spChg chg="del mod">
          <ac:chgData name="Likonen Jari" userId="7f3e2b7a-ccba-4791-9250-5db9578044aa" providerId="ADAL" clId="{936918CE-0F61-45A4-A862-003147B0ACBE}" dt="2023-11-23T11:31:10.010" v="1690" actId="478"/>
          <ac:spMkLst>
            <pc:docMk/>
            <pc:sldMk cId="4154348500" sldId="401"/>
            <ac:spMk id="102" creationId="{E78EF2E3-0F28-86EB-1B4C-0261E1D7ACEA}"/>
          </ac:spMkLst>
        </pc:spChg>
        <pc:spChg chg="add del mod">
          <ac:chgData name="Likonen Jari" userId="7f3e2b7a-ccba-4791-9250-5db9578044aa" providerId="ADAL" clId="{936918CE-0F61-45A4-A862-003147B0ACBE}" dt="2023-11-23T11:31:19.356" v="1693" actId="478"/>
          <ac:spMkLst>
            <pc:docMk/>
            <pc:sldMk cId="4154348500" sldId="401"/>
            <ac:spMk id="103" creationId="{210B231B-37BA-E866-6E08-6BBAF143C104}"/>
          </ac:spMkLst>
        </pc:spChg>
        <pc:spChg chg="del mod">
          <ac:chgData name="Likonen Jari" userId="7f3e2b7a-ccba-4791-9250-5db9578044aa" providerId="ADAL" clId="{936918CE-0F61-45A4-A862-003147B0ACBE}" dt="2023-11-23T11:31:22.086" v="1694" actId="478"/>
          <ac:spMkLst>
            <pc:docMk/>
            <pc:sldMk cId="4154348500" sldId="401"/>
            <ac:spMk id="104" creationId="{36C79FD1-2410-191F-007A-71896042B37E}"/>
          </ac:spMkLst>
        </pc:spChg>
        <pc:spChg chg="del mod">
          <ac:chgData name="Likonen Jari" userId="7f3e2b7a-ccba-4791-9250-5db9578044aa" providerId="ADAL" clId="{936918CE-0F61-45A4-A862-003147B0ACBE}" dt="2023-11-23T11:31:24.270" v="1695" actId="478"/>
          <ac:spMkLst>
            <pc:docMk/>
            <pc:sldMk cId="4154348500" sldId="401"/>
            <ac:spMk id="105" creationId="{38C67A95-E3F9-35F6-84A8-80794694E8EE}"/>
          </ac:spMkLst>
        </pc:spChg>
        <pc:spChg chg="del mod">
          <ac:chgData name="Likonen Jari" userId="7f3e2b7a-ccba-4791-9250-5db9578044aa" providerId="ADAL" clId="{936918CE-0F61-45A4-A862-003147B0ACBE}" dt="2023-11-23T11:31:16.538" v="1692" actId="478"/>
          <ac:spMkLst>
            <pc:docMk/>
            <pc:sldMk cId="4154348500" sldId="401"/>
            <ac:spMk id="107" creationId="{47BB5122-4CE9-B890-D590-7EDFB8B2A4C8}"/>
          </ac:spMkLst>
        </pc:spChg>
        <pc:spChg chg="add del mod">
          <ac:chgData name="Likonen Jari" userId="7f3e2b7a-ccba-4791-9250-5db9578044aa" providerId="ADAL" clId="{936918CE-0F61-45A4-A862-003147B0ACBE}" dt="2023-11-23T11:31:27.887" v="1696" actId="478"/>
          <ac:spMkLst>
            <pc:docMk/>
            <pc:sldMk cId="4154348500" sldId="401"/>
            <ac:spMk id="108" creationId="{66B95D79-16ED-9EF9-E361-1CC7A3F76C08}"/>
          </ac:spMkLst>
        </pc:spChg>
        <pc:spChg chg="mod">
          <ac:chgData name="Likonen Jari" userId="7f3e2b7a-ccba-4791-9250-5db9578044aa" providerId="ADAL" clId="{936918CE-0F61-45A4-A862-003147B0ACBE}" dt="2023-11-23T11:33:57.750" v="1828" actId="1076"/>
          <ac:spMkLst>
            <pc:docMk/>
            <pc:sldMk cId="4154348500" sldId="401"/>
            <ac:spMk id="109" creationId="{F712BBFC-37A8-5834-8BDE-FAF9106E4DC7}"/>
          </ac:spMkLst>
        </pc:spChg>
        <pc:spChg chg="del mod">
          <ac:chgData name="Likonen Jari" userId="7f3e2b7a-ccba-4791-9250-5db9578044aa" providerId="ADAL" clId="{936918CE-0F61-45A4-A862-003147B0ACBE}" dt="2023-11-23T11:29:13.974" v="1606" actId="478"/>
          <ac:spMkLst>
            <pc:docMk/>
            <pc:sldMk cId="4154348500" sldId="401"/>
            <ac:spMk id="110" creationId="{F05C5D7E-7647-88FA-40FE-43432EA84E52}"/>
          </ac:spMkLst>
        </pc:spChg>
        <pc:spChg chg="del mod">
          <ac:chgData name="Likonen Jari" userId="7f3e2b7a-ccba-4791-9250-5db9578044aa" providerId="ADAL" clId="{936918CE-0F61-45A4-A862-003147B0ACBE}" dt="2023-11-23T11:29:11.790" v="1605" actId="478"/>
          <ac:spMkLst>
            <pc:docMk/>
            <pc:sldMk cId="4154348500" sldId="401"/>
            <ac:spMk id="111" creationId="{87FE509E-F44F-AD8C-2FA1-CFB20ADC03DC}"/>
          </ac:spMkLst>
        </pc:spChg>
        <pc:spChg chg="del mod">
          <ac:chgData name="Likonen Jari" userId="7f3e2b7a-ccba-4791-9250-5db9578044aa" providerId="ADAL" clId="{936918CE-0F61-45A4-A862-003147B0ACBE}" dt="2023-11-23T11:29:09.246" v="1604" actId="478"/>
          <ac:spMkLst>
            <pc:docMk/>
            <pc:sldMk cId="4154348500" sldId="401"/>
            <ac:spMk id="112" creationId="{E38A62D7-4DD8-2321-F926-56624328DC57}"/>
          </ac:spMkLst>
        </pc:spChg>
        <pc:spChg chg="mod">
          <ac:chgData name="Likonen Jari" userId="7f3e2b7a-ccba-4791-9250-5db9578044aa" providerId="ADAL" clId="{936918CE-0F61-45A4-A862-003147B0ACBE}" dt="2023-11-23T11:31:12.822" v="1691" actId="6549"/>
          <ac:spMkLst>
            <pc:docMk/>
            <pc:sldMk cId="4154348500" sldId="401"/>
            <ac:spMk id="113" creationId="{CFF2804F-42B0-99A1-06B2-7B09EBED1FCC}"/>
          </ac:spMkLst>
        </pc:spChg>
        <pc:spChg chg="del mod">
          <ac:chgData name="Likonen Jari" userId="7f3e2b7a-ccba-4791-9250-5db9578044aa" providerId="ADAL" clId="{936918CE-0F61-45A4-A862-003147B0ACBE}" dt="2023-11-23T11:29:16.643" v="1607" actId="478"/>
          <ac:spMkLst>
            <pc:docMk/>
            <pc:sldMk cId="4154348500" sldId="401"/>
            <ac:spMk id="114" creationId="{4C826E04-033A-201D-C120-FE824F31FD7E}"/>
          </ac:spMkLst>
        </pc:spChg>
        <pc:spChg chg="del mod">
          <ac:chgData name="Likonen Jari" userId="7f3e2b7a-ccba-4791-9250-5db9578044aa" providerId="ADAL" clId="{936918CE-0F61-45A4-A862-003147B0ACBE}" dt="2023-11-23T11:29:20.447" v="1608" actId="478"/>
          <ac:spMkLst>
            <pc:docMk/>
            <pc:sldMk cId="4154348500" sldId="401"/>
            <ac:spMk id="115" creationId="{0257941E-2B28-0976-CA33-DCB95A5A3317}"/>
          </ac:spMkLst>
        </pc:spChg>
        <pc:spChg chg="del mod">
          <ac:chgData name="Likonen Jari" userId="7f3e2b7a-ccba-4791-9250-5db9578044aa" providerId="ADAL" clId="{936918CE-0F61-45A4-A862-003147B0ACBE}" dt="2023-11-23T11:29:23.651" v="1609" actId="478"/>
          <ac:spMkLst>
            <pc:docMk/>
            <pc:sldMk cId="4154348500" sldId="401"/>
            <ac:spMk id="116" creationId="{F4E8B797-EB47-28C6-E41A-BD6E60072053}"/>
          </ac:spMkLst>
        </pc:spChg>
        <pc:spChg chg="del mod">
          <ac:chgData name="Likonen Jari" userId="7f3e2b7a-ccba-4791-9250-5db9578044aa" providerId="ADAL" clId="{936918CE-0F61-45A4-A862-003147B0ACBE}" dt="2023-11-23T11:32:30.248" v="1765" actId="478"/>
          <ac:spMkLst>
            <pc:docMk/>
            <pc:sldMk cId="4154348500" sldId="401"/>
            <ac:spMk id="117" creationId="{EE45DE9D-4239-CE87-A690-C504DAE3C93F}"/>
          </ac:spMkLst>
        </pc:spChg>
        <pc:spChg chg="del mod">
          <ac:chgData name="Likonen Jari" userId="7f3e2b7a-ccba-4791-9250-5db9578044aa" providerId="ADAL" clId="{936918CE-0F61-45A4-A862-003147B0ACBE}" dt="2023-11-23T11:32:39.600" v="1768" actId="478"/>
          <ac:spMkLst>
            <pc:docMk/>
            <pc:sldMk cId="4154348500" sldId="401"/>
            <ac:spMk id="118" creationId="{2F4C9E1F-3B52-8073-7E3D-6526D10EDF66}"/>
          </ac:spMkLst>
        </pc:spChg>
        <pc:spChg chg="del mod">
          <ac:chgData name="Likonen Jari" userId="7f3e2b7a-ccba-4791-9250-5db9578044aa" providerId="ADAL" clId="{936918CE-0F61-45A4-A862-003147B0ACBE}" dt="2023-11-23T11:32:33.374" v="1766" actId="478"/>
          <ac:spMkLst>
            <pc:docMk/>
            <pc:sldMk cId="4154348500" sldId="401"/>
            <ac:spMk id="119" creationId="{605F4577-9D3C-B81F-406C-5BE95258B6C6}"/>
          </ac:spMkLst>
        </pc:spChg>
        <pc:spChg chg="del mod">
          <ac:chgData name="Likonen Jari" userId="7f3e2b7a-ccba-4791-9250-5db9578044aa" providerId="ADAL" clId="{936918CE-0F61-45A4-A862-003147B0ACBE}" dt="2023-11-23T11:32:35.869" v="1767" actId="478"/>
          <ac:spMkLst>
            <pc:docMk/>
            <pc:sldMk cId="4154348500" sldId="401"/>
            <ac:spMk id="120" creationId="{688963DF-B376-843C-8684-9A702875192C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15" creationId="{D1C0B19B-F6CD-4208-A7EC-2E4B8EF60C5E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16" creationId="{F78FE4F1-A859-4D6B-AE6A-4D7AB15BDA3A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17" creationId="{F595036D-0D07-431F-B212-F6F97CC4005F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18" creationId="{EC9DDE31-82A8-49E2-81CF-049823DACD86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19" creationId="{7CB3DBBD-64FA-4086-A96A-C07BC83D7FC9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20" creationId="{3BF5A585-5274-4388-AB33-56196EBFEE01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21" creationId="{7A0BB9E0-5D3D-4173-B633-94881D38FCD6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22" creationId="{69A3B2DA-A83D-4E0A-B7D2-530587B9FD4B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23" creationId="{0DE1F034-432D-4DF8-9FB3-1A7B08BD21DA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24" creationId="{E72F17F0-F415-4046-8F33-20F50568D09D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25" creationId="{9279429B-7802-4BEB-BC15-6F47803A6B57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26" creationId="{4DAC19BE-633A-4C93-82C9-55CE15A0D73A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27" creationId="{2BE284AF-526C-443C-8C64-56F93973758A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28" creationId="{FEC8E5A5-0B79-4D6C-AFC8-5AD106DBBC54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29" creationId="{52C09F2D-CE9A-4F09-B275-E0E978CE66C4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30" creationId="{06461010-B419-4A3D-8329-B45B05607FBC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31" creationId="{81719632-5EEC-4803-BD83-1B434FD4618E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32" creationId="{30167DD1-AF37-4762-B377-E59DF05CC693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33" creationId="{7AA940FD-C130-47F1-811C-091CF5EB138A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34" creationId="{888A23AF-66C9-4767-AB82-70182A083121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35" creationId="{B9E8B240-CF21-4EAB-A4AE-7398E3A68A83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36" creationId="{AE564B33-F356-4467-A9D7-06112C2A7A02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37" creationId="{5373FAB0-EA81-4DF6-B541-14803ABFD5C9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38" creationId="{92D3E2DA-B85E-4135-8998-3F15E92DBA77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39" creationId="{5F374D0D-DEE9-45B4-BB08-0CD4339C278A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40" creationId="{D09D05F0-2A22-4F9A-9482-7F9E251775BD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41" creationId="{DB8DEBA1-6551-4451-B4A3-D77E70BC7C5B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42" creationId="{2E63CE92-B25D-4B48-B6BC-BE24C971BB26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43" creationId="{ED6131D8-6D3A-48F8-AB06-7AC1740FFB1B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44" creationId="{AFEF9C79-2F24-4929-B280-C1FFA1E03023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45" creationId="{8C744B7E-9B09-42F7-82FA-068B1DDE33DE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46" creationId="{409F30E7-A0AF-4FDA-B7EF-9B234111FBCF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47" creationId="{6F9AEE30-6EFD-4B72-96A4-579485CEC375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48" creationId="{43EB9C15-7AAB-47A6-84B7-37178825C2B7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49" creationId="{1E4F698C-29D8-443D-99B9-3932E8A4E401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50" creationId="{5BE1663C-61C0-4B2B-AEF1-982986095F65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51" creationId="{C416044C-7192-47F8-BD12-EE631081B696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52" creationId="{D018F3CF-C2BD-451A-BCE0-CE8BF5EA9F3A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53" creationId="{3D6808D3-443D-4087-A52A-B396EAC5924A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54" creationId="{CEDAC77A-3E3C-459A-BC09-C3EB4D1E98E2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55" creationId="{99B254A5-F575-44A9-8231-BE5F7B3398E9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56" creationId="{ECB71589-AADF-47E8-A0C5-CC3616882975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57" creationId="{A23F46FD-75E5-4FDF-8332-6B5FAA8A7A8B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58" creationId="{38AA0B64-B5D4-4557-B99F-08EACBC03B98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59" creationId="{148644BF-A064-4B23-B5A2-63093BEF78B6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60" creationId="{CD8839E3-6E83-42E5-8509-FCC65DE457DF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61" creationId="{E321C04D-3337-494C-8F62-6D74B8003061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62" creationId="{6C4DE64A-8879-4E86-9E4E-B297849CC469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63" creationId="{B76F4A76-660B-4325-9802-4007E5C34D1A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64" creationId="{47E09454-228E-4CEA-8143-6906A8606BF3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66" creationId="{892C40FB-A08E-482E-955F-3FB2F3B13514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67" creationId="{F9607648-02E0-4A5F-898A-E6069C9EB628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68" creationId="{10FDE491-3CC8-492B-B5A4-E3F499548F17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69" creationId="{B8F5793D-6E82-4687-AA4A-9BF6B2B8D3D0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70" creationId="{C5B85154-3AF2-47EB-8DAC-7F9ADD250210}"/>
          </ac:spMkLst>
        </pc:spChg>
        <pc:spChg chg="mod">
          <ac:chgData name="Likonen Jari" userId="7f3e2b7a-ccba-4791-9250-5db9578044aa" providerId="ADAL" clId="{936918CE-0F61-45A4-A862-003147B0ACBE}" dt="2023-11-23T11:24:20.218" v="1591" actId="1076"/>
          <ac:spMkLst>
            <pc:docMk/>
            <pc:sldMk cId="4154348500" sldId="401"/>
            <ac:spMk id="371" creationId="{FDBB5926-268E-42E4-AD5A-29DB8DB3C2AD}"/>
          </ac:spMkLst>
        </pc:spChg>
        <pc:spChg chg="mod">
          <ac:chgData name="Likonen Jari" userId="7f3e2b7a-ccba-4791-9250-5db9578044aa" providerId="ADAL" clId="{936918CE-0F61-45A4-A862-003147B0ACBE}" dt="2023-11-23T11:24:25.116" v="1592" actId="1076"/>
          <ac:spMkLst>
            <pc:docMk/>
            <pc:sldMk cId="4154348500" sldId="401"/>
            <ac:spMk id="372" creationId="{4A1AFC10-2D60-4417-AD24-B97D5E8F6C99}"/>
          </ac:spMkLst>
        </pc:spChg>
        <pc:grpChg chg="add mod">
          <ac:chgData name="Likonen Jari" userId="7f3e2b7a-ccba-4791-9250-5db9578044aa" providerId="ADAL" clId="{936918CE-0F61-45A4-A862-003147B0ACBE}" dt="2023-11-23T11:26:19.706" v="1595" actId="1076"/>
          <ac:grpSpMkLst>
            <pc:docMk/>
            <pc:sldMk cId="4154348500" sldId="401"/>
            <ac:grpSpMk id="3" creationId="{AE0C203A-42CF-2455-E5C1-E87EFE3D9340}"/>
          </ac:grpSpMkLst>
        </pc:grpChg>
        <pc:grpChg chg="add del mod">
          <ac:chgData name="Likonen Jari" userId="7f3e2b7a-ccba-4791-9250-5db9578044aa" providerId="ADAL" clId="{936918CE-0F61-45A4-A862-003147B0ACBE}" dt="2023-11-23T11:26:42.713" v="1598" actId="478"/>
          <ac:grpSpMkLst>
            <pc:docMk/>
            <pc:sldMk cId="4154348500" sldId="401"/>
            <ac:grpSpMk id="53" creationId="{91A5FB60-E023-FE24-718F-62920CDF133C}"/>
          </ac:grpSpMkLst>
        </pc:grpChg>
        <pc:grpChg chg="mod">
          <ac:chgData name="Likonen Jari" userId="7f3e2b7a-ccba-4791-9250-5db9578044aa" providerId="ADAL" clId="{936918CE-0F61-45A4-A862-003147B0ACBE}" dt="2023-11-23T11:26:28.005" v="1596"/>
          <ac:grpSpMkLst>
            <pc:docMk/>
            <pc:sldMk cId="4154348500" sldId="401"/>
            <ac:grpSpMk id="54" creationId="{1CE8C19A-3221-9B58-F0E8-2676BA457D7C}"/>
          </ac:grpSpMkLst>
        </pc:grpChg>
        <pc:grpChg chg="add del mod">
          <ac:chgData name="Likonen Jari" userId="7f3e2b7a-ccba-4791-9250-5db9578044aa" providerId="ADAL" clId="{936918CE-0F61-45A4-A862-003147B0ACBE}" dt="2023-11-23T11:28:09.852" v="1602" actId="478"/>
          <ac:grpSpMkLst>
            <pc:docMk/>
            <pc:sldMk cId="4154348500" sldId="401"/>
            <ac:grpSpMk id="65" creationId="{D06292C5-441E-E564-67EC-6D894E5C7DC1}"/>
          </ac:grpSpMkLst>
        </pc:grpChg>
        <pc:grpChg chg="mod">
          <ac:chgData name="Likonen Jari" userId="7f3e2b7a-ccba-4791-9250-5db9578044aa" providerId="ADAL" clId="{936918CE-0F61-45A4-A862-003147B0ACBE}" dt="2023-11-23T11:27:40.850" v="1599"/>
          <ac:grpSpMkLst>
            <pc:docMk/>
            <pc:sldMk cId="4154348500" sldId="401"/>
            <ac:grpSpMk id="66" creationId="{14009567-A096-F3D5-A32B-C7DA5232B065}"/>
          </ac:grpSpMkLst>
        </pc:grpChg>
        <pc:grpChg chg="mod">
          <ac:chgData name="Likonen Jari" userId="7f3e2b7a-ccba-4791-9250-5db9578044aa" providerId="ADAL" clId="{936918CE-0F61-45A4-A862-003147B0ACBE}" dt="2023-11-23T11:24:32.991" v="1593" actId="1076"/>
          <ac:grpSpMkLst>
            <pc:docMk/>
            <pc:sldMk cId="4154348500" sldId="401"/>
            <ac:grpSpMk id="68" creationId="{D24F869C-E3B1-483B-8954-8CB71644EDA0}"/>
          </ac:grpSpMkLst>
        </pc:grpChg>
        <pc:grpChg chg="add del mod">
          <ac:chgData name="Likonen Jari" userId="7f3e2b7a-ccba-4791-9250-5db9578044aa" providerId="ADAL" clId="{936918CE-0F61-45A4-A862-003147B0ACBE}" dt="2023-11-23T11:32:06.318" v="1763" actId="478"/>
          <ac:grpSpMkLst>
            <pc:docMk/>
            <pc:sldMk cId="4154348500" sldId="401"/>
            <ac:grpSpMk id="99" creationId="{23080EC1-4250-97BF-6B8E-EE25293829E5}"/>
          </ac:grpSpMkLst>
        </pc:grpChg>
        <pc:grpChg chg="mod topLvl">
          <ac:chgData name="Likonen Jari" userId="7f3e2b7a-ccba-4791-9250-5db9578044aa" providerId="ADAL" clId="{936918CE-0F61-45A4-A862-003147B0ACBE}" dt="2023-11-23T11:32:06.318" v="1763" actId="478"/>
          <ac:grpSpMkLst>
            <pc:docMk/>
            <pc:sldMk cId="4154348500" sldId="401"/>
            <ac:grpSpMk id="100" creationId="{81DC4D02-D9CD-AF71-3BFA-036D3246964C}"/>
          </ac:grpSpMkLst>
        </pc:grpChg>
        <pc:grpChg chg="mod">
          <ac:chgData name="Likonen Jari" userId="7f3e2b7a-ccba-4791-9250-5db9578044aa" providerId="ADAL" clId="{936918CE-0F61-45A4-A862-003147B0ACBE}" dt="2023-11-23T11:24:20.218" v="1591" actId="1076"/>
          <ac:grpSpMkLst>
            <pc:docMk/>
            <pc:sldMk cId="4154348500" sldId="401"/>
            <ac:grpSpMk id="312" creationId="{C9FDBA30-D28C-4180-AED6-259A9620178E}"/>
          </ac:grpSpMkLst>
        </pc:grpChg>
        <pc:grpChg chg="mod">
          <ac:chgData name="Likonen Jari" userId="7f3e2b7a-ccba-4791-9250-5db9578044aa" providerId="ADAL" clId="{936918CE-0F61-45A4-A862-003147B0ACBE}" dt="2023-11-23T11:24:20.218" v="1591" actId="1076"/>
          <ac:grpSpMkLst>
            <pc:docMk/>
            <pc:sldMk cId="4154348500" sldId="401"/>
            <ac:grpSpMk id="314" creationId="{9BCF66EF-ADF0-46AA-82A2-E4A278CA0781}"/>
          </ac:grpSpMkLst>
        </pc:grpChg>
        <pc:picChg chg="mod">
          <ac:chgData name="Likonen Jari" userId="7f3e2b7a-ccba-4791-9250-5db9578044aa" providerId="ADAL" clId="{936918CE-0F61-45A4-A862-003147B0ACBE}" dt="2023-11-23T11:26:19.706" v="1595" actId="1076"/>
          <ac:picMkLst>
            <pc:docMk/>
            <pc:sldMk cId="4154348500" sldId="401"/>
            <ac:picMk id="6" creationId="{4B4DDD6C-D60F-11C1-3170-267987D5732E}"/>
          </ac:picMkLst>
        </pc:picChg>
        <pc:picChg chg="mod">
          <ac:chgData name="Likonen Jari" userId="7f3e2b7a-ccba-4791-9250-5db9578044aa" providerId="ADAL" clId="{936918CE-0F61-45A4-A862-003147B0ACBE}" dt="2023-11-23T11:26:28.005" v="1596"/>
          <ac:picMkLst>
            <pc:docMk/>
            <pc:sldMk cId="4154348500" sldId="401"/>
            <ac:picMk id="60" creationId="{70555074-CA5D-CC1C-8A30-2A48E9B5DD54}"/>
          </ac:picMkLst>
        </pc:picChg>
        <pc:picChg chg="mod modCrop">
          <ac:chgData name="Likonen Jari" userId="7f3e2b7a-ccba-4791-9250-5db9578044aa" providerId="ADAL" clId="{936918CE-0F61-45A4-A862-003147B0ACBE}" dt="2023-11-23T11:28:02.339" v="1601" actId="18131"/>
          <ac:picMkLst>
            <pc:docMk/>
            <pc:sldMk cId="4154348500" sldId="401"/>
            <ac:picMk id="84" creationId="{E722DC4A-611A-816F-FEE9-2701965B2DCB}"/>
          </ac:picMkLst>
        </pc:picChg>
        <pc:picChg chg="mod modCrop">
          <ac:chgData name="Likonen Jari" userId="7f3e2b7a-ccba-4791-9250-5db9578044aa" providerId="ADAL" clId="{936918CE-0F61-45A4-A862-003147B0ACBE}" dt="2023-11-23T11:33:57.750" v="1828" actId="1076"/>
          <ac:picMkLst>
            <pc:docMk/>
            <pc:sldMk cId="4154348500" sldId="401"/>
            <ac:picMk id="106" creationId="{850283A0-4B95-4442-236D-9B6028B5F052}"/>
          </ac:picMkLst>
        </pc:picChg>
        <pc:picChg chg="mod">
          <ac:chgData name="Likonen Jari" userId="7f3e2b7a-ccba-4791-9250-5db9578044aa" providerId="ADAL" clId="{936918CE-0F61-45A4-A862-003147B0ACBE}" dt="2023-11-23T11:24:20.218" v="1591" actId="1076"/>
          <ac:picMkLst>
            <pc:docMk/>
            <pc:sldMk cId="4154348500" sldId="401"/>
            <ac:picMk id="313" creationId="{E075E5F5-936A-42DA-AC83-67E8534C7DDA}"/>
          </ac:picMkLst>
        </pc:picChg>
      </pc:sldChg>
      <pc:sldChg chg="add del">
        <pc:chgData name="Likonen Jari" userId="7f3e2b7a-ccba-4791-9250-5db9578044aa" providerId="ADAL" clId="{936918CE-0F61-45A4-A862-003147B0ACBE}" dt="2023-11-23T11:10:23.529" v="1359" actId="47"/>
        <pc:sldMkLst>
          <pc:docMk/>
          <pc:sldMk cId="261401164" sldId="402"/>
        </pc:sldMkLst>
      </pc:sldChg>
      <pc:sldChg chg="modSp add mod">
        <pc:chgData name="Likonen Jari" userId="7f3e2b7a-ccba-4791-9250-5db9578044aa" providerId="ADAL" clId="{936918CE-0F61-45A4-A862-003147B0ACBE}" dt="2023-11-23T11:39:13.194" v="1850" actId="20577"/>
        <pc:sldMkLst>
          <pc:docMk/>
          <pc:sldMk cId="2891720507" sldId="402"/>
        </pc:sldMkLst>
        <pc:spChg chg="mod">
          <ac:chgData name="Likonen Jari" userId="7f3e2b7a-ccba-4791-9250-5db9578044aa" providerId="ADAL" clId="{936918CE-0F61-45A4-A862-003147B0ACBE}" dt="2023-11-23T11:39:13.194" v="1850" actId="20577"/>
          <ac:spMkLst>
            <pc:docMk/>
            <pc:sldMk cId="2891720507" sldId="402"/>
            <ac:spMk id="2" creationId="{00000000-0000-0000-0000-000000000000}"/>
          </ac:spMkLst>
        </pc:spChg>
      </pc:sldChg>
      <pc:sldChg chg="add del">
        <pc:chgData name="Likonen Jari" userId="7f3e2b7a-ccba-4791-9250-5db9578044aa" providerId="ADAL" clId="{936918CE-0F61-45A4-A862-003147B0ACBE}" dt="2023-11-23T11:10:24.637" v="1360" actId="47"/>
        <pc:sldMkLst>
          <pc:docMk/>
          <pc:sldMk cId="2072017046" sldId="403"/>
        </pc:sldMkLst>
      </pc:sldChg>
      <pc:sldChg chg="modSp add mod">
        <pc:chgData name="Likonen Jari" userId="7f3e2b7a-ccba-4791-9250-5db9578044aa" providerId="ADAL" clId="{936918CE-0F61-45A4-A862-003147B0ACBE}" dt="2023-11-23T11:39:21.412" v="1852"/>
        <pc:sldMkLst>
          <pc:docMk/>
          <pc:sldMk cId="3001642623" sldId="403"/>
        </pc:sldMkLst>
        <pc:spChg chg="mod">
          <ac:chgData name="Likonen Jari" userId="7f3e2b7a-ccba-4791-9250-5db9578044aa" providerId="ADAL" clId="{936918CE-0F61-45A4-A862-003147B0ACBE}" dt="2023-11-23T11:39:21.412" v="1852"/>
          <ac:spMkLst>
            <pc:docMk/>
            <pc:sldMk cId="3001642623" sldId="403"/>
            <ac:spMk id="2" creationId="{00000000-0000-0000-0000-000000000000}"/>
          </ac:spMkLst>
        </pc:spChg>
      </pc:sldChg>
      <pc:sldChg chg="add del">
        <pc:chgData name="Likonen Jari" userId="7f3e2b7a-ccba-4791-9250-5db9578044aa" providerId="ADAL" clId="{936918CE-0F61-45A4-A862-003147B0ACBE}" dt="2023-11-23T11:10:25.920" v="1361" actId="47"/>
        <pc:sldMkLst>
          <pc:docMk/>
          <pc:sldMk cId="1824377525" sldId="404"/>
        </pc:sldMkLst>
      </pc:sldChg>
      <pc:sldChg chg="modSp add mod">
        <pc:chgData name="Likonen Jari" userId="7f3e2b7a-ccba-4791-9250-5db9578044aa" providerId="ADAL" clId="{936918CE-0F61-45A4-A862-003147B0ACBE}" dt="2023-11-23T11:39:25.773" v="1854"/>
        <pc:sldMkLst>
          <pc:docMk/>
          <pc:sldMk cId="2735605461" sldId="404"/>
        </pc:sldMkLst>
        <pc:spChg chg="mod">
          <ac:chgData name="Likonen Jari" userId="7f3e2b7a-ccba-4791-9250-5db9578044aa" providerId="ADAL" clId="{936918CE-0F61-45A4-A862-003147B0ACBE}" dt="2023-11-23T11:39:25.773" v="1854"/>
          <ac:spMkLst>
            <pc:docMk/>
            <pc:sldMk cId="2735605461" sldId="404"/>
            <ac:spMk id="2" creationId="{00000000-0000-0000-0000-000000000000}"/>
          </ac:spMkLst>
        </pc:spChg>
      </pc:sldChg>
      <pc:sldChg chg="add del">
        <pc:chgData name="Likonen Jari" userId="7f3e2b7a-ccba-4791-9250-5db9578044aa" providerId="ADAL" clId="{936918CE-0F61-45A4-A862-003147B0ACBE}" dt="2023-11-23T11:10:26.873" v="1362" actId="47"/>
        <pc:sldMkLst>
          <pc:docMk/>
          <pc:sldMk cId="2007578964" sldId="405"/>
        </pc:sldMkLst>
      </pc:sldChg>
      <pc:sldChg chg="add del">
        <pc:chgData name="Likonen Jari" userId="7f3e2b7a-ccba-4791-9250-5db9578044aa" providerId="ADAL" clId="{936918CE-0F61-45A4-A862-003147B0ACBE}" dt="2023-11-23T11:10:27.513" v="1363" actId="47"/>
        <pc:sldMkLst>
          <pc:docMk/>
          <pc:sldMk cId="3366909137" sldId="406"/>
        </pc:sldMkLst>
      </pc:sldChg>
      <pc:sldChg chg="modSp add del mod">
        <pc:chgData name="Likonen Jari" userId="7f3e2b7a-ccba-4791-9250-5db9578044aa" providerId="ADAL" clId="{936918CE-0F61-45A4-A862-003147B0ACBE}" dt="2023-11-23T11:10:29.191" v="1364" actId="47"/>
        <pc:sldMkLst>
          <pc:docMk/>
          <pc:sldMk cId="3634547361" sldId="407"/>
        </pc:sldMkLst>
        <pc:spChg chg="mod">
          <ac:chgData name="Likonen Jari" userId="7f3e2b7a-ccba-4791-9250-5db9578044aa" providerId="ADAL" clId="{936918CE-0F61-45A4-A862-003147B0ACBE}" dt="2023-11-23T11:09:46.583" v="1335" actId="27636"/>
          <ac:spMkLst>
            <pc:docMk/>
            <pc:sldMk cId="3634547361" sldId="407"/>
            <ac:spMk id="28" creationId="{437B4F1D-7F9D-80AA-3BF0-EC24E8DBA6F5}"/>
          </ac:spMkLst>
        </pc:spChg>
      </pc:sldChg>
      <pc:sldChg chg="modSp add del mod">
        <pc:chgData name="Likonen Jari" userId="7f3e2b7a-ccba-4791-9250-5db9578044aa" providerId="ADAL" clId="{936918CE-0F61-45A4-A862-003147B0ACBE}" dt="2023-11-23T11:10:29.836" v="1365" actId="47"/>
        <pc:sldMkLst>
          <pc:docMk/>
          <pc:sldMk cId="2201681756" sldId="408"/>
        </pc:sldMkLst>
        <pc:spChg chg="mod">
          <ac:chgData name="Likonen Jari" userId="7f3e2b7a-ccba-4791-9250-5db9578044aa" providerId="ADAL" clId="{936918CE-0F61-45A4-A862-003147B0ACBE}" dt="2023-11-23T11:09:46.583" v="1336" actId="27636"/>
          <ac:spMkLst>
            <pc:docMk/>
            <pc:sldMk cId="2201681756" sldId="408"/>
            <ac:spMk id="24" creationId="{77EACD97-EB50-CE44-817B-CC991435369F}"/>
          </ac:spMkLst>
        </pc:spChg>
      </pc:sldChg>
      <pc:sldChg chg="add del">
        <pc:chgData name="Likonen Jari" userId="7f3e2b7a-ccba-4791-9250-5db9578044aa" providerId="ADAL" clId="{936918CE-0F61-45A4-A862-003147B0ACBE}" dt="2023-11-23T11:10:30.401" v="1366" actId="47"/>
        <pc:sldMkLst>
          <pc:docMk/>
          <pc:sldMk cId="258165975" sldId="409"/>
        </pc:sldMkLst>
      </pc:sldChg>
      <pc:sldChg chg="add del">
        <pc:chgData name="Likonen Jari" userId="7f3e2b7a-ccba-4791-9250-5db9578044aa" providerId="ADAL" clId="{936918CE-0F61-45A4-A862-003147B0ACBE}" dt="2023-11-23T11:10:30.990" v="1367" actId="47"/>
        <pc:sldMkLst>
          <pc:docMk/>
          <pc:sldMk cId="2561794517" sldId="410"/>
        </pc:sldMkLst>
      </pc:sldChg>
      <pc:sldChg chg="add del">
        <pc:chgData name="Likonen Jari" userId="7f3e2b7a-ccba-4791-9250-5db9578044aa" providerId="ADAL" clId="{936918CE-0F61-45A4-A862-003147B0ACBE}" dt="2023-11-23T11:10:31.845" v="1368" actId="47"/>
        <pc:sldMkLst>
          <pc:docMk/>
          <pc:sldMk cId="855477626" sldId="411"/>
        </pc:sldMkLst>
      </pc:sldChg>
      <pc:sldChg chg="add del">
        <pc:chgData name="Likonen Jari" userId="7f3e2b7a-ccba-4791-9250-5db9578044aa" providerId="ADAL" clId="{936918CE-0F61-45A4-A862-003147B0ACBE}" dt="2023-11-23T11:10:32.399" v="1369" actId="47"/>
        <pc:sldMkLst>
          <pc:docMk/>
          <pc:sldMk cId="3298872850" sldId="412"/>
        </pc:sldMkLst>
      </pc:sldChg>
      <pc:sldChg chg="add del">
        <pc:chgData name="Likonen Jari" userId="7f3e2b7a-ccba-4791-9250-5db9578044aa" providerId="ADAL" clId="{936918CE-0F61-45A4-A862-003147B0ACBE}" dt="2023-11-23T11:10:33.229" v="1370" actId="47"/>
        <pc:sldMkLst>
          <pc:docMk/>
          <pc:sldMk cId="492831690" sldId="413"/>
        </pc:sldMkLst>
      </pc:sldChg>
      <pc:sldChg chg="add del">
        <pc:chgData name="Likonen Jari" userId="7f3e2b7a-ccba-4791-9250-5db9578044aa" providerId="ADAL" clId="{936918CE-0F61-45A4-A862-003147B0ACBE}" dt="2023-11-23T11:10:34.091" v="1371" actId="47"/>
        <pc:sldMkLst>
          <pc:docMk/>
          <pc:sldMk cId="95973000" sldId="414"/>
        </pc:sldMkLst>
      </pc:sldChg>
      <pc:sldChg chg="add del">
        <pc:chgData name="Likonen Jari" userId="7f3e2b7a-ccba-4791-9250-5db9578044aa" providerId="ADAL" clId="{936918CE-0F61-45A4-A862-003147B0ACBE}" dt="2023-11-23T11:10:34.643" v="1372" actId="47"/>
        <pc:sldMkLst>
          <pc:docMk/>
          <pc:sldMk cId="1495060074" sldId="415"/>
        </pc:sldMkLst>
      </pc:sldChg>
      <pc:sldChg chg="add del">
        <pc:chgData name="Likonen Jari" userId="7f3e2b7a-ccba-4791-9250-5db9578044aa" providerId="ADAL" clId="{936918CE-0F61-45A4-A862-003147B0ACBE}" dt="2023-11-23T11:10:35.179" v="1373" actId="47"/>
        <pc:sldMkLst>
          <pc:docMk/>
          <pc:sldMk cId="1711990498" sldId="416"/>
        </pc:sldMkLst>
      </pc:sldChg>
      <pc:sldChg chg="add del">
        <pc:chgData name="Likonen Jari" userId="7f3e2b7a-ccba-4791-9250-5db9578044aa" providerId="ADAL" clId="{936918CE-0F61-45A4-A862-003147B0ACBE}" dt="2023-11-23T11:10:35.709" v="1374" actId="47"/>
        <pc:sldMkLst>
          <pc:docMk/>
          <pc:sldMk cId="83595587" sldId="417"/>
        </pc:sldMkLst>
      </pc:sldChg>
      <pc:sldChg chg="add del">
        <pc:chgData name="Likonen Jari" userId="7f3e2b7a-ccba-4791-9250-5db9578044aa" providerId="ADAL" clId="{936918CE-0F61-45A4-A862-003147B0ACBE}" dt="2023-11-23T11:10:36.249" v="1375" actId="47"/>
        <pc:sldMkLst>
          <pc:docMk/>
          <pc:sldMk cId="3849012987" sldId="418"/>
        </pc:sldMkLst>
      </pc:sldChg>
      <pc:sldChg chg="add del">
        <pc:chgData name="Likonen Jari" userId="7f3e2b7a-ccba-4791-9250-5db9578044aa" providerId="ADAL" clId="{936918CE-0F61-45A4-A862-003147B0ACBE}" dt="2023-11-23T11:10:36.779" v="1376" actId="47"/>
        <pc:sldMkLst>
          <pc:docMk/>
          <pc:sldMk cId="1267457152" sldId="419"/>
        </pc:sldMkLst>
      </pc:sldChg>
      <pc:sldChg chg="add del">
        <pc:chgData name="Likonen Jari" userId="7f3e2b7a-ccba-4791-9250-5db9578044aa" providerId="ADAL" clId="{936918CE-0F61-45A4-A862-003147B0ACBE}" dt="2023-11-23T11:10:37.323" v="1377" actId="47"/>
        <pc:sldMkLst>
          <pc:docMk/>
          <pc:sldMk cId="2773120335" sldId="420"/>
        </pc:sldMkLst>
      </pc:sldChg>
      <pc:sldChg chg="add del">
        <pc:chgData name="Likonen Jari" userId="7f3e2b7a-ccba-4791-9250-5db9578044aa" providerId="ADAL" clId="{936918CE-0F61-45A4-A862-003147B0ACBE}" dt="2023-11-23T11:10:37.758" v="1378" actId="47"/>
        <pc:sldMkLst>
          <pc:docMk/>
          <pc:sldMk cId="290150065" sldId="421"/>
        </pc:sldMkLst>
      </pc:sldChg>
      <pc:sldChg chg="add del">
        <pc:chgData name="Likonen Jari" userId="7f3e2b7a-ccba-4791-9250-5db9578044aa" providerId="ADAL" clId="{936918CE-0F61-45A4-A862-003147B0ACBE}" dt="2023-11-23T11:10:38.258" v="1379" actId="47"/>
        <pc:sldMkLst>
          <pc:docMk/>
          <pc:sldMk cId="1930837516" sldId="422"/>
        </pc:sldMkLst>
      </pc:sldChg>
      <pc:sldChg chg="add del">
        <pc:chgData name="Likonen Jari" userId="7f3e2b7a-ccba-4791-9250-5db9578044aa" providerId="ADAL" clId="{936918CE-0F61-45A4-A862-003147B0ACBE}" dt="2023-11-23T11:10:38.978" v="1380" actId="47"/>
        <pc:sldMkLst>
          <pc:docMk/>
          <pc:sldMk cId="772065054" sldId="423"/>
        </pc:sldMkLst>
      </pc:sldChg>
      <pc:sldChg chg="add del">
        <pc:chgData name="Likonen Jari" userId="7f3e2b7a-ccba-4791-9250-5db9578044aa" providerId="ADAL" clId="{936918CE-0F61-45A4-A862-003147B0ACBE}" dt="2023-11-23T11:10:39.388" v="1381" actId="47"/>
        <pc:sldMkLst>
          <pc:docMk/>
          <pc:sldMk cId="1748202894" sldId="424"/>
        </pc:sldMkLst>
      </pc:sldChg>
      <pc:sldChg chg="add del">
        <pc:chgData name="Likonen Jari" userId="7f3e2b7a-ccba-4791-9250-5db9578044aa" providerId="ADAL" clId="{936918CE-0F61-45A4-A862-003147B0ACBE}" dt="2023-11-23T11:10:40.097" v="1382" actId="47"/>
        <pc:sldMkLst>
          <pc:docMk/>
          <pc:sldMk cId="778929037" sldId="425"/>
        </pc:sldMkLst>
      </pc:sldChg>
      <pc:sldChg chg="add del">
        <pc:chgData name="Likonen Jari" userId="7f3e2b7a-ccba-4791-9250-5db9578044aa" providerId="ADAL" clId="{936918CE-0F61-45A4-A862-003147B0ACBE}" dt="2023-11-23T11:10:40.618" v="1383" actId="47"/>
        <pc:sldMkLst>
          <pc:docMk/>
          <pc:sldMk cId="3145567319" sldId="426"/>
        </pc:sldMkLst>
      </pc:sldChg>
      <pc:sldChg chg="modSp add del mod">
        <pc:chgData name="Likonen Jari" userId="7f3e2b7a-ccba-4791-9250-5db9578044aa" providerId="ADAL" clId="{936918CE-0F61-45A4-A862-003147B0ACBE}" dt="2023-11-23T11:10:40.998" v="1384" actId="47"/>
        <pc:sldMkLst>
          <pc:docMk/>
          <pc:sldMk cId="359818370" sldId="427"/>
        </pc:sldMkLst>
        <pc:spChg chg="mod">
          <ac:chgData name="Likonen Jari" userId="7f3e2b7a-ccba-4791-9250-5db9578044aa" providerId="ADAL" clId="{936918CE-0F61-45A4-A862-003147B0ACBE}" dt="2023-11-23T11:09:46.593" v="1337" actId="27636"/>
          <ac:spMkLst>
            <pc:docMk/>
            <pc:sldMk cId="359818370" sldId="427"/>
            <ac:spMk id="9" creationId="{70803C9D-46FA-E577-8379-6884F40AB5B0}"/>
          </ac:spMkLst>
        </pc:spChg>
      </pc:sldChg>
      <pc:sldChg chg="add del">
        <pc:chgData name="Likonen Jari" userId="7f3e2b7a-ccba-4791-9250-5db9578044aa" providerId="ADAL" clId="{936918CE-0F61-45A4-A862-003147B0ACBE}" dt="2023-11-23T11:10:41.374" v="1385" actId="47"/>
        <pc:sldMkLst>
          <pc:docMk/>
          <pc:sldMk cId="2151417818" sldId="428"/>
        </pc:sldMkLst>
      </pc:sldChg>
      <pc:sldChg chg="modSp add del mod">
        <pc:chgData name="Likonen Jari" userId="7f3e2b7a-ccba-4791-9250-5db9578044aa" providerId="ADAL" clId="{936918CE-0F61-45A4-A862-003147B0ACBE}" dt="2023-11-23T11:10:41.705" v="1386" actId="47"/>
        <pc:sldMkLst>
          <pc:docMk/>
          <pc:sldMk cId="788556308" sldId="429"/>
        </pc:sldMkLst>
        <pc:spChg chg="mod">
          <ac:chgData name="Likonen Jari" userId="7f3e2b7a-ccba-4791-9250-5db9578044aa" providerId="ADAL" clId="{936918CE-0F61-45A4-A862-003147B0ACBE}" dt="2023-11-23T11:09:46.603" v="1339" actId="27636"/>
          <ac:spMkLst>
            <pc:docMk/>
            <pc:sldMk cId="788556308" sldId="429"/>
            <ac:spMk id="2" creationId="{95AE4A27-A439-434E-8E8B-CD3240EE53B8}"/>
          </ac:spMkLst>
        </pc:spChg>
        <pc:spChg chg="mod">
          <ac:chgData name="Likonen Jari" userId="7f3e2b7a-ccba-4791-9250-5db9578044aa" providerId="ADAL" clId="{936918CE-0F61-45A4-A862-003147B0ACBE}" dt="2023-11-23T11:09:46.603" v="1338" actId="27636"/>
          <ac:spMkLst>
            <pc:docMk/>
            <pc:sldMk cId="788556308" sldId="429"/>
            <ac:spMk id="9" creationId="{70803C9D-46FA-E577-8379-6884F40AB5B0}"/>
          </ac:spMkLst>
        </pc:spChg>
      </pc:sldChg>
      <pc:sldChg chg="add del">
        <pc:chgData name="Likonen Jari" userId="7f3e2b7a-ccba-4791-9250-5db9578044aa" providerId="ADAL" clId="{936918CE-0F61-45A4-A862-003147B0ACBE}" dt="2023-11-23T11:10:42.109" v="1387" actId="47"/>
        <pc:sldMkLst>
          <pc:docMk/>
          <pc:sldMk cId="4133202761" sldId="430"/>
        </pc:sldMkLst>
      </pc:sldChg>
      <pc:sldChg chg="add del">
        <pc:chgData name="Likonen Jari" userId="7f3e2b7a-ccba-4791-9250-5db9578044aa" providerId="ADAL" clId="{936918CE-0F61-45A4-A862-003147B0ACBE}" dt="2023-11-23T11:10:42.719" v="1388" actId="47"/>
        <pc:sldMkLst>
          <pc:docMk/>
          <pc:sldMk cId="3978369487" sldId="431"/>
        </pc:sldMkLst>
      </pc:sldChg>
      <pc:sldChg chg="add del">
        <pc:chgData name="Likonen Jari" userId="7f3e2b7a-ccba-4791-9250-5db9578044aa" providerId="ADAL" clId="{936918CE-0F61-45A4-A862-003147B0ACBE}" dt="2023-11-23T11:10:43.188" v="1389" actId="47"/>
        <pc:sldMkLst>
          <pc:docMk/>
          <pc:sldMk cId="980704957" sldId="432"/>
        </pc:sldMkLst>
      </pc:sldChg>
      <pc:sldChg chg="add del">
        <pc:chgData name="Likonen Jari" userId="7f3e2b7a-ccba-4791-9250-5db9578044aa" providerId="ADAL" clId="{936918CE-0F61-45A4-A862-003147B0ACBE}" dt="2023-11-23T11:10:43.678" v="1390" actId="47"/>
        <pc:sldMkLst>
          <pc:docMk/>
          <pc:sldMk cId="1854268670" sldId="433"/>
        </pc:sldMkLst>
      </pc:sldChg>
      <pc:sldChg chg="add del">
        <pc:chgData name="Likonen Jari" userId="7f3e2b7a-ccba-4791-9250-5db9578044aa" providerId="ADAL" clId="{936918CE-0F61-45A4-A862-003147B0ACBE}" dt="2023-11-23T11:10:44.182" v="1391" actId="47"/>
        <pc:sldMkLst>
          <pc:docMk/>
          <pc:sldMk cId="286657411" sldId="434"/>
        </pc:sldMkLst>
      </pc:sldChg>
      <pc:sldChg chg="add del">
        <pc:chgData name="Likonen Jari" userId="7f3e2b7a-ccba-4791-9250-5db9578044aa" providerId="ADAL" clId="{936918CE-0F61-45A4-A862-003147B0ACBE}" dt="2023-11-23T11:10:44.681" v="1392" actId="47"/>
        <pc:sldMkLst>
          <pc:docMk/>
          <pc:sldMk cId="2179681888" sldId="435"/>
        </pc:sldMkLst>
      </pc:sldChg>
      <pc:sldChg chg="add del">
        <pc:chgData name="Likonen Jari" userId="7f3e2b7a-ccba-4791-9250-5db9578044aa" providerId="ADAL" clId="{936918CE-0F61-45A4-A862-003147B0ACBE}" dt="2023-11-23T11:10:44.961" v="1393" actId="47"/>
        <pc:sldMkLst>
          <pc:docMk/>
          <pc:sldMk cId="2028674195" sldId="436"/>
        </pc:sldMkLst>
      </pc:sldChg>
      <pc:sldChg chg="add del">
        <pc:chgData name="Likonen Jari" userId="7f3e2b7a-ccba-4791-9250-5db9578044aa" providerId="ADAL" clId="{936918CE-0F61-45A4-A862-003147B0ACBE}" dt="2023-11-23T11:10:45.314" v="1394" actId="47"/>
        <pc:sldMkLst>
          <pc:docMk/>
          <pc:sldMk cId="1402257528" sldId="437"/>
        </pc:sldMkLst>
      </pc:sldChg>
      <pc:sldChg chg="add del">
        <pc:chgData name="Likonen Jari" userId="7f3e2b7a-ccba-4791-9250-5db9578044aa" providerId="ADAL" clId="{936918CE-0F61-45A4-A862-003147B0ACBE}" dt="2023-11-23T11:10:45.652" v="1395" actId="47"/>
        <pc:sldMkLst>
          <pc:docMk/>
          <pc:sldMk cId="1073552309" sldId="438"/>
        </pc:sldMkLst>
      </pc:sldChg>
      <pc:sldChg chg="add del">
        <pc:chgData name="Likonen Jari" userId="7f3e2b7a-ccba-4791-9250-5db9578044aa" providerId="ADAL" clId="{936918CE-0F61-45A4-A862-003147B0ACBE}" dt="2023-11-23T11:10:46.027" v="1396" actId="47"/>
        <pc:sldMkLst>
          <pc:docMk/>
          <pc:sldMk cId="2678125258" sldId="439"/>
        </pc:sldMkLst>
      </pc:sldChg>
      <pc:sldChg chg="add del">
        <pc:chgData name="Likonen Jari" userId="7f3e2b7a-ccba-4791-9250-5db9578044aa" providerId="ADAL" clId="{936918CE-0F61-45A4-A862-003147B0ACBE}" dt="2023-11-23T11:10:46.388" v="1397" actId="47"/>
        <pc:sldMkLst>
          <pc:docMk/>
          <pc:sldMk cId="108910694" sldId="440"/>
        </pc:sldMkLst>
      </pc:sldChg>
      <pc:sldChg chg="add del">
        <pc:chgData name="Likonen Jari" userId="7f3e2b7a-ccba-4791-9250-5db9578044aa" providerId="ADAL" clId="{936918CE-0F61-45A4-A862-003147B0ACBE}" dt="2023-11-23T11:10:46.808" v="1398" actId="47"/>
        <pc:sldMkLst>
          <pc:docMk/>
          <pc:sldMk cId="4026732070" sldId="441"/>
        </pc:sldMkLst>
      </pc:sldChg>
      <pc:sldChg chg="add del">
        <pc:chgData name="Likonen Jari" userId="7f3e2b7a-ccba-4791-9250-5db9578044aa" providerId="ADAL" clId="{936918CE-0F61-45A4-A862-003147B0ACBE}" dt="2023-11-23T11:10:47.178" v="1399" actId="47"/>
        <pc:sldMkLst>
          <pc:docMk/>
          <pc:sldMk cId="2936399569" sldId="442"/>
        </pc:sldMkLst>
      </pc:sldChg>
      <pc:sldChg chg="add del">
        <pc:chgData name="Likonen Jari" userId="7f3e2b7a-ccba-4791-9250-5db9578044aa" providerId="ADAL" clId="{936918CE-0F61-45A4-A862-003147B0ACBE}" dt="2023-11-23T11:10:47.618" v="1400" actId="47"/>
        <pc:sldMkLst>
          <pc:docMk/>
          <pc:sldMk cId="3238793232" sldId="443"/>
        </pc:sldMkLst>
      </pc:sldChg>
      <pc:sldChg chg="add del">
        <pc:chgData name="Likonen Jari" userId="7f3e2b7a-ccba-4791-9250-5db9578044aa" providerId="ADAL" clId="{936918CE-0F61-45A4-A862-003147B0ACBE}" dt="2023-11-23T11:10:47.992" v="1401" actId="47"/>
        <pc:sldMkLst>
          <pc:docMk/>
          <pc:sldMk cId="4149785675" sldId="444"/>
        </pc:sldMkLst>
      </pc:sldChg>
      <pc:sldChg chg="add del">
        <pc:chgData name="Likonen Jari" userId="7f3e2b7a-ccba-4791-9250-5db9578044aa" providerId="ADAL" clId="{936918CE-0F61-45A4-A862-003147B0ACBE}" dt="2023-11-23T11:10:48.346" v="1402" actId="47"/>
        <pc:sldMkLst>
          <pc:docMk/>
          <pc:sldMk cId="463940501" sldId="445"/>
        </pc:sldMkLst>
      </pc:sldChg>
      <pc:sldChg chg="add del">
        <pc:chgData name="Likonen Jari" userId="7f3e2b7a-ccba-4791-9250-5db9578044aa" providerId="ADAL" clId="{936918CE-0F61-45A4-A862-003147B0ACBE}" dt="2023-11-23T11:10:48.720" v="1403" actId="47"/>
        <pc:sldMkLst>
          <pc:docMk/>
          <pc:sldMk cId="1354713694" sldId="446"/>
        </pc:sldMkLst>
      </pc:sldChg>
      <pc:sldChg chg="add del">
        <pc:chgData name="Likonen Jari" userId="7f3e2b7a-ccba-4791-9250-5db9578044aa" providerId="ADAL" clId="{936918CE-0F61-45A4-A862-003147B0ACBE}" dt="2023-11-23T11:10:49.195" v="1404" actId="47"/>
        <pc:sldMkLst>
          <pc:docMk/>
          <pc:sldMk cId="28851558" sldId="447"/>
        </pc:sldMkLst>
      </pc:sldChg>
      <pc:sldChg chg="add del">
        <pc:chgData name="Likonen Jari" userId="7f3e2b7a-ccba-4791-9250-5db9578044aa" providerId="ADAL" clId="{936918CE-0F61-45A4-A862-003147B0ACBE}" dt="2023-11-23T11:10:49.355" v="1405" actId="47"/>
        <pc:sldMkLst>
          <pc:docMk/>
          <pc:sldMk cId="3519247459" sldId="448"/>
        </pc:sldMkLst>
      </pc:sldChg>
      <pc:sldChg chg="add del">
        <pc:chgData name="Likonen Jari" userId="7f3e2b7a-ccba-4791-9250-5db9578044aa" providerId="ADAL" clId="{936918CE-0F61-45A4-A862-003147B0ACBE}" dt="2023-11-23T11:10:49.755" v="1406" actId="47"/>
        <pc:sldMkLst>
          <pc:docMk/>
          <pc:sldMk cId="3993959853" sldId="449"/>
        </pc:sldMkLst>
      </pc:sldChg>
      <pc:sldChg chg="add del">
        <pc:chgData name="Likonen Jari" userId="7f3e2b7a-ccba-4791-9250-5db9578044aa" providerId="ADAL" clId="{936918CE-0F61-45A4-A862-003147B0ACBE}" dt="2023-11-23T11:10:50.139" v="1407" actId="47"/>
        <pc:sldMkLst>
          <pc:docMk/>
          <pc:sldMk cId="1898850631" sldId="450"/>
        </pc:sldMkLst>
      </pc:sldChg>
      <pc:sldChg chg="add del">
        <pc:chgData name="Likonen Jari" userId="7f3e2b7a-ccba-4791-9250-5db9578044aa" providerId="ADAL" clId="{936918CE-0F61-45A4-A862-003147B0ACBE}" dt="2023-11-23T11:10:50.461" v="1408" actId="47"/>
        <pc:sldMkLst>
          <pc:docMk/>
          <pc:sldMk cId="4158272710" sldId="451"/>
        </pc:sldMkLst>
      </pc:sldChg>
      <pc:sldChg chg="add del">
        <pc:chgData name="Likonen Jari" userId="7f3e2b7a-ccba-4791-9250-5db9578044aa" providerId="ADAL" clId="{936918CE-0F61-45A4-A862-003147B0ACBE}" dt="2023-11-23T11:10:50.836" v="1409" actId="47"/>
        <pc:sldMkLst>
          <pc:docMk/>
          <pc:sldMk cId="3232572547" sldId="452"/>
        </pc:sldMkLst>
      </pc:sldChg>
      <pc:sldChg chg="add del">
        <pc:chgData name="Likonen Jari" userId="7f3e2b7a-ccba-4791-9250-5db9578044aa" providerId="ADAL" clId="{936918CE-0F61-45A4-A862-003147B0ACBE}" dt="2023-11-23T11:10:51.226" v="1410" actId="47"/>
        <pc:sldMkLst>
          <pc:docMk/>
          <pc:sldMk cId="1259090087" sldId="453"/>
        </pc:sldMkLst>
      </pc:sldChg>
      <pc:sldChg chg="add del">
        <pc:chgData name="Likonen Jari" userId="7f3e2b7a-ccba-4791-9250-5db9578044aa" providerId="ADAL" clId="{936918CE-0F61-45A4-A862-003147B0ACBE}" dt="2023-11-23T11:10:51.543" v="1411" actId="47"/>
        <pc:sldMkLst>
          <pc:docMk/>
          <pc:sldMk cId="181399047" sldId="454"/>
        </pc:sldMkLst>
      </pc:sldChg>
      <pc:sldChg chg="modSp add del mod">
        <pc:chgData name="Likonen Jari" userId="7f3e2b7a-ccba-4791-9250-5db9578044aa" providerId="ADAL" clId="{936918CE-0F61-45A4-A862-003147B0ACBE}" dt="2023-11-23T11:10:51.913" v="1412" actId="47"/>
        <pc:sldMkLst>
          <pc:docMk/>
          <pc:sldMk cId="3480655843" sldId="455"/>
        </pc:sldMkLst>
        <pc:spChg chg="mod">
          <ac:chgData name="Likonen Jari" userId="7f3e2b7a-ccba-4791-9250-5db9578044aa" providerId="ADAL" clId="{936918CE-0F61-45A4-A862-003147B0ACBE}" dt="2023-11-23T11:09:46.494" v="1332" actId="27636"/>
          <ac:spMkLst>
            <pc:docMk/>
            <pc:sldMk cId="3480655843" sldId="455"/>
            <ac:spMk id="9" creationId="{7541169C-CCEB-A69E-3D51-E317D1BC62F9}"/>
          </ac:spMkLst>
        </pc:spChg>
      </pc:sldChg>
      <pc:sldChg chg="add del">
        <pc:chgData name="Likonen Jari" userId="7f3e2b7a-ccba-4791-9250-5db9578044aa" providerId="ADAL" clId="{936918CE-0F61-45A4-A862-003147B0ACBE}" dt="2023-11-23T11:10:52.237" v="1413" actId="47"/>
        <pc:sldMkLst>
          <pc:docMk/>
          <pc:sldMk cId="3680536043" sldId="456"/>
        </pc:sldMkLst>
      </pc:sldChg>
      <pc:sldChg chg="add del">
        <pc:chgData name="Likonen Jari" userId="7f3e2b7a-ccba-4791-9250-5db9578044aa" providerId="ADAL" clId="{936918CE-0F61-45A4-A862-003147B0ACBE}" dt="2023-11-23T11:10:52.598" v="1414" actId="47"/>
        <pc:sldMkLst>
          <pc:docMk/>
          <pc:sldMk cId="961194144" sldId="457"/>
        </pc:sldMkLst>
      </pc:sldChg>
      <pc:sldChg chg="add del">
        <pc:chgData name="Likonen Jari" userId="7f3e2b7a-ccba-4791-9250-5db9578044aa" providerId="ADAL" clId="{936918CE-0F61-45A4-A862-003147B0ACBE}" dt="2023-11-23T11:10:52.878" v="1415" actId="47"/>
        <pc:sldMkLst>
          <pc:docMk/>
          <pc:sldMk cId="1028798200" sldId="458"/>
        </pc:sldMkLst>
      </pc:sldChg>
      <pc:sldChg chg="add del">
        <pc:chgData name="Likonen Jari" userId="7f3e2b7a-ccba-4791-9250-5db9578044aa" providerId="ADAL" clId="{936918CE-0F61-45A4-A862-003147B0ACBE}" dt="2023-11-23T11:10:53.337" v="1416" actId="47"/>
        <pc:sldMkLst>
          <pc:docMk/>
          <pc:sldMk cId="2936218842" sldId="459"/>
        </pc:sldMkLst>
      </pc:sldChg>
      <pc:sldChg chg="add del">
        <pc:chgData name="Likonen Jari" userId="7f3e2b7a-ccba-4791-9250-5db9578044aa" providerId="ADAL" clId="{936918CE-0F61-45A4-A862-003147B0ACBE}" dt="2023-11-23T11:10:53.561" v="1417" actId="47"/>
        <pc:sldMkLst>
          <pc:docMk/>
          <pc:sldMk cId="3700176311" sldId="460"/>
        </pc:sldMkLst>
      </pc:sldChg>
      <pc:sldChg chg="add del">
        <pc:chgData name="Likonen Jari" userId="7f3e2b7a-ccba-4791-9250-5db9578044aa" providerId="ADAL" clId="{936918CE-0F61-45A4-A862-003147B0ACBE}" dt="2023-11-23T11:10:53.817" v="1418" actId="47"/>
        <pc:sldMkLst>
          <pc:docMk/>
          <pc:sldMk cId="2572494680" sldId="461"/>
        </pc:sldMkLst>
      </pc:sldChg>
      <pc:sldChg chg="add del">
        <pc:chgData name="Likonen Jari" userId="7f3e2b7a-ccba-4791-9250-5db9578044aa" providerId="ADAL" clId="{936918CE-0F61-45A4-A862-003147B0ACBE}" dt="2023-11-23T11:10:54.102" v="1419" actId="47"/>
        <pc:sldMkLst>
          <pc:docMk/>
          <pc:sldMk cId="1010412891" sldId="462"/>
        </pc:sldMkLst>
      </pc:sldChg>
      <pc:sldChg chg="add del">
        <pc:chgData name="Likonen Jari" userId="7f3e2b7a-ccba-4791-9250-5db9578044aa" providerId="ADAL" clId="{936918CE-0F61-45A4-A862-003147B0ACBE}" dt="2023-11-23T11:10:54.382" v="1420" actId="47"/>
        <pc:sldMkLst>
          <pc:docMk/>
          <pc:sldMk cId="344093891" sldId="463"/>
        </pc:sldMkLst>
      </pc:sldChg>
      <pc:sldChg chg="add del">
        <pc:chgData name="Likonen Jari" userId="7f3e2b7a-ccba-4791-9250-5db9578044aa" providerId="ADAL" clId="{936918CE-0F61-45A4-A862-003147B0ACBE}" dt="2023-11-23T11:10:54.779" v="1421" actId="47"/>
        <pc:sldMkLst>
          <pc:docMk/>
          <pc:sldMk cId="3563561406" sldId="464"/>
        </pc:sldMkLst>
      </pc:sldChg>
      <pc:sldChg chg="add del">
        <pc:chgData name="Likonen Jari" userId="7f3e2b7a-ccba-4791-9250-5db9578044aa" providerId="ADAL" clId="{936918CE-0F61-45A4-A862-003147B0ACBE}" dt="2023-11-23T11:10:55.179" v="1422" actId="47"/>
        <pc:sldMkLst>
          <pc:docMk/>
          <pc:sldMk cId="3577359122" sldId="465"/>
        </pc:sldMkLst>
      </pc:sldChg>
      <pc:sldChg chg="add del">
        <pc:chgData name="Likonen Jari" userId="7f3e2b7a-ccba-4791-9250-5db9578044aa" providerId="ADAL" clId="{936918CE-0F61-45A4-A862-003147B0ACBE}" dt="2023-11-23T11:10:55.549" v="1423" actId="47"/>
        <pc:sldMkLst>
          <pc:docMk/>
          <pc:sldMk cId="4037106983" sldId="466"/>
        </pc:sldMkLst>
      </pc:sldChg>
      <pc:sldChg chg="add del">
        <pc:chgData name="Likonen Jari" userId="7f3e2b7a-ccba-4791-9250-5db9578044aa" providerId="ADAL" clId="{936918CE-0F61-45A4-A862-003147B0ACBE}" dt="2023-11-23T11:10:55.869" v="1424" actId="47"/>
        <pc:sldMkLst>
          <pc:docMk/>
          <pc:sldMk cId="3042286149" sldId="467"/>
        </pc:sldMkLst>
      </pc:sldChg>
      <pc:sldChg chg="add del">
        <pc:chgData name="Likonen Jari" userId="7f3e2b7a-ccba-4791-9250-5db9578044aa" providerId="ADAL" clId="{936918CE-0F61-45A4-A862-003147B0ACBE}" dt="2023-11-23T11:10:56.250" v="1425" actId="47"/>
        <pc:sldMkLst>
          <pc:docMk/>
          <pc:sldMk cId="781063674" sldId="468"/>
        </pc:sldMkLst>
      </pc:sldChg>
      <pc:sldChg chg="add del">
        <pc:chgData name="Likonen Jari" userId="7f3e2b7a-ccba-4791-9250-5db9578044aa" providerId="ADAL" clId="{936918CE-0F61-45A4-A862-003147B0ACBE}" dt="2023-11-23T11:10:56.960" v="1426" actId="47"/>
        <pc:sldMkLst>
          <pc:docMk/>
          <pc:sldMk cId="1399363409" sldId="469"/>
        </pc:sldMkLst>
      </pc:sldChg>
      <pc:sldMasterChg chg="del delSldLayout">
        <pc:chgData name="Likonen Jari" userId="7f3e2b7a-ccba-4791-9250-5db9578044aa" providerId="ADAL" clId="{936918CE-0F61-45A4-A862-003147B0ACBE}" dt="2023-11-22T15:27:47.950" v="37" actId="47"/>
        <pc:sldMasterMkLst>
          <pc:docMk/>
          <pc:sldMasterMk cId="3998960367" sldId="2147483651"/>
        </pc:sldMasterMkLst>
        <pc:sldLayoutChg chg="del">
          <pc:chgData name="Likonen Jari" userId="7f3e2b7a-ccba-4791-9250-5db9578044aa" providerId="ADAL" clId="{936918CE-0F61-45A4-A862-003147B0ACBE}" dt="2023-11-22T15:27:47.950" v="37" actId="47"/>
          <pc:sldLayoutMkLst>
            <pc:docMk/>
            <pc:sldMasterMk cId="3998960367" sldId="2147483651"/>
            <pc:sldLayoutMk cId="3153565613" sldId="2147483652"/>
          </pc:sldLayoutMkLst>
        </pc:sldLayoutChg>
      </pc:sldMasterChg>
      <pc:sldMasterChg chg="del delSldLayout">
        <pc:chgData name="Likonen Jari" userId="7f3e2b7a-ccba-4791-9250-5db9578044aa" providerId="ADAL" clId="{936918CE-0F61-45A4-A862-003147B0ACBE}" dt="2023-11-22T15:27:20.131" v="14" actId="47"/>
        <pc:sldMasterMkLst>
          <pc:docMk/>
          <pc:sldMasterMk cId="0" sldId="2147483674"/>
        </pc:sldMasterMkLst>
        <pc:sldLayoutChg chg="del">
          <pc:chgData name="Likonen Jari" userId="7f3e2b7a-ccba-4791-9250-5db9578044aa" providerId="ADAL" clId="{936918CE-0F61-45A4-A862-003147B0ACBE}" dt="2023-11-22T15:27:20.131" v="14" actId="47"/>
          <pc:sldLayoutMkLst>
            <pc:docMk/>
            <pc:sldMasterMk cId="0" sldId="2147483674"/>
            <pc:sldLayoutMk cId="0" sldId="2147483675"/>
          </pc:sldLayoutMkLst>
        </pc:sldLayoutChg>
      </pc:sldMasterChg>
      <pc:sldMasterChg chg="modSldLayout">
        <pc:chgData name="Likonen Jari" userId="7f3e2b7a-ccba-4791-9250-5db9578044aa" providerId="ADAL" clId="{936918CE-0F61-45A4-A862-003147B0ACBE}" dt="2023-11-23T11:09:46.323" v="1330" actId="27028"/>
        <pc:sldMasterMkLst>
          <pc:docMk/>
          <pc:sldMasterMk cId="886642047" sldId="2147483698"/>
        </pc:sldMasterMkLst>
        <pc:sldLayoutChg chg="replI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886642047" sldId="2147483698"/>
            <pc:sldLayoutMk cId="1694295066" sldId="2147483783"/>
          </pc:sldLayoutMkLst>
        </pc:sldLayoutChg>
        <pc:sldLayoutChg chg="replI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886642047" sldId="2147483698"/>
            <pc:sldLayoutMk cId="852632445" sldId="2147483784"/>
          </pc:sldLayoutMkLst>
        </pc:sldLayoutChg>
      </pc:sldMasterChg>
      <pc:sldMasterChg chg="add addSldLayout delSldLayout modSldLayout">
        <pc:chgData name="Likonen Jari" userId="7f3e2b7a-ccba-4791-9250-5db9578044aa" providerId="ADAL" clId="{936918CE-0F61-45A4-A862-003147B0ACBE}" dt="2023-11-23T11:22:38.817" v="1546" actId="27028"/>
        <pc:sldMasterMkLst>
          <pc:docMk/>
          <pc:sldMasterMk cId="3807292140" sldId="2147483699"/>
        </pc:sldMasterMkLst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1514878049" sldId="2147483700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2319464357" sldId="2147483701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1062518534" sldId="2147483703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1214412586" sldId="2147483704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3940162687" sldId="2147483705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621684437" sldId="2147483706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1318247955" sldId="2147483707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122542525" sldId="2147483708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239280397" sldId="2147483709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519183125" sldId="2147483710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4292076705" sldId="2147483711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1508176706" sldId="2147483712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1557463230" sldId="2147483713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3858820984" sldId="2147483714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2829997319" sldId="2147483715"/>
          </pc:sldLayoutMkLst>
        </pc:sldLayoutChg>
        <pc:sldLayoutChg chg="add del">
          <pc:chgData name="Likonen Jari" userId="7f3e2b7a-ccba-4791-9250-5db9578044aa" providerId="ADAL" clId="{936918CE-0F61-45A4-A862-003147B0ACBE}" dt="2023-11-23T11:10:56.960" v="1426" actId="47"/>
          <pc:sldLayoutMkLst>
            <pc:docMk/>
            <pc:sldMasterMk cId="3807292140" sldId="2147483699"/>
            <pc:sldLayoutMk cId="337262705" sldId="2147483716"/>
          </pc:sldLayoutMkLst>
        </pc:sldLayoutChg>
        <pc:sldLayoutChg chg="add">
          <pc:chgData name="Likonen Jari" userId="7f3e2b7a-ccba-4791-9250-5db9578044aa" providerId="ADAL" clId="{936918CE-0F61-45A4-A862-003147B0ACBE}" dt="2023-11-23T11:09:46.323" v="1330" actId="27028"/>
          <pc:sldLayoutMkLst>
            <pc:docMk/>
            <pc:sldMasterMk cId="3807292140" sldId="2147483699"/>
            <pc:sldLayoutMk cId="3281926187" sldId="2147483717"/>
          </pc:sldLayoutMkLst>
        </pc:sldLayoutChg>
        <pc:sldLayoutChg chg="add replId">
          <pc:chgData name="Likonen Jari" userId="7f3e2b7a-ccba-4791-9250-5db9578044aa" providerId="ADAL" clId="{936918CE-0F61-45A4-A862-003147B0ACBE}" dt="2023-11-23T11:22:38.817" v="1546" actId="27028"/>
          <pc:sldLayoutMkLst>
            <pc:docMk/>
            <pc:sldMasterMk cId="3807292140" sldId="2147483699"/>
            <pc:sldLayoutMk cId="3252012171" sldId="2147483786"/>
          </pc:sldLayoutMkLst>
        </pc:sldLayoutChg>
      </pc:sldMasterChg>
      <pc:sldMasterChg chg="del delSldLayout">
        <pc:chgData name="Likonen Jari" userId="7f3e2b7a-ccba-4791-9250-5db9578044aa" providerId="ADAL" clId="{936918CE-0F61-45A4-A862-003147B0ACBE}" dt="2023-11-22T15:27:47.180" v="36" actId="47"/>
        <pc:sldMasterMkLst>
          <pc:docMk/>
          <pc:sldMasterMk cId="418724406" sldId="2147483703"/>
        </pc:sldMasterMkLst>
        <pc:sldLayoutChg chg="del">
          <pc:chgData name="Likonen Jari" userId="7f3e2b7a-ccba-4791-9250-5db9578044aa" providerId="ADAL" clId="{936918CE-0F61-45A4-A862-003147B0ACBE}" dt="2023-11-22T15:27:47.180" v="36" actId="47"/>
          <pc:sldLayoutMkLst>
            <pc:docMk/>
            <pc:sldMasterMk cId="418724406" sldId="2147483703"/>
            <pc:sldLayoutMk cId="852632445" sldId="2147483704"/>
          </pc:sldLayoutMkLst>
        </pc:sldLayoutChg>
      </pc:sldMasterChg>
      <pc:sldMasterChg chg="delSldLayout">
        <pc:chgData name="Likonen Jari" userId="7f3e2b7a-ccba-4791-9250-5db9578044aa" providerId="ADAL" clId="{936918CE-0F61-45A4-A862-003147B0ACBE}" dt="2023-11-22T15:27:30.783" v="25" actId="47"/>
        <pc:sldMasterMkLst>
          <pc:docMk/>
          <pc:sldMasterMk cId="3341594163" sldId="2147483780"/>
        </pc:sldMasterMkLst>
        <pc:sldLayoutChg chg="del">
          <pc:chgData name="Likonen Jari" userId="7f3e2b7a-ccba-4791-9250-5db9578044aa" providerId="ADAL" clId="{936918CE-0F61-45A4-A862-003147B0ACBE}" dt="2023-11-22T15:27:30.783" v="25" actId="47"/>
          <pc:sldLayoutMkLst>
            <pc:docMk/>
            <pc:sldMasterMk cId="3341594163" sldId="2147483780"/>
            <pc:sldLayoutMk cId="3187677577" sldId="2147483794"/>
          </pc:sldLayoutMkLst>
        </pc:sldLayoutChg>
      </pc:sldMasterChg>
      <pc:sldMasterChg chg="add addSldLayout">
        <pc:chgData name="Likonen Jari" userId="7f3e2b7a-ccba-4791-9250-5db9578044aa" providerId="ADAL" clId="{936918CE-0F61-45A4-A862-003147B0ACBE}" dt="2023-11-23T11:38:00.173" v="1833" actId="27028"/>
        <pc:sldMasterMkLst>
          <pc:docMk/>
          <pc:sldMasterMk cId="886642047" sldId="2147483785"/>
        </pc:sldMasterMkLst>
        <pc:sldLayoutChg chg="add">
          <pc:chgData name="Likonen Jari" userId="7f3e2b7a-ccba-4791-9250-5db9578044aa" providerId="ADAL" clId="{936918CE-0F61-45A4-A862-003147B0ACBE}" dt="2023-11-23T11:22:38.817" v="1546" actId="27028"/>
          <pc:sldLayoutMkLst>
            <pc:docMk/>
            <pc:sldMasterMk cId="886642047" sldId="2147483785"/>
            <pc:sldLayoutMk cId="852632445" sldId="2147483702"/>
          </pc:sldLayoutMkLst>
        </pc:sldLayoutChg>
        <pc:sldLayoutChg chg="add">
          <pc:chgData name="Likonen Jari" userId="7f3e2b7a-ccba-4791-9250-5db9578044aa" providerId="ADAL" clId="{936918CE-0F61-45A4-A862-003147B0ACBE}" dt="2023-11-23T11:38:00.173" v="1833" actId="27028"/>
          <pc:sldLayoutMkLst>
            <pc:docMk/>
            <pc:sldMasterMk cId="886642047" sldId="2147483785"/>
            <pc:sldLayoutMk cId="852632445" sldId="2147483787"/>
          </pc:sldLayoutMkLst>
        </pc:sldLayoutChg>
      </pc:sldMasterChg>
      <pc:sldMasterChg chg="del delSldLayout">
        <pc:chgData name="Likonen Jari" userId="7f3e2b7a-ccba-4791-9250-5db9578044aa" providerId="ADAL" clId="{936918CE-0F61-45A4-A862-003147B0ACBE}" dt="2023-11-22T15:27:44.463" v="34" actId="47"/>
        <pc:sldMasterMkLst>
          <pc:docMk/>
          <pc:sldMasterMk cId="886642047" sldId="2147483796"/>
        </pc:sldMasterMkLst>
        <pc:sldLayoutChg chg="del">
          <pc:chgData name="Likonen Jari" userId="7f3e2b7a-ccba-4791-9250-5db9578044aa" providerId="ADAL" clId="{936918CE-0F61-45A4-A862-003147B0ACBE}" dt="2023-11-22T15:27:44.463" v="34" actId="47"/>
          <pc:sldLayoutMkLst>
            <pc:docMk/>
            <pc:sldMasterMk cId="886642047" sldId="2147483796"/>
            <pc:sldLayoutMk cId="1996975160" sldId="2147483795"/>
          </pc:sldLayoutMkLst>
        </pc:sldLayoutChg>
      </pc:sldMasterChg>
      <pc:sldMasterChg chg="del delSldLayout">
        <pc:chgData name="Likonen Jari" userId="7f3e2b7a-ccba-4791-9250-5db9578044aa" providerId="ADAL" clId="{936918CE-0F61-45A4-A862-003147B0ACBE}" dt="2023-11-22T15:27:26.644" v="21" actId="47"/>
        <pc:sldMasterMkLst>
          <pc:docMk/>
          <pc:sldMasterMk cId="0" sldId="2147483797"/>
        </pc:sldMasterMkLst>
        <pc:sldLayoutChg chg="del">
          <pc:chgData name="Likonen Jari" userId="7f3e2b7a-ccba-4791-9250-5db9578044aa" providerId="ADAL" clId="{936918CE-0F61-45A4-A862-003147B0ACBE}" dt="2023-11-22T15:27:26.644" v="21" actId="47"/>
          <pc:sldLayoutMkLst>
            <pc:docMk/>
            <pc:sldMasterMk cId="0" sldId="2147483797"/>
            <pc:sldLayoutMk cId="0" sldId="214748365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316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7" y="1"/>
            <a:ext cx="2918830" cy="493316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28/11/2023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1285"/>
            <a:ext cx="2918830" cy="493316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7" y="9371285"/>
            <a:ext cx="2918830" cy="493316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316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7" y="1"/>
            <a:ext cx="2918830" cy="493316"/>
          </a:xfrm>
          <a:prstGeom prst="rect">
            <a:avLst/>
          </a:prstGeom>
        </p:spPr>
        <p:txBody>
          <a:bodyPr vert="horz" lIns="94847" tIns="47424" rIns="94847" bIns="474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27/11/2023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7" tIns="47424" rIns="94847" bIns="474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4847" tIns="47424" rIns="94847" bIns="474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0" cy="493316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7" y="9371285"/>
            <a:ext cx="2918830" cy="493316"/>
          </a:xfrm>
          <a:prstGeom prst="rect">
            <a:avLst/>
          </a:prstGeom>
        </p:spPr>
        <p:txBody>
          <a:bodyPr vert="horz" lIns="94847" tIns="47424" rIns="94847" bIns="474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608">
              <a:defRPr/>
            </a:pPr>
            <a:fld id="{49027E0A-1465-4A40-B1D5-9126D49509FC}" type="slidenum">
              <a:rPr lang="en-GB">
                <a:solidFill>
                  <a:prstClr val="black"/>
                </a:solidFill>
              </a:rPr>
              <a:pPr defTabSz="875608"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18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16">
              <a:defRPr/>
            </a:pPr>
            <a:fld id="{49027E0A-1465-4A40-B1D5-9126D49509FC}" type="slidenum">
              <a:rPr lang="en-GB">
                <a:solidFill>
                  <a:prstClr val="black"/>
                </a:solidFill>
              </a:rPr>
              <a:pPr defTabSz="908916"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16">
              <a:defRPr/>
            </a:pPr>
            <a:fld id="{49027E0A-1465-4A40-B1D5-9126D49509FC}" type="slidenum">
              <a:rPr lang="en-GB">
                <a:solidFill>
                  <a:prstClr val="black"/>
                </a:solidFill>
              </a:rPr>
              <a:pPr defTabSz="908916"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7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16">
              <a:defRPr/>
            </a:pPr>
            <a:fld id="{49027E0A-1465-4A40-B1D5-9126D49509FC}" type="slidenum">
              <a:rPr lang="en-GB">
                <a:solidFill>
                  <a:prstClr val="black"/>
                </a:solidFill>
              </a:rPr>
              <a:pPr defTabSz="908916"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5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E17EC-D712-4D0A-9C41-C1ED5FC0EC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6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42">
              <a:defRPr/>
            </a:pPr>
            <a:fld id="{49027E0A-1465-4A40-B1D5-9126D49509FC}" type="slidenum">
              <a:rPr lang="en-GB">
                <a:solidFill>
                  <a:prstClr val="black"/>
                </a:solidFill>
              </a:rPr>
              <a:pPr defTabSz="914342"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2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PD: Plasma Devices </a:t>
            </a:r>
            <a:r>
              <a:rPr lang="de-DE" dirty="0" err="1"/>
              <a:t>as</a:t>
            </a:r>
            <a:r>
              <a:rPr lang="de-DE" dirty="0"/>
              <a:t> in PEP </a:t>
            </a:r>
            <a:r>
              <a:rPr lang="de-DE" dirty="0" err="1"/>
              <a:t>listed</a:t>
            </a:r>
            <a:endParaRPr lang="de-DE" dirty="0"/>
          </a:p>
          <a:p>
            <a:r>
              <a:rPr lang="de-DE" dirty="0"/>
              <a:t>HHF:</a:t>
            </a:r>
            <a:r>
              <a:rPr lang="de-DE" baseline="0" dirty="0"/>
              <a:t> High </a:t>
            </a:r>
            <a:r>
              <a:rPr lang="de-DE" baseline="0" dirty="0" err="1"/>
              <a:t>Heat</a:t>
            </a:r>
            <a:r>
              <a:rPr lang="de-DE" baseline="0" dirty="0"/>
              <a:t> </a:t>
            </a:r>
            <a:r>
              <a:rPr lang="de-DE" baseline="0" dirty="0" err="1"/>
              <a:t>flux</a:t>
            </a:r>
            <a:r>
              <a:rPr lang="de-DE" baseline="0" dirty="0"/>
              <a:t> 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baseline="0" dirty="0"/>
          </a:p>
          <a:p>
            <a:r>
              <a:rPr lang="de-DE" baseline="0" dirty="0"/>
              <a:t>IBF: Ion beam Facility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baseline="0" dirty="0"/>
          </a:p>
          <a:p>
            <a:r>
              <a:rPr lang="de-DE" baseline="0" dirty="0"/>
              <a:t>Other </a:t>
            </a:r>
            <a:r>
              <a:rPr lang="de-DE" baseline="0" dirty="0" err="1"/>
              <a:t>facilties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42">
              <a:defRPr/>
            </a:pPr>
            <a:fld id="{49027E0A-1465-4A40-B1D5-9126D49509FC}" type="slidenum">
              <a:rPr lang="en-GB">
                <a:solidFill>
                  <a:prstClr val="black"/>
                </a:solidFill>
              </a:rPr>
              <a:pPr defTabSz="914342"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2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PD: Plasma Devices </a:t>
            </a:r>
            <a:r>
              <a:rPr lang="de-DE" dirty="0" err="1"/>
              <a:t>as</a:t>
            </a:r>
            <a:r>
              <a:rPr lang="de-DE" dirty="0"/>
              <a:t> in PEP </a:t>
            </a:r>
            <a:r>
              <a:rPr lang="de-DE" dirty="0" err="1"/>
              <a:t>listed</a:t>
            </a:r>
            <a:endParaRPr lang="de-DE" dirty="0"/>
          </a:p>
          <a:p>
            <a:r>
              <a:rPr lang="de-DE" dirty="0"/>
              <a:t>HHF:</a:t>
            </a:r>
            <a:r>
              <a:rPr lang="de-DE" baseline="0" dirty="0"/>
              <a:t> High </a:t>
            </a:r>
            <a:r>
              <a:rPr lang="de-DE" baseline="0" dirty="0" err="1"/>
              <a:t>Heat</a:t>
            </a:r>
            <a:r>
              <a:rPr lang="de-DE" baseline="0" dirty="0"/>
              <a:t> </a:t>
            </a:r>
            <a:r>
              <a:rPr lang="de-DE" baseline="0" dirty="0" err="1"/>
              <a:t>flux</a:t>
            </a:r>
            <a:r>
              <a:rPr lang="de-DE" baseline="0" dirty="0"/>
              <a:t> 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baseline="0" dirty="0"/>
          </a:p>
          <a:p>
            <a:r>
              <a:rPr lang="de-DE" baseline="0" dirty="0"/>
              <a:t>IBF: Ion beam Facility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baseline="0" dirty="0"/>
          </a:p>
          <a:p>
            <a:r>
              <a:rPr lang="de-DE" baseline="0" dirty="0"/>
              <a:t>Other </a:t>
            </a:r>
            <a:r>
              <a:rPr lang="de-DE" baseline="0" dirty="0" err="1"/>
              <a:t>facilties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42">
              <a:defRPr/>
            </a:pPr>
            <a:fld id="{49027E0A-1465-4A40-B1D5-9126D49509FC}" type="slidenum">
              <a:rPr lang="en-GB">
                <a:solidFill>
                  <a:prstClr val="black"/>
                </a:solidFill>
              </a:rPr>
              <a:pPr defTabSz="914342"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0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PD: Plasma Devices </a:t>
            </a:r>
            <a:r>
              <a:rPr lang="de-DE" dirty="0" err="1"/>
              <a:t>as</a:t>
            </a:r>
            <a:r>
              <a:rPr lang="de-DE" dirty="0"/>
              <a:t> in PEP </a:t>
            </a:r>
            <a:r>
              <a:rPr lang="de-DE" dirty="0" err="1"/>
              <a:t>listed</a:t>
            </a:r>
            <a:endParaRPr lang="de-DE" dirty="0"/>
          </a:p>
          <a:p>
            <a:r>
              <a:rPr lang="de-DE" dirty="0"/>
              <a:t>HHF:</a:t>
            </a:r>
            <a:r>
              <a:rPr lang="de-DE" baseline="0" dirty="0"/>
              <a:t> High </a:t>
            </a:r>
            <a:r>
              <a:rPr lang="de-DE" baseline="0" dirty="0" err="1"/>
              <a:t>Heat</a:t>
            </a:r>
            <a:r>
              <a:rPr lang="de-DE" baseline="0" dirty="0"/>
              <a:t> </a:t>
            </a:r>
            <a:r>
              <a:rPr lang="de-DE" baseline="0" dirty="0" err="1"/>
              <a:t>flux</a:t>
            </a:r>
            <a:r>
              <a:rPr lang="de-DE" baseline="0" dirty="0"/>
              <a:t> 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baseline="0" dirty="0"/>
          </a:p>
          <a:p>
            <a:r>
              <a:rPr lang="de-DE" baseline="0" dirty="0"/>
              <a:t>IBF: Ion beam Facility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baseline="0" dirty="0"/>
          </a:p>
          <a:p>
            <a:r>
              <a:rPr lang="de-DE" baseline="0" dirty="0"/>
              <a:t>Other </a:t>
            </a:r>
            <a:r>
              <a:rPr lang="de-DE" baseline="0" dirty="0" err="1"/>
              <a:t>facilties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42">
              <a:defRPr/>
            </a:pPr>
            <a:fld id="{49027E0A-1465-4A40-B1D5-9126D49509FC}" type="slidenum">
              <a:rPr lang="en-GB">
                <a:solidFill>
                  <a:prstClr val="black"/>
                </a:solidFill>
              </a:rPr>
              <a:pPr defTabSz="914342"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5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16">
              <a:defRPr/>
            </a:pPr>
            <a:fld id="{49027E0A-1465-4A40-B1D5-9126D49509FC}" type="slidenum">
              <a:rPr lang="en-GB">
                <a:solidFill>
                  <a:prstClr val="black"/>
                </a:solidFill>
              </a:rPr>
              <a:pPr defTabSz="908916"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6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Jari Likonen | WPPWIE Midterm Meeting  | FZJ </a:t>
            </a:r>
            <a:r>
              <a:rPr lang="en-GB" sz="1100" dirty="0" err="1"/>
              <a:t>Jülich</a:t>
            </a:r>
            <a:r>
              <a:rPr lang="en-GB" sz="1100" dirty="0"/>
              <a:t> | 27.9.2023 </a:t>
            </a:r>
            <a:r>
              <a:rPr lang="en-GB" dirty="0">
                <a:solidFill>
                  <a:prstClr val="black"/>
                </a:solidFill>
              </a:rPr>
              <a:t>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244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C40D-9B6E-9F03-7BD5-C0B2B9F7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981BB-9579-F9E6-10A1-E7AEA2E9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F0366-C331-454C-C074-BCFD004E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283FC-C4D0-8917-E953-33E8A916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13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24281-15A7-FF3F-2867-4D782E29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4C570-724E-BC18-13CA-65081A85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FF1E4-8688-B7F6-A374-024AA6EF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59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A966-8A56-54E5-B82C-E70CC6DD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09A6-AEBD-B350-9A23-D2D04BD5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0C17F-3F0B-D49C-F8C9-37D38E01D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B4FD6-29FA-4EAF-03FC-A22F4F56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E135A-074C-04DA-3487-58195FB4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72A09-4335-4F36-5E76-7489A837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174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827D-F816-AD17-E421-F7AA2479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05F04-1687-7B9B-6D0B-887935AB3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81094-A3C9-2172-DAE5-067E271CC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CC1A1-D892-1A65-3B80-E0888102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124B0-99C8-6BC8-5FED-EF2E41D5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5A635-581E-FBE0-DAB1-A3C5C9C4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59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3BEC-F371-4087-D78D-8684E887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FE917-DBEA-9D8C-72DC-E0EBBFA3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F861-62FB-CF0F-07F1-491F4C0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34065-1619-1C38-9E59-0451D16C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6819A-5285-E4A8-E67B-CC13F69B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10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D9AFC-1418-5840-9C9F-D706DA9D4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CA7C2-C42C-44A8-86CE-D472D15CA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932E0-9C67-4C37-0AAA-3E8F2797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5B97A-AB14-9EBE-18ED-FA99FF37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445A0-E2B3-EB4E-0D17-FFF4E86D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90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6" name="Bild 13" descr="EU_und_Text.jpg">
            <a:extLst>
              <a:ext uri="{FF2B5EF4-FFF2-40B4-BE49-F238E27FC236}">
                <a16:creationId xmlns:a16="http://schemas.microsoft.com/office/drawing/2014/main" id="{7432B429-56C8-42E3-85F4-128F09C87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33"/>
          <a:stretch/>
        </p:blipFill>
        <p:spPr>
          <a:xfrm>
            <a:off x="4397024" y="4298811"/>
            <a:ext cx="1008112" cy="649203"/>
          </a:xfrm>
          <a:prstGeom prst="rect">
            <a:avLst/>
          </a:prstGeom>
        </p:spPr>
      </p:pic>
      <p:sp>
        <p:nvSpPr>
          <p:cNvPr id="27" name="Rechteck 3">
            <a:extLst>
              <a:ext uri="{FF2B5EF4-FFF2-40B4-BE49-F238E27FC236}">
                <a16:creationId xmlns:a16="http://schemas.microsoft.com/office/drawing/2014/main" id="{C4E8698E-AF71-4793-B3C2-865E9EB8FF61}"/>
              </a:ext>
            </a:extLst>
          </p:cNvPr>
          <p:cNvSpPr/>
          <p:nvPr userDrawn="1"/>
        </p:nvSpPr>
        <p:spPr>
          <a:xfrm>
            <a:off x="5364088" y="4285090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effectLst/>
                <a:latin typeface="Arial" panose="020B0604020202020204" pitchFamily="34" charset="0"/>
              </a:rPr>
              <a:t>This work has been carried out within the framework of the EUROfusion Consortium,</a:t>
            </a:r>
            <a:br>
              <a:rPr lang="en-US" sz="700" dirty="0"/>
            </a:br>
            <a:r>
              <a:rPr lang="en-US" sz="700" dirty="0">
                <a:effectLst/>
                <a:latin typeface="Arial" panose="020B0604020202020204" pitchFamily="34" charset="0"/>
              </a:rPr>
              <a:t>funded by the European Union via the </a:t>
            </a:r>
            <a:r>
              <a:rPr lang="en-US" sz="700" dirty="0" err="1">
                <a:effectLst/>
                <a:latin typeface="Arial" panose="020B0604020202020204" pitchFamily="34" charset="0"/>
              </a:rPr>
              <a:t>Euratom</a:t>
            </a:r>
            <a:r>
              <a:rPr lang="en-US" sz="700" dirty="0">
                <a:effectLst/>
                <a:latin typeface="Arial" panose="020B0604020202020204" pitchFamily="34" charset="0"/>
              </a:rPr>
              <a:t> Research and Training </a:t>
            </a:r>
            <a:r>
              <a:rPr lang="en-US" sz="700" dirty="0" err="1">
                <a:effectLst/>
                <a:latin typeface="Arial" panose="020B0604020202020204" pitchFamily="34" charset="0"/>
              </a:rPr>
              <a:t>Programme</a:t>
            </a:r>
            <a:br>
              <a:rPr lang="en-US" sz="700" dirty="0"/>
            </a:br>
            <a:r>
              <a:rPr lang="en-US" sz="700" dirty="0">
                <a:effectLst/>
                <a:latin typeface="Arial" panose="020B0604020202020204" pitchFamily="34" charset="0"/>
              </a:rPr>
              <a:t>(Grant Agreement No 101052200 — EUROfusion). Views and opinions expressed</a:t>
            </a:r>
            <a:br>
              <a:rPr lang="en-US" sz="700" dirty="0"/>
            </a:br>
            <a:r>
              <a:rPr lang="en-US" sz="700" dirty="0">
                <a:effectLst/>
                <a:latin typeface="Arial" panose="020B0604020202020204" pitchFamily="34" charset="0"/>
              </a:rPr>
              <a:t>are however those of the author(s) only and do not necessarily reflect those of the</a:t>
            </a:r>
            <a:br>
              <a:rPr lang="en-US" sz="700" dirty="0"/>
            </a:br>
            <a:r>
              <a:rPr lang="en-US" sz="700" dirty="0">
                <a:effectLst/>
                <a:latin typeface="Arial" panose="020B0604020202020204" pitchFamily="34" charset="0"/>
              </a:rPr>
              <a:t>European Union or the European Commission. Neither the European Union nor the</a:t>
            </a:r>
            <a:br>
              <a:rPr lang="en-US" sz="700" dirty="0"/>
            </a:br>
            <a:r>
              <a:rPr lang="en-US" sz="700" dirty="0">
                <a:effectLst/>
                <a:latin typeface="Arial" panose="020B0604020202020204" pitchFamily="34" charset="0"/>
              </a:rPr>
              <a:t>European Commission can be held responsible for them.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300617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0000"/>
                </a:solidFill>
              </a:rPr>
              <a:t>YOUR NAME </a:t>
            </a:r>
            <a:r>
              <a:rPr lang="en-GB" dirty="0">
                <a:solidFill>
                  <a:prstClr val="black"/>
                </a:solidFill>
              </a:rPr>
              <a:t>| WPPWIE Project Meeting  | FZJ </a:t>
            </a:r>
            <a:r>
              <a:rPr lang="en-GB" dirty="0" err="1">
                <a:solidFill>
                  <a:prstClr val="black"/>
                </a:solidFill>
              </a:rPr>
              <a:t>Jülich</a:t>
            </a:r>
            <a:r>
              <a:rPr lang="en-GB" dirty="0">
                <a:solidFill>
                  <a:prstClr val="black"/>
                </a:solidFill>
              </a:rPr>
              <a:t> | 24.01.2022 | Page </a:t>
            </a:r>
            <a:fld id="{6A6D9FA1-99C7-4910-8E32-B85D378B0060}" type="slidenum">
              <a:rPr lang="en-GB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2445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14" y="78882"/>
            <a:ext cx="367958" cy="373990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E0AE58D-F6CB-4357-9550-D2443F57E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24707" y="4802162"/>
            <a:ext cx="3143093" cy="273844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WP PWIE – SPE kick off meeting | Zoom | 2</a:t>
            </a:r>
            <a:r>
              <a:rPr lang="en-US" baseline="30000" dirty="0"/>
              <a:t>nd</a:t>
            </a:r>
            <a:r>
              <a:rPr lang="en-US" dirty="0"/>
              <a:t> of March 2022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A9E20D-CE76-49A2-8513-60E22EEC3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1" y="4790777"/>
            <a:ext cx="497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29620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2625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16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9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6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6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6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4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10637-E575-9447-A555-DB547E0A1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489"/>
            <a:ext cx="9147920" cy="3981336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4197" y="2165125"/>
            <a:ext cx="9162118" cy="2984564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Triangle 6"/>
          <p:cNvSpPr/>
          <p:nvPr userDrawn="1"/>
        </p:nvSpPr>
        <p:spPr>
          <a:xfrm rot="10800000">
            <a:off x="7654344" y="-9489"/>
            <a:ext cx="1493837" cy="149394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42572"/>
            <a:ext cx="518883" cy="51788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2838812"/>
            <a:ext cx="3395490" cy="553998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3445577"/>
            <a:ext cx="6551054" cy="96534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4537877"/>
            <a:ext cx="5493544" cy="441365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1487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5150" y="1148246"/>
            <a:ext cx="8599268" cy="336898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5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5151" y="154073"/>
            <a:ext cx="7514140" cy="9941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Post 2023 tile and sample removal proposal | August 2021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90777"/>
            <a:ext cx="497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150" y="1148246"/>
            <a:ext cx="8599268" cy="3368985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 sz="1650"/>
            </a:lvl2pPr>
          </a:lstStyle>
          <a:p>
            <a:pPr lvl="0"/>
            <a:r>
              <a:rPr lang="en-US"/>
              <a:t>Insert text or logos as necessary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Post 2023 tile and sample removal proposal | August 2021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25151" y="198783"/>
            <a:ext cx="64048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90777"/>
            <a:ext cx="497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151" y="154074"/>
            <a:ext cx="751414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25152" y="1148246"/>
            <a:ext cx="4218452" cy="336898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5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4485192" y="1148246"/>
            <a:ext cx="4239227" cy="336898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5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7167" y="4790775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Post 2023 tile and sample removal proposal | August 2021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90777"/>
            <a:ext cx="497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1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5152" y="1148246"/>
            <a:ext cx="4218452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5192" y="1148246"/>
            <a:ext cx="4218452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5151" y="154074"/>
            <a:ext cx="751414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485192" y="1766180"/>
            <a:ext cx="4218452" cy="2751051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1pPr>
            <a:lvl2pPr marL="342892" marR="0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2pPr>
            <a:lvl3pPr marL="685783" marR="0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solidFill>
                  <a:schemeClr val="tx1"/>
                </a:solidFill>
              </a:defRPr>
            </a:lvl3pPr>
            <a:lvl4pPr marL="1028675" marR="0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371566" marR="0" indent="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25152" y="1766180"/>
            <a:ext cx="4218452" cy="2751051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7167" y="4790775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Post 2023 tile and sample removal proposal | August 2021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201" y="4790777"/>
            <a:ext cx="497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12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91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7654344" y="-9489"/>
            <a:ext cx="1493837" cy="149394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49860" y="981007"/>
            <a:ext cx="6640100" cy="29765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2700" spc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QUOTE HERE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415005" y="4173229"/>
            <a:ext cx="6309809" cy="365522"/>
          </a:xfrm>
        </p:spPr>
        <p:txBody>
          <a:bodyPr>
            <a:noAutofit/>
          </a:bodyPr>
          <a:lstStyle>
            <a:lvl1pPr algn="ctr">
              <a:defRPr sz="15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42572"/>
            <a:ext cx="518883" cy="51788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48594" y="775635"/>
            <a:ext cx="100699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930388" y="3619231"/>
            <a:ext cx="100699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Post 2023 tile and sample removal proposal | August 2021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 flipH="1">
            <a:off x="581764" y="4768060"/>
            <a:ext cx="3428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40162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67997" y="4790777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Post 2023 tile and sample removal proposal | August 2021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171" y="4790779"/>
            <a:ext cx="831623" cy="273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8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7167" y="4790775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Post 2023 tile and sample removal proposal | August 2021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90777"/>
            <a:ext cx="497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EurofusionDisc.eps">
            <a:extLst>
              <a:ext uri="{FF2B5EF4-FFF2-40B4-BE49-F238E27FC236}">
                <a16:creationId xmlns:a16="http://schemas.microsoft.com/office/drawing/2014/main" id="{8EDA5DA6-6F17-D123-6DEF-4AC571A2CC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834" y="4353570"/>
            <a:ext cx="564867" cy="5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26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9091B3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57167" y="4790775"/>
            <a:ext cx="30861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Post 2023 tile and sample removal proposal | August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90777"/>
            <a:ext cx="497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4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091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42572"/>
            <a:ext cx="518883" cy="517880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57166" y="4790775"/>
            <a:ext cx="5256616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Post 2023 tile and sample removal proposal | August 2021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76201" y="4790777"/>
            <a:ext cx="497588" cy="273844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 flipH="1">
            <a:off x="581764" y="4768060"/>
            <a:ext cx="3428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9091B3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257168" indent="-257168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99" indent="-214308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28" indent="-171446">
              <a:buFont typeface="Wingdings" panose="05000000000000000000" pitchFamily="2" charset="2"/>
              <a:buChar char="§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6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rgbClr val="FF0000"/>
                </a:solidFill>
              </a:rPr>
              <a:t>YOUR NAME </a:t>
            </a:r>
            <a:r>
              <a:rPr lang="en-GB" dirty="0"/>
              <a:t>| WPPWIE Project Meeting  | FZJ </a:t>
            </a:r>
            <a:r>
              <a:rPr lang="en-GB" dirty="0" err="1"/>
              <a:t>Jülich</a:t>
            </a:r>
            <a:r>
              <a:rPr lang="en-GB" dirty="0"/>
              <a:t> | </a:t>
            </a:r>
            <a:r>
              <a:rPr lang="en-GB" sz="900" dirty="0"/>
              <a:t>27.9.</a:t>
            </a:r>
            <a:r>
              <a:rPr lang="en-GB" dirty="0"/>
              <a:t>2023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8" y="70180"/>
            <a:ext cx="367959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05E6A-D149-0847-8492-98A25A908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73" y="-9489"/>
            <a:ext cx="9155193" cy="3993661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4197" y="2165125"/>
            <a:ext cx="9162118" cy="2984564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9489"/>
            <a:ext cx="1493837" cy="149394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42572"/>
            <a:ext cx="518883" cy="517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2838812"/>
            <a:ext cx="3395490" cy="553998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3445577"/>
            <a:ext cx="6551054" cy="96534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4537877"/>
            <a:ext cx="5493544" cy="441365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9280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33" y="-9489"/>
            <a:ext cx="9177433" cy="4026317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4197" y="2165125"/>
            <a:ext cx="9162118" cy="2984564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9489"/>
            <a:ext cx="1493837" cy="149394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42572"/>
            <a:ext cx="518883" cy="517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2838812"/>
            <a:ext cx="3395490" cy="553998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3445577"/>
            <a:ext cx="6551054" cy="96534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4537877"/>
            <a:ext cx="5493544" cy="441365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19183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1" y="-9489"/>
            <a:ext cx="9161231" cy="3987129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4197" y="2165125"/>
            <a:ext cx="9162118" cy="2984564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9489"/>
            <a:ext cx="1493837" cy="149394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42572"/>
            <a:ext cx="518883" cy="517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2838812"/>
            <a:ext cx="3395490" cy="553998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3445577"/>
            <a:ext cx="6551054" cy="96534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4537877"/>
            <a:ext cx="5493544" cy="441365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92076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3090-AD91-9E4E-A26F-8BC4969B0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28" y="-9489"/>
            <a:ext cx="9159949" cy="3980597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4197" y="2165125"/>
            <a:ext cx="9162118" cy="2984564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9489"/>
            <a:ext cx="1493837" cy="149394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42572"/>
            <a:ext cx="518883" cy="517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2838812"/>
            <a:ext cx="3395490" cy="553998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3445577"/>
            <a:ext cx="6551054" cy="96534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4537877"/>
            <a:ext cx="5493544" cy="441365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08176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FDBE-C74D-5A41-A781-A9C298C504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31" y="-9489"/>
            <a:ext cx="9161231" cy="3987129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4197" y="2165125"/>
            <a:ext cx="9162118" cy="2984564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9489"/>
            <a:ext cx="1493837" cy="149394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42572"/>
            <a:ext cx="518883" cy="517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2838812"/>
            <a:ext cx="3395490" cy="553998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3445577"/>
            <a:ext cx="6551054" cy="96534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4537877"/>
            <a:ext cx="5493544" cy="441365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57463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sitting, small, cake&#10;&#10;Description automatically generated">
            <a:extLst>
              <a:ext uri="{FF2B5EF4-FFF2-40B4-BE49-F238E27FC236}">
                <a16:creationId xmlns:a16="http://schemas.microsoft.com/office/drawing/2014/main" id="{43C8883A-1065-6C4E-AAE7-DA4A787AC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975"/>
            <a:ext cx="9144000" cy="39624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4197" y="2165125"/>
            <a:ext cx="9162118" cy="2984564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9489"/>
            <a:ext cx="1493837" cy="149394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42572"/>
            <a:ext cx="518883" cy="517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2838812"/>
            <a:ext cx="3395490" cy="553998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3445577"/>
            <a:ext cx="6551054" cy="96534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4537877"/>
            <a:ext cx="5493544" cy="441365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58820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" y="-9524"/>
            <a:ext cx="9151559" cy="3935241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-14197" y="2165125"/>
            <a:ext cx="9162118" cy="2984564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7654344" y="-9489"/>
            <a:ext cx="1493837" cy="149394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42572"/>
            <a:ext cx="518883" cy="517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0747" y="2838812"/>
            <a:ext cx="3395490" cy="553998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746" y="3445577"/>
            <a:ext cx="6551054" cy="96534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0786" y="4537877"/>
            <a:ext cx="5493544" cy="441365"/>
          </a:xfrm>
        </p:spPr>
        <p:txBody>
          <a:bodyPr lIns="0" tIns="0" rIns="0" bIns="0">
            <a:normAutofit/>
          </a:bodyPr>
          <a:lstStyle>
            <a:lvl1pPr>
              <a:defRPr sz="15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29997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892" indent="-342892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1" indent="-285743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2" indent="-228594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5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NAME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WPPWIE Project Meeting  | Zoom | 24.01.2022 |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7" y="70181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2445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NAME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WPPWIE Project Meeting  | Zoom | 24.01.2022 |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2445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165069"/>
            <a:ext cx="458197" cy="34928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14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514337" fontAlgn="base">
              <a:spcBef>
                <a:spcPct val="0"/>
              </a:spcBef>
              <a:spcAft>
                <a:spcPct val="0"/>
              </a:spcAft>
            </a:pPr>
            <a:fld id="{ACE59288-6D80-4F40-B672-C3CA6030BBFD}" type="datetimeFigureOut">
              <a:rPr lang="en-US" sz="1013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514337" fontAlgn="base">
                <a:spcBef>
                  <a:spcPct val="0"/>
                </a:spcBef>
                <a:spcAft>
                  <a:spcPct val="0"/>
                </a:spcAft>
              </a:pPr>
              <a:t>11/27/2023</a:t>
            </a:fld>
            <a:endParaRPr lang="en-US" sz="1013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 fontAlgn="base">
              <a:spcBef>
                <a:spcPct val="0"/>
              </a:spcBef>
              <a:spcAft>
                <a:spcPct val="0"/>
              </a:spcAft>
            </a:pPr>
            <a:fld id="{DCF7791A-66D4-4453-969C-049259BA2C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defTabSz="5143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8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70C2-57C4-0D83-AEDC-BABD52845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22B2F-8404-E8C3-A712-76FF2BC08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AA5AD-A57F-B597-05A2-560672DE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478D6-09C9-8E0B-7ED7-ED8E3D98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B4C51-F859-BBB9-5D9F-9C511D7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844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7963-5547-A253-D352-9F0F0BCF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5DA0C-F134-DE10-1972-F8D370F6F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30318-0296-7FA2-ED31-FBF1492F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CC679-9782-E311-C0D7-989ABF29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0AE73-DB74-A404-AB64-3F761046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79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C1ED-2C8C-9AA7-97C3-D214F591A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C1B2-78A4-E263-0704-71CE686BB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E0738-E63B-4D48-08B2-0889A02C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11559-D69A-A635-6246-7FB7259F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05B6A-C07D-25AA-739C-10274878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99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CA0A-C77F-BD0B-3541-D7E62830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A84A-8C2F-4783-2436-42BD47AA6D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85E86-B160-2A30-2038-E29964082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CF873-9C7A-6837-DA0F-6617957C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01109-A42E-5A91-6497-D6188413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A6D07-7E5F-17FA-D306-155595A1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644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4D57-AB4F-4310-2D55-C1C854A2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57EAD-18C4-AFE0-6CE3-835C7FD33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C327A-2D15-3990-8E85-0B4170397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B534-095E-E7C0-9419-7C00BA1F0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DB25A1-6B09-1D82-7F03-A86945B85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09CC24-B9AB-E836-58F3-FC838C2E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FBBFEB-B8A5-34BF-C69C-AA62DD4D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92D8-E632-686B-2F57-637A23A7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52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6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YOUR NAME</a:t>
            </a:r>
            <a:r>
              <a:rPr lang="en-GB" dirty="0"/>
              <a:t>| Project Board WP PWIE  | FZJ </a:t>
            </a:r>
            <a:r>
              <a:rPr lang="en-GB" dirty="0" err="1"/>
              <a:t>Jülich</a:t>
            </a:r>
            <a:r>
              <a:rPr lang="en-GB" dirty="0"/>
              <a:t> | 22.06.2021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650" r:id="rId3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n>
                <a:noFill/>
              </a:ln>
              <a:effectLst/>
            </a:endParaRPr>
          </a:p>
        </p:txBody>
      </p:sp>
      <p:pic>
        <p:nvPicPr>
          <p:cNvPr id="8" name="Picture 3" descr="EurofusionDis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13" y="105594"/>
            <a:ext cx="459000" cy="4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0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31A367-28E6-79DB-0874-065FA6C8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06DD4-EA11-3329-98FD-12008D0B7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127FC-A9F9-C3B4-1F95-EFA5231A3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763D-312F-4972-ADE2-F3F9A9D09371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6DCC-9E27-A4B9-5D87-E9AA2C011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FE8DC-5E69-AFCC-3FFC-40EB14F8B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B6846-5CC6-483F-B7EC-2045ACF69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43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YOUR NAME</a:t>
            </a:r>
            <a:r>
              <a:rPr lang="en-GB" dirty="0"/>
              <a:t>| Project Board WP PWIE  | FZJ </a:t>
            </a:r>
            <a:r>
              <a:rPr lang="en-GB" dirty="0" err="1"/>
              <a:t>Jülich</a:t>
            </a:r>
            <a:r>
              <a:rPr lang="en-GB" dirty="0"/>
              <a:t> | 22.06.2021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8" name="Picture 3" descr="EurofusionDis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13" y="105594"/>
            <a:ext cx="459000" cy="4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 userDrawn="1"/>
        </p:nvSpPr>
        <p:spPr>
          <a:xfrm rot="10800000">
            <a:off x="7654344" y="-9489"/>
            <a:ext cx="1493837" cy="149394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908" y="142572"/>
            <a:ext cx="518883" cy="5178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86197"/>
            <a:ext cx="8362950" cy="364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152400" y="142573"/>
            <a:ext cx="8362950" cy="820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90777"/>
            <a:ext cx="4975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57166" y="4790775"/>
            <a:ext cx="5256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Post 2023 tile and sample removal proposal | August 2021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573789" y="4768060"/>
            <a:ext cx="3428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80729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86" r:id="rId3"/>
    <p:sldLayoutId id="2147483703" r:id="rId4"/>
    <p:sldLayoutId id="2147483704" r:id="rId5"/>
    <p:sldLayoutId id="2147483705" r:id="rId6"/>
    <p:sldLayoutId id="2147483706" r:id="rId7"/>
    <p:sldLayoutId id="2147483717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6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YOUR NAME</a:t>
            </a:r>
            <a:r>
              <a:rPr lang="en-GB" dirty="0"/>
              <a:t>| Project Board WP PWIE  | Zoom | 22.06.2021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02" r:id="rId2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FSD Science Coordination Meeting: Needs and plan for removal of tiles from JET-ILW</a:t>
            </a:r>
            <a:br>
              <a:rPr lang="en-US" sz="2800" dirty="0"/>
            </a:br>
            <a:r>
              <a:rPr lang="en-US" sz="2800" dirty="0"/>
              <a:t>		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8064896" cy="8640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Jari Likonen (</a:t>
            </a:r>
            <a:r>
              <a:rPr lang="en-US">
                <a:solidFill>
                  <a:schemeClr val="tx1"/>
                </a:solidFill>
              </a:rPr>
              <a:t>VTT) - Sub Project Leader </a:t>
            </a:r>
            <a:r>
              <a:rPr lang="en-US" dirty="0">
                <a:solidFill>
                  <a:schemeClr val="tx1"/>
                </a:solidFill>
              </a:rPr>
              <a:t>for SPE</a:t>
            </a:r>
          </a:p>
          <a:p>
            <a:r>
              <a:rPr lang="en-US" dirty="0">
                <a:solidFill>
                  <a:schemeClr val="tx1"/>
                </a:solidFill>
              </a:rPr>
              <a:t>Anna Widdowson (UKAEA)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18730" r="9897" b="21738"/>
          <a:stretch/>
        </p:blipFill>
        <p:spPr>
          <a:xfrm>
            <a:off x="395536" y="4284638"/>
            <a:ext cx="1368152" cy="7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7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" y="82253"/>
            <a:ext cx="7543800" cy="342900"/>
          </a:xfrm>
        </p:spPr>
        <p:txBody>
          <a:bodyPr vert="horz" lIns="68580" tIns="34290" rIns="68580" bIns="34290" rtlCol="0" anchor="ctr">
            <a:normAutofit fontScale="90000"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</a:pPr>
            <a:r>
              <a:rPr lang="en-US" sz="2400" kern="1200" dirty="0">
                <a:latin typeface="+mj-lt"/>
                <a:ea typeface="+mj-ea"/>
                <a:cs typeface="+mj-cs"/>
              </a:rPr>
              <a:t>DTE3 samples and analysis priorities under WPPWIE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0F0FFB-CE63-959E-CDCD-CA2FB79A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1755"/>
              </p:ext>
            </p:extLst>
          </p:nvPr>
        </p:nvGraphicFramePr>
        <p:xfrm>
          <a:off x="1382400" y="628651"/>
          <a:ext cx="7632702" cy="4093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866">
                  <a:extLst>
                    <a:ext uri="{9D8B030D-6E8A-4147-A177-3AD203B41FA5}">
                      <a16:colId xmlns:a16="http://schemas.microsoft.com/office/drawing/2014/main" val="1460294260"/>
                    </a:ext>
                  </a:extLst>
                </a:gridCol>
                <a:gridCol w="1154490">
                  <a:extLst>
                    <a:ext uri="{9D8B030D-6E8A-4147-A177-3AD203B41FA5}">
                      <a16:colId xmlns:a16="http://schemas.microsoft.com/office/drawing/2014/main" val="2068287996"/>
                    </a:ext>
                  </a:extLst>
                </a:gridCol>
                <a:gridCol w="1600448">
                  <a:extLst>
                    <a:ext uri="{9D8B030D-6E8A-4147-A177-3AD203B41FA5}">
                      <a16:colId xmlns:a16="http://schemas.microsoft.com/office/drawing/2014/main" val="3068541230"/>
                    </a:ext>
                  </a:extLst>
                </a:gridCol>
                <a:gridCol w="854197">
                  <a:extLst>
                    <a:ext uri="{9D8B030D-6E8A-4147-A177-3AD203B41FA5}">
                      <a16:colId xmlns:a16="http://schemas.microsoft.com/office/drawing/2014/main" val="25920609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7345167"/>
                    </a:ext>
                  </a:extLst>
                </a:gridCol>
                <a:gridCol w="1257301">
                  <a:extLst>
                    <a:ext uri="{9D8B030D-6E8A-4147-A177-3AD203B41FA5}">
                      <a16:colId xmlns:a16="http://schemas.microsoft.com/office/drawing/2014/main" val="2525799147"/>
                    </a:ext>
                  </a:extLst>
                </a:gridCol>
              </a:tblGrid>
              <a:tr h="357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Area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Location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Tiles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Priority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Aims</a:t>
                      </a:r>
                      <a:r>
                        <a:rPr lang="en-GB" sz="800" dirty="0">
                          <a:effectLst/>
                        </a:rPr>
                        <a:t>, comments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2533794077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marL="36195">
                        <a:lnSpc>
                          <a:spcPts val="1340"/>
                        </a:lnSpc>
                      </a:pPr>
                      <a:r>
                        <a:rPr lang="en-US" sz="900" b="1" spc="-5" dirty="0">
                          <a:latin typeface="+mn-lt"/>
                          <a:cs typeface="Calibri"/>
                        </a:rPr>
                        <a:t>Inner</a:t>
                      </a:r>
                      <a:r>
                        <a:rPr lang="en-US" sz="9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900" b="1" spc="-5" dirty="0">
                          <a:latin typeface="+mn-lt"/>
                          <a:cs typeface="Calibri"/>
                        </a:rPr>
                        <a:t>wall guard</a:t>
                      </a:r>
                      <a:r>
                        <a:rPr lang="en-US" sz="9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900" b="1" spc="-5" dirty="0">
                          <a:latin typeface="+mn-lt"/>
                          <a:cs typeface="Calibri"/>
                        </a:rPr>
                        <a:t>limiter</a:t>
                      </a:r>
                      <a:endParaRPr lang="en-US" sz="900" dirty="0">
                        <a:latin typeface="+mn-lt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900" b="1" spc="-5" dirty="0">
                          <a:latin typeface="+mn-lt"/>
                          <a:cs typeface="Calibri"/>
                        </a:rPr>
                        <a:t>(IWGL)</a:t>
                      </a:r>
                      <a:endParaRPr lang="en-US" sz="900" dirty="0">
                        <a:latin typeface="+mn-lt"/>
                        <a:cs typeface="Calibri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2XR9 (2019-2023)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2025-2027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1191996474"/>
                  </a:ext>
                </a:extLst>
              </a:tr>
              <a:tr h="345472">
                <a:tc>
                  <a:txBody>
                    <a:bodyPr/>
                    <a:lstStyle/>
                    <a:p>
                      <a:pPr marL="36195">
                        <a:lnSpc>
                          <a:spcPts val="1340"/>
                        </a:lnSpc>
                      </a:pPr>
                      <a:r>
                        <a:rPr lang="en-US" sz="900" b="1" spc="-5" dirty="0">
                          <a:latin typeface="+mn-lt"/>
                          <a:cs typeface="Calibri"/>
                        </a:rPr>
                        <a:t>Inner</a:t>
                      </a:r>
                      <a:r>
                        <a:rPr lang="en-US" sz="9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900" b="1" spc="-5" dirty="0">
                          <a:latin typeface="+mn-lt"/>
                          <a:cs typeface="Calibri"/>
                        </a:rPr>
                        <a:t>wall guard</a:t>
                      </a:r>
                      <a:r>
                        <a:rPr lang="en-US" sz="900" b="1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900" b="1" spc="-5" dirty="0">
                          <a:latin typeface="+mn-lt"/>
                          <a:cs typeface="Calibri"/>
                        </a:rPr>
                        <a:t>limiter</a:t>
                      </a:r>
                      <a:endParaRPr lang="en-US" sz="900" dirty="0">
                        <a:latin typeface="+mn-lt"/>
                        <a:cs typeface="Calibri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900" b="1" spc="-5" dirty="0">
                          <a:latin typeface="+mn-lt"/>
                          <a:cs typeface="Calibri"/>
                        </a:rPr>
                        <a:t>(IWGL)</a:t>
                      </a:r>
                      <a:endParaRPr lang="en-US" sz="900" dirty="0">
                        <a:latin typeface="+mn-lt"/>
                        <a:cs typeface="Calibri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>
                        <a:effectLst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2XR19 (2019-2023)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2XR3 (2019-2023)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211588761"/>
                  </a:ext>
                </a:extLst>
              </a:tr>
              <a:tr h="315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1" spc="-5" dirty="0">
                          <a:latin typeface="+mn-lt"/>
                          <a:cs typeface="Calibri"/>
                        </a:rPr>
                        <a:t>Outer</a:t>
                      </a:r>
                      <a:r>
                        <a:rPr lang="fi-FI" sz="900" b="1" spc="-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i-FI" sz="900" b="1" spc="-5" dirty="0" err="1">
                          <a:latin typeface="+mn-lt"/>
                          <a:cs typeface="Calibri"/>
                        </a:rPr>
                        <a:t>wall</a:t>
                      </a:r>
                      <a:r>
                        <a:rPr lang="fi-FI" sz="9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i-FI" sz="900" b="1" spc="-5" dirty="0" err="1">
                          <a:latin typeface="+mn-lt"/>
                          <a:cs typeface="Calibri"/>
                        </a:rPr>
                        <a:t>limiter</a:t>
                      </a:r>
                      <a:r>
                        <a:rPr lang="fi-FI" sz="9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i-FI" sz="900" b="1" spc="-5" dirty="0">
                          <a:latin typeface="+mn-lt"/>
                          <a:cs typeface="Calibri"/>
                        </a:rPr>
                        <a:t>(WPL)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4D13 (2011-2023)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2025-2027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2096984854"/>
                  </a:ext>
                </a:extLst>
              </a:tr>
              <a:tr h="391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900" b="1" spc="-5" dirty="0">
                          <a:latin typeface="+mn-lt"/>
                          <a:cs typeface="Calibri"/>
                        </a:rPr>
                        <a:t>Outer</a:t>
                      </a:r>
                      <a:r>
                        <a:rPr lang="fi-FI" sz="900" b="1" spc="-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i-FI" sz="900" b="1" spc="-5" dirty="0" err="1">
                          <a:latin typeface="+mn-lt"/>
                          <a:cs typeface="Calibri"/>
                        </a:rPr>
                        <a:t>wall</a:t>
                      </a:r>
                      <a:r>
                        <a:rPr lang="fi-FI" sz="9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i-FI" sz="900" b="1" spc="-5" dirty="0" err="1">
                          <a:latin typeface="+mn-lt"/>
                          <a:cs typeface="Calibri"/>
                        </a:rPr>
                        <a:t>limiter</a:t>
                      </a:r>
                      <a:r>
                        <a:rPr lang="fi-FI" sz="900" b="1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fi-FI" sz="900" b="1" spc="-5" dirty="0">
                          <a:latin typeface="+mn-lt"/>
                          <a:cs typeface="Calibri"/>
                        </a:rPr>
                        <a:t>(WPL)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4D23 (2019-2023)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4D3 (2019-2023)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1276360845"/>
                  </a:ext>
                </a:extLst>
              </a:tr>
              <a:tr h="342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KS3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IWC 806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IWGL 8ZR9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KS3 LOS</a:t>
                      </a: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151278553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cladding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402, 411, 428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705C, 708C, 711C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LIBS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W 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ablation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calibration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101689492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wall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7YC05</a:t>
                      </a:r>
                      <a:r>
                        <a:rPr lang="fi-FI" sz="900" dirty="0">
                          <a:effectLst/>
                        </a:rPr>
                        <a:t>, </a:t>
                      </a:r>
                      <a:r>
                        <a:rPr lang="pl-PL" sz="900" dirty="0">
                          <a:effectLst/>
                        </a:rPr>
                        <a:t>7YC08</a:t>
                      </a:r>
                      <a:r>
                        <a:rPr lang="fi-FI" sz="900" dirty="0">
                          <a:effectLst/>
                        </a:rPr>
                        <a:t>, </a:t>
                      </a:r>
                      <a:r>
                        <a:rPr lang="pl-PL" sz="900" dirty="0">
                          <a:effectLst/>
                        </a:rPr>
                        <a:t>7YC11</a:t>
                      </a:r>
                      <a:r>
                        <a:rPr lang="fi-FI" sz="900" dirty="0">
                          <a:effectLst/>
                        </a:rPr>
                        <a:t>, </a:t>
                      </a:r>
                      <a:r>
                        <a:rPr lang="pl-PL" sz="900" dirty="0">
                          <a:effectLst/>
                        </a:rPr>
                        <a:t>7Z12L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7Z9L</a:t>
                      </a:r>
                      <a:r>
                        <a:rPr lang="fi-FI" sz="900" dirty="0">
                          <a:effectLst/>
                        </a:rPr>
                        <a:t> (2011-2023)</a:t>
                      </a:r>
                      <a:endParaRPr lang="pl-PL" sz="9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KS8 NB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shine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through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erosion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ILW</a:t>
                      </a: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3819035955"/>
                  </a:ext>
                </a:extLst>
              </a:tr>
              <a:tr h="381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Outer wall 4B wall bracket – mirrors and RC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352, 353, 354, 356, 357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RC (2019-2023)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Mirrors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pre-damaged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0-20dpa </a:t>
                      </a: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316144686"/>
                  </a:ext>
                </a:extLst>
              </a:tr>
              <a:tr h="788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Outer wall dust collector – Oct 2 &amp; 6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Dust collector OU2, OU6 (2019-2023)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deposition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Dust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148349922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FB13F1-C594-A605-2A1F-70974E29F0CB}"/>
              </a:ext>
            </a:extLst>
          </p:cNvPr>
          <p:cNvSpPr/>
          <p:nvPr/>
        </p:nvSpPr>
        <p:spPr>
          <a:xfrm>
            <a:off x="1386839" y="979890"/>
            <a:ext cx="7632702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18DCD-3C80-4A3C-DA9B-151E5E49D080}"/>
              </a:ext>
            </a:extLst>
          </p:cNvPr>
          <p:cNvSpPr txBox="1"/>
          <p:nvPr/>
        </p:nvSpPr>
        <p:spPr>
          <a:xfrm>
            <a:off x="65084" y="1456878"/>
            <a:ext cx="104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LIMITERS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C9FAA0-A996-2918-5FD6-BCB15978665C}"/>
              </a:ext>
            </a:extLst>
          </p:cNvPr>
          <p:cNvSpPr/>
          <p:nvPr/>
        </p:nvSpPr>
        <p:spPr>
          <a:xfrm>
            <a:off x="1380180" y="2452823"/>
            <a:ext cx="7632702" cy="109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61FE2-4B58-6316-E6E2-554F0581D4C0}"/>
              </a:ext>
            </a:extLst>
          </p:cNvPr>
          <p:cNvSpPr txBox="1"/>
          <p:nvPr/>
        </p:nvSpPr>
        <p:spPr>
          <a:xfrm>
            <a:off x="18980" y="2793705"/>
            <a:ext cx="135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INNER WALL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B5A842-1BD0-6A75-4941-90A46AEDA3B9}"/>
              </a:ext>
            </a:extLst>
          </p:cNvPr>
          <p:cNvSpPr/>
          <p:nvPr/>
        </p:nvSpPr>
        <p:spPr>
          <a:xfrm>
            <a:off x="1377090" y="3573420"/>
            <a:ext cx="7632702" cy="109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DE707-C906-6940-739C-70A1386279AD}"/>
              </a:ext>
            </a:extLst>
          </p:cNvPr>
          <p:cNvSpPr txBox="1"/>
          <p:nvPr/>
        </p:nvSpPr>
        <p:spPr>
          <a:xfrm>
            <a:off x="-36512" y="3832810"/>
            <a:ext cx="1467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EROSION/</a:t>
            </a:r>
          </a:p>
          <a:p>
            <a:r>
              <a:rPr lang="fi-FI" dirty="0">
                <a:solidFill>
                  <a:srgbClr val="FF0000"/>
                </a:solidFill>
              </a:rPr>
              <a:t>DEPOSITION</a:t>
            </a:r>
          </a:p>
          <a:p>
            <a:r>
              <a:rPr lang="fi-FI" dirty="0">
                <a:solidFill>
                  <a:srgbClr val="FF0000"/>
                </a:solidFill>
              </a:rPr>
              <a:t>DIAGNOSTICS</a:t>
            </a:r>
          </a:p>
        </p:txBody>
      </p:sp>
    </p:spTree>
    <p:extLst>
      <p:ext uri="{BB962C8B-B14F-4D97-AF65-F5344CB8AC3E}">
        <p14:creationId xmlns:p14="http://schemas.microsoft.com/office/powerpoint/2010/main" val="300164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3082" y="123478"/>
            <a:ext cx="7543800" cy="342900"/>
          </a:xfrm>
        </p:spPr>
        <p:txBody>
          <a:bodyPr vert="horz" lIns="68580" tIns="34290" rIns="68580" bIns="34290" rtlCol="0" anchor="ctr">
            <a:normAutofit fontScale="90000"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</a:pPr>
            <a:r>
              <a:rPr lang="en-US" sz="2400" kern="1200" dirty="0">
                <a:latin typeface="+mj-lt"/>
                <a:ea typeface="+mj-ea"/>
                <a:cs typeface="+mj-cs"/>
              </a:rPr>
              <a:t>DTE3 samples and </a:t>
            </a:r>
            <a:r>
              <a:rPr lang="en-US" sz="2400" kern="1200">
                <a:latin typeface="+mj-lt"/>
                <a:ea typeface="+mj-ea"/>
                <a:cs typeface="+mj-cs"/>
              </a:rPr>
              <a:t>analysis priorities under WPPWIE</a:t>
            </a:r>
            <a:endParaRPr lang="en-US" sz="24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0F0FFB-CE63-959E-CDCD-CA2FB79A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19726"/>
              </p:ext>
            </p:extLst>
          </p:nvPr>
        </p:nvGraphicFramePr>
        <p:xfrm>
          <a:off x="1346400" y="628651"/>
          <a:ext cx="7632702" cy="2432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866">
                  <a:extLst>
                    <a:ext uri="{9D8B030D-6E8A-4147-A177-3AD203B41FA5}">
                      <a16:colId xmlns:a16="http://schemas.microsoft.com/office/drawing/2014/main" val="1460294260"/>
                    </a:ext>
                  </a:extLst>
                </a:gridCol>
                <a:gridCol w="1154490">
                  <a:extLst>
                    <a:ext uri="{9D8B030D-6E8A-4147-A177-3AD203B41FA5}">
                      <a16:colId xmlns:a16="http://schemas.microsoft.com/office/drawing/2014/main" val="2068287996"/>
                    </a:ext>
                  </a:extLst>
                </a:gridCol>
                <a:gridCol w="1600448">
                  <a:extLst>
                    <a:ext uri="{9D8B030D-6E8A-4147-A177-3AD203B41FA5}">
                      <a16:colId xmlns:a16="http://schemas.microsoft.com/office/drawing/2014/main" val="3068541230"/>
                    </a:ext>
                  </a:extLst>
                </a:gridCol>
                <a:gridCol w="854197">
                  <a:extLst>
                    <a:ext uri="{9D8B030D-6E8A-4147-A177-3AD203B41FA5}">
                      <a16:colId xmlns:a16="http://schemas.microsoft.com/office/drawing/2014/main" val="25920609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97345167"/>
                    </a:ext>
                  </a:extLst>
                </a:gridCol>
                <a:gridCol w="1257301">
                  <a:extLst>
                    <a:ext uri="{9D8B030D-6E8A-4147-A177-3AD203B41FA5}">
                      <a16:colId xmlns:a16="http://schemas.microsoft.com/office/drawing/2014/main" val="2525799147"/>
                    </a:ext>
                  </a:extLst>
                </a:gridCol>
              </a:tblGrid>
              <a:tr h="357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Area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Location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Tiles/components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Priority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Aims, </a:t>
                      </a:r>
                      <a:r>
                        <a:rPr lang="en-GB" sz="800" dirty="0">
                          <a:effectLst/>
                        </a:rPr>
                        <a:t>comments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25337940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36195">
                        <a:lnSpc>
                          <a:spcPts val="1340"/>
                        </a:lnSpc>
                      </a:pPr>
                      <a:r>
                        <a:rPr lang="en-US" sz="900" dirty="0">
                          <a:latin typeface="+mn-lt"/>
                          <a:cs typeface="Calibri"/>
                        </a:rPr>
                        <a:t>Inner wall dust collector – Oct 4 &amp; 6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Dust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collector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IN4, IN6 (2019-2023)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deposition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Dust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119199647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36195">
                        <a:lnSpc>
                          <a:spcPts val="1340"/>
                        </a:lnSpc>
                      </a:pPr>
                      <a:r>
                        <a:rPr lang="en-US" sz="900" dirty="0">
                          <a:latin typeface="+mn-lt"/>
                          <a:cs typeface="Calibri"/>
                        </a:rPr>
                        <a:t>Sticking monitors – inner wall Oct 3 &amp; 5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dirty="0">
                        <a:effectLst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Sticking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Oct3, Oct5 (2019-2023)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sticking fraction on W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vs T sputtering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21158876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Narrow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Tungsten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Wedge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(2011-2023)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Mirrors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(4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pcs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Sticking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Degradation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remote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substrates (3 pieces) for gross deposition in remote areas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2096984854"/>
                  </a:ext>
                </a:extLst>
              </a:tr>
              <a:tr h="391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Tungsten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Tile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LBSRP 15W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Langmuir probes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Microstructural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1276360845"/>
                  </a:ext>
                </a:extLst>
              </a:tr>
              <a:tr h="342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Dump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plates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2B2C, 2B4C (2019-2023)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still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Melt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damage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1512785532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41ABF5-4F20-2EDE-807D-2A78CA239649}"/>
              </a:ext>
            </a:extLst>
          </p:cNvPr>
          <p:cNvSpPr/>
          <p:nvPr/>
        </p:nvSpPr>
        <p:spPr>
          <a:xfrm>
            <a:off x="1346400" y="987574"/>
            <a:ext cx="763270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3D0E0-349F-F540-FAA9-C1D66823F5C7}"/>
              </a:ext>
            </a:extLst>
          </p:cNvPr>
          <p:cNvSpPr txBox="1"/>
          <p:nvPr/>
        </p:nvSpPr>
        <p:spPr>
          <a:xfrm>
            <a:off x="-65386" y="862897"/>
            <a:ext cx="1467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EROSION/</a:t>
            </a:r>
          </a:p>
          <a:p>
            <a:r>
              <a:rPr lang="fi-FI" dirty="0">
                <a:solidFill>
                  <a:srgbClr val="FF0000"/>
                </a:solidFill>
              </a:rPr>
              <a:t>DEPOSITION</a:t>
            </a:r>
          </a:p>
          <a:p>
            <a:r>
              <a:rPr lang="fi-FI" dirty="0">
                <a:solidFill>
                  <a:srgbClr val="FF0000"/>
                </a:solidFill>
              </a:rPr>
              <a:t>DIAGNOSTICS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140819-10E6-B3B4-606B-3254768EA030}"/>
              </a:ext>
            </a:extLst>
          </p:cNvPr>
          <p:cNvSpPr/>
          <p:nvPr/>
        </p:nvSpPr>
        <p:spPr>
          <a:xfrm>
            <a:off x="1348381" y="1740426"/>
            <a:ext cx="7632702" cy="903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7B93D-95BD-FC71-42EA-5A53A6DCBACF}"/>
              </a:ext>
            </a:extLst>
          </p:cNvPr>
          <p:cNvSpPr txBox="1"/>
          <p:nvPr/>
        </p:nvSpPr>
        <p:spPr>
          <a:xfrm>
            <a:off x="-65386" y="1842051"/>
            <a:ext cx="1553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TUNGSTEN </a:t>
            </a:r>
          </a:p>
          <a:p>
            <a:r>
              <a:rPr lang="fi-FI" dirty="0">
                <a:solidFill>
                  <a:srgbClr val="FF0000"/>
                </a:solidFill>
              </a:rPr>
              <a:t>COMPONENTS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0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/>
              <a:t>Identified</a:t>
            </a:r>
            <a:r>
              <a:rPr lang="de-DE" sz="2000" dirty="0"/>
              <a:t> </a:t>
            </a:r>
            <a:r>
              <a:rPr lang="de-DE" sz="2000" dirty="0" err="1"/>
              <a:t>issues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Jari Likonen | FSD Science Coordination Meeting  | | 28.11.2023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483518"/>
            <a:ext cx="8856984" cy="424757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planning for removal of JET components will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fulfill all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EUROfusion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needs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amounts and activation information of JET tiles and components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would be needed for planning of post-mortem analysis program under WPPWIE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Cutting of samples: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CFC tiles at VTT-Finland and metallic components at IAP-Romania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Shipment of JET tiles and samples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Licensed Type A containers required (divertor tiles HFGC and 1 can be very active)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will acquire them (2 containers needed)?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Licensing of the containers?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will prepare the paperwork for radioactive shipments?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Shipments will be paid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EUROfusion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(VTT)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Framework for EU-Japan collaboration (Broader Approach)? </a:t>
            </a:r>
          </a:p>
          <a:p>
            <a:pPr marL="742950" lvl="1" indent="-285750">
              <a:lnSpc>
                <a:spcPct val="113000"/>
              </a:lnSpc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/>
              <a:t>Identified</a:t>
            </a:r>
            <a:r>
              <a:rPr lang="de-DE" sz="2000" dirty="0"/>
              <a:t> </a:t>
            </a:r>
            <a:r>
              <a:rPr lang="de-DE" sz="2000" dirty="0" err="1"/>
              <a:t>issues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Jari Likonen | FSD Science Coordination Meeting  | | 28.11.2023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483518"/>
            <a:ext cx="8600268" cy="225792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3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meeting to discuss about the shipments and interfaces need to be arranged</a:t>
            </a:r>
          </a:p>
          <a:p>
            <a:pPr marL="742950" lvl="1" indent="-285750">
              <a:lnSpc>
                <a:spcPct val="113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Setup of a working group?</a:t>
            </a:r>
          </a:p>
          <a:p>
            <a:pPr marL="742950" lvl="1" indent="-285750">
              <a:lnSpc>
                <a:spcPct val="113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discuss about interfaces</a:t>
            </a:r>
          </a:p>
          <a:p>
            <a:pPr marL="285750" indent="-285750">
              <a:lnSpc>
                <a:spcPct val="113000"/>
              </a:lnSpc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3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question still is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laboratories can participate in the analysis program of DTE3 samples  </a:t>
            </a:r>
          </a:p>
          <a:p>
            <a:pPr marL="742950" lvl="1" indent="-285750">
              <a:lnSpc>
                <a:spcPct val="113000"/>
              </a:lnSpc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6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/>
              <a:t>EUROfusion</a:t>
            </a:r>
            <a:r>
              <a:rPr lang="de-DE" sz="2000" dirty="0"/>
              <a:t> WPPWIE </a:t>
            </a:r>
            <a:r>
              <a:rPr lang="de-DE" sz="2000" dirty="0" err="1"/>
              <a:t>needs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Jari Likonen | FSD Science Coordination Meeting  | | 28.11.2023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483518"/>
            <a:ext cx="8600268" cy="52325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Post-mortem analysis of JET tiles feeds directly into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done under PWIE SP D as well as to the ITER organization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chance to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tiles exposed to DT plasmas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Following slides show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planning for removal of components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Selection has been made with the following topics which are of interest to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EUROfusion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Tritium retention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Validation of tritium retention predictions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poloidal cross section from divertor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of tiles from inboard and outboard limiters</a:t>
            </a:r>
          </a:p>
          <a:p>
            <a:pPr marL="671513" lvl="1" indent="-2143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Deposition monitors</a:t>
            </a:r>
          </a:p>
          <a:p>
            <a:pPr marL="285750" lvl="0" indent="-285750">
              <a:lnSpc>
                <a:spcPct val="113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LIBS comparison with fuel retention and deposition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EUROfusion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PWIE experiment during intervention in 2024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 of tiles for validation of LIBS analysis</a:t>
            </a:r>
          </a:p>
          <a:p>
            <a:pPr marL="285750" lvl="0" indent="-285750">
              <a:lnSpc>
                <a:spcPct val="113000"/>
              </a:lnSpc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3000"/>
              </a:lnSpc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3000"/>
              </a:lnSpc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/>
              <a:t>EUROfusion</a:t>
            </a:r>
            <a:r>
              <a:rPr lang="de-DE" sz="2000"/>
              <a:t> WPPWIE </a:t>
            </a:r>
            <a:r>
              <a:rPr lang="de-DE" sz="2000" dirty="0" err="1"/>
              <a:t>needs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Jari Likonen | FSD Science Coordination Meeting  | | 28.11.2023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483518"/>
            <a:ext cx="8600268" cy="372961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LID-QMS comparison of fuel retention</a:t>
            </a:r>
          </a:p>
          <a:p>
            <a:pPr marL="671513" lvl="1" indent="-2143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WPTE RT22-06 LID-QMS experiments and gas balance comparison C46, C47, C45b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interaction with tungsten (“tungsten fuzz”)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WPTE RTHe-05 analysis of components following JET plasma experiment</a:t>
            </a:r>
          </a:p>
          <a:p>
            <a:pPr marL="671513" lvl="1" indent="-2143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Tungsten lamellae tile 5 – stack B and A primarily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Microstructural changes in material 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EUROfusion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PWIE - tungsten analysis</a:t>
            </a:r>
          </a:p>
          <a:p>
            <a:pPr marL="671513" lvl="1" indent="-2143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Tile 5 tungsten lamellae and Langmuir probes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 collection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vacuuming but request to consider separate inner and outer divertor </a:t>
            </a:r>
          </a:p>
          <a:p>
            <a:pPr marL="214313" lvl="0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2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39A65335-65E7-4AE3-BE06-1C2E39ABE3BC}"/>
              </a:ext>
            </a:extLst>
          </p:cNvPr>
          <p:cNvSpPr txBox="1">
            <a:spLocks/>
          </p:cNvSpPr>
          <p:nvPr/>
        </p:nvSpPr>
        <p:spPr bwMode="auto">
          <a:xfrm>
            <a:off x="-7616" y="1"/>
            <a:ext cx="80237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dirty="0"/>
              <a:t>Typical PWIE materials for </a:t>
            </a:r>
            <a:r>
              <a:rPr lang="en-GB" altLang="en-US" sz="2800" b="1" i="1" dirty="0"/>
              <a:t>post-mortem</a:t>
            </a:r>
            <a:r>
              <a:rPr lang="en-GB" altLang="en-US" sz="2800" b="1" dirty="0"/>
              <a:t> analysis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EEA556-77B2-46CE-A1C9-2FEAB39DD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" y="581026"/>
            <a:ext cx="6448203" cy="4142177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469F3F9-3BEB-400B-A8E0-891319DD7342}"/>
              </a:ext>
            </a:extLst>
          </p:cNvPr>
          <p:cNvSpPr/>
          <p:nvPr/>
        </p:nvSpPr>
        <p:spPr>
          <a:xfrm>
            <a:off x="4537624" y="2073209"/>
            <a:ext cx="137930" cy="1001895"/>
          </a:xfrm>
          <a:custGeom>
            <a:avLst/>
            <a:gdLst>
              <a:gd name="connsiteX0" fmla="*/ 0 w 185737"/>
              <a:gd name="connsiteY0" fmla="*/ 888206 h 1400175"/>
              <a:gd name="connsiteX1" fmla="*/ 45244 w 185737"/>
              <a:gd name="connsiteY1" fmla="*/ 1178718 h 1400175"/>
              <a:gd name="connsiteX2" fmla="*/ 54769 w 185737"/>
              <a:gd name="connsiteY2" fmla="*/ 1266825 h 1400175"/>
              <a:gd name="connsiteX3" fmla="*/ 95250 w 185737"/>
              <a:gd name="connsiteY3" fmla="*/ 1264443 h 1400175"/>
              <a:gd name="connsiteX4" fmla="*/ 97631 w 185737"/>
              <a:gd name="connsiteY4" fmla="*/ 1400175 h 1400175"/>
              <a:gd name="connsiteX5" fmla="*/ 154781 w 185737"/>
              <a:gd name="connsiteY5" fmla="*/ 1381125 h 1400175"/>
              <a:gd name="connsiteX6" fmla="*/ 185737 w 185737"/>
              <a:gd name="connsiteY6" fmla="*/ 1350168 h 1400175"/>
              <a:gd name="connsiteX7" fmla="*/ 164306 w 185737"/>
              <a:gd name="connsiteY7" fmla="*/ 1214437 h 1400175"/>
              <a:gd name="connsiteX8" fmla="*/ 119062 w 185737"/>
              <a:gd name="connsiteY8" fmla="*/ 1071562 h 1400175"/>
              <a:gd name="connsiteX9" fmla="*/ 90487 w 185737"/>
              <a:gd name="connsiteY9" fmla="*/ 959643 h 1400175"/>
              <a:gd name="connsiteX10" fmla="*/ 64294 w 185737"/>
              <a:gd name="connsiteY10" fmla="*/ 721518 h 1400175"/>
              <a:gd name="connsiteX11" fmla="*/ 45244 w 185737"/>
              <a:gd name="connsiteY11" fmla="*/ 514350 h 1400175"/>
              <a:gd name="connsiteX12" fmla="*/ 33337 w 185737"/>
              <a:gd name="connsiteY12" fmla="*/ 295275 h 1400175"/>
              <a:gd name="connsiteX13" fmla="*/ 33337 w 185737"/>
              <a:gd name="connsiteY13" fmla="*/ 133350 h 1400175"/>
              <a:gd name="connsiteX14" fmla="*/ 35719 w 185737"/>
              <a:gd name="connsiteY1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5737" h="1400175">
                <a:moveTo>
                  <a:pt x="0" y="888206"/>
                </a:moveTo>
                <a:lnTo>
                  <a:pt x="45244" y="1178718"/>
                </a:lnTo>
                <a:lnTo>
                  <a:pt x="54769" y="1266825"/>
                </a:lnTo>
                <a:lnTo>
                  <a:pt x="95250" y="1264443"/>
                </a:lnTo>
                <a:cubicBezTo>
                  <a:pt x="96044" y="1309687"/>
                  <a:pt x="96837" y="1354931"/>
                  <a:pt x="97631" y="1400175"/>
                </a:cubicBezTo>
                <a:lnTo>
                  <a:pt x="154781" y="1381125"/>
                </a:lnTo>
                <a:lnTo>
                  <a:pt x="185737" y="1350168"/>
                </a:lnTo>
                <a:lnTo>
                  <a:pt x="164306" y="1214437"/>
                </a:lnTo>
                <a:lnTo>
                  <a:pt x="119062" y="1071562"/>
                </a:lnTo>
                <a:lnTo>
                  <a:pt x="90487" y="959643"/>
                </a:lnTo>
                <a:lnTo>
                  <a:pt x="64294" y="721518"/>
                </a:lnTo>
                <a:lnTo>
                  <a:pt x="45244" y="514350"/>
                </a:lnTo>
                <a:lnTo>
                  <a:pt x="33337" y="295275"/>
                </a:lnTo>
                <a:lnTo>
                  <a:pt x="33337" y="133350"/>
                </a:lnTo>
                <a:lnTo>
                  <a:pt x="35719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7B4169D-D9FE-4A20-B5AF-BCAFD2E93E8D}"/>
              </a:ext>
            </a:extLst>
          </p:cNvPr>
          <p:cNvGrpSpPr/>
          <p:nvPr/>
        </p:nvGrpSpPr>
        <p:grpSpPr>
          <a:xfrm>
            <a:off x="1132055" y="585634"/>
            <a:ext cx="4194456" cy="1031960"/>
            <a:chOff x="1132055" y="585634"/>
            <a:chExt cx="4194456" cy="103196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5B1893-E3A2-46B0-9432-2F38E7C29E10}"/>
                </a:ext>
              </a:extLst>
            </p:cNvPr>
            <p:cNvSpPr/>
            <p:nvPr/>
          </p:nvSpPr>
          <p:spPr>
            <a:xfrm>
              <a:off x="1852655" y="585634"/>
              <a:ext cx="222731" cy="143472"/>
            </a:xfrm>
            <a:custGeom>
              <a:avLst/>
              <a:gdLst>
                <a:gd name="connsiteX0" fmla="*/ 171450 w 283369"/>
                <a:gd name="connsiteY0" fmla="*/ 197644 h 197644"/>
                <a:gd name="connsiteX1" fmla="*/ 233363 w 283369"/>
                <a:gd name="connsiteY1" fmla="*/ 147638 h 197644"/>
                <a:gd name="connsiteX2" fmla="*/ 283369 w 283369"/>
                <a:gd name="connsiteY2" fmla="*/ 107156 h 197644"/>
                <a:gd name="connsiteX3" fmla="*/ 214313 w 283369"/>
                <a:gd name="connsiteY3" fmla="*/ 4763 h 197644"/>
                <a:gd name="connsiteX4" fmla="*/ 0 w 283369"/>
                <a:gd name="connsiteY4" fmla="*/ 0 h 197644"/>
                <a:gd name="connsiteX5" fmla="*/ 76200 w 283369"/>
                <a:gd name="connsiteY5" fmla="*/ 80963 h 197644"/>
                <a:gd name="connsiteX6" fmla="*/ 121444 w 283369"/>
                <a:gd name="connsiteY6" fmla="*/ 142875 h 197644"/>
                <a:gd name="connsiteX7" fmla="*/ 171450 w 283369"/>
                <a:gd name="connsiteY7" fmla="*/ 197644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369" h="197644">
                  <a:moveTo>
                    <a:pt x="171450" y="197644"/>
                  </a:moveTo>
                  <a:lnTo>
                    <a:pt x="233363" y="147638"/>
                  </a:lnTo>
                  <a:lnTo>
                    <a:pt x="283369" y="107156"/>
                  </a:lnTo>
                  <a:lnTo>
                    <a:pt x="214313" y="4763"/>
                  </a:lnTo>
                  <a:lnTo>
                    <a:pt x="0" y="0"/>
                  </a:lnTo>
                  <a:lnTo>
                    <a:pt x="76200" y="80963"/>
                  </a:lnTo>
                  <a:lnTo>
                    <a:pt x="121444" y="142875"/>
                  </a:lnTo>
                  <a:lnTo>
                    <a:pt x="171450" y="197644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3945678-22EA-42EF-917B-589C35BC2B5F}"/>
                </a:ext>
              </a:extLst>
            </p:cNvPr>
            <p:cNvSpPr/>
            <p:nvPr/>
          </p:nvSpPr>
          <p:spPr>
            <a:xfrm>
              <a:off x="1538211" y="589092"/>
              <a:ext cx="415515" cy="233357"/>
            </a:xfrm>
            <a:custGeom>
              <a:avLst/>
              <a:gdLst>
                <a:gd name="connsiteX0" fmla="*/ 447675 w 528638"/>
                <a:gd name="connsiteY0" fmla="*/ 321468 h 321468"/>
                <a:gd name="connsiteX1" fmla="*/ 509588 w 528638"/>
                <a:gd name="connsiteY1" fmla="*/ 250031 h 321468"/>
                <a:gd name="connsiteX2" fmla="*/ 528638 w 528638"/>
                <a:gd name="connsiteY2" fmla="*/ 245268 h 321468"/>
                <a:gd name="connsiteX3" fmla="*/ 452438 w 528638"/>
                <a:gd name="connsiteY3" fmla="*/ 126206 h 321468"/>
                <a:gd name="connsiteX4" fmla="*/ 361950 w 528638"/>
                <a:gd name="connsiteY4" fmla="*/ 57150 h 321468"/>
                <a:gd name="connsiteX5" fmla="*/ 290513 w 528638"/>
                <a:gd name="connsiteY5" fmla="*/ 19050 h 321468"/>
                <a:gd name="connsiteX6" fmla="*/ 242888 w 528638"/>
                <a:gd name="connsiteY6" fmla="*/ 0 h 321468"/>
                <a:gd name="connsiteX7" fmla="*/ 0 w 528638"/>
                <a:gd name="connsiteY7" fmla="*/ 0 h 321468"/>
                <a:gd name="connsiteX8" fmla="*/ 116681 w 528638"/>
                <a:gd name="connsiteY8" fmla="*/ 40481 h 321468"/>
                <a:gd name="connsiteX9" fmla="*/ 202406 w 528638"/>
                <a:gd name="connsiteY9" fmla="*/ 76200 h 321468"/>
                <a:gd name="connsiteX10" fmla="*/ 280988 w 528638"/>
                <a:gd name="connsiteY10" fmla="*/ 128587 h 321468"/>
                <a:gd name="connsiteX11" fmla="*/ 328613 w 528638"/>
                <a:gd name="connsiteY11" fmla="*/ 171450 h 321468"/>
                <a:gd name="connsiteX12" fmla="*/ 390525 w 528638"/>
                <a:gd name="connsiteY12" fmla="*/ 264318 h 321468"/>
                <a:gd name="connsiteX13" fmla="*/ 447675 w 528638"/>
                <a:gd name="connsiteY13" fmla="*/ 321468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8638" h="321468">
                  <a:moveTo>
                    <a:pt x="447675" y="321468"/>
                  </a:moveTo>
                  <a:lnTo>
                    <a:pt x="509588" y="250031"/>
                  </a:lnTo>
                  <a:lnTo>
                    <a:pt x="528638" y="245268"/>
                  </a:lnTo>
                  <a:lnTo>
                    <a:pt x="452438" y="126206"/>
                  </a:lnTo>
                  <a:lnTo>
                    <a:pt x="361950" y="57150"/>
                  </a:lnTo>
                  <a:lnTo>
                    <a:pt x="290513" y="19050"/>
                  </a:lnTo>
                  <a:lnTo>
                    <a:pt x="242888" y="0"/>
                  </a:lnTo>
                  <a:lnTo>
                    <a:pt x="0" y="0"/>
                  </a:lnTo>
                  <a:lnTo>
                    <a:pt x="116681" y="40481"/>
                  </a:lnTo>
                  <a:lnTo>
                    <a:pt x="202406" y="76200"/>
                  </a:lnTo>
                  <a:lnTo>
                    <a:pt x="280988" y="128587"/>
                  </a:lnTo>
                  <a:lnTo>
                    <a:pt x="328613" y="171450"/>
                  </a:lnTo>
                  <a:lnTo>
                    <a:pt x="390525" y="264318"/>
                  </a:lnTo>
                  <a:lnTo>
                    <a:pt x="447675" y="321468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EC12167-D5E7-41FD-8A01-0974CE05E0DB}"/>
                </a:ext>
              </a:extLst>
            </p:cNvPr>
            <p:cNvSpPr/>
            <p:nvPr/>
          </p:nvSpPr>
          <p:spPr>
            <a:xfrm>
              <a:off x="1220025" y="589092"/>
              <a:ext cx="151607" cy="24200"/>
            </a:xfrm>
            <a:custGeom>
              <a:avLst/>
              <a:gdLst>
                <a:gd name="connsiteX0" fmla="*/ 0 w 192881"/>
                <a:gd name="connsiteY0" fmla="*/ 33337 h 33337"/>
                <a:gd name="connsiteX1" fmla="*/ 107156 w 192881"/>
                <a:gd name="connsiteY1" fmla="*/ 21431 h 33337"/>
                <a:gd name="connsiteX2" fmla="*/ 171450 w 192881"/>
                <a:gd name="connsiteY2" fmla="*/ 11906 h 33337"/>
                <a:gd name="connsiteX3" fmla="*/ 192881 w 192881"/>
                <a:gd name="connsiteY3" fmla="*/ 4762 h 33337"/>
                <a:gd name="connsiteX4" fmla="*/ 45243 w 192881"/>
                <a:gd name="connsiteY4" fmla="*/ 0 h 33337"/>
                <a:gd name="connsiteX5" fmla="*/ 0 w 192881"/>
                <a:gd name="connsiteY5" fmla="*/ 33337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881" h="33337">
                  <a:moveTo>
                    <a:pt x="0" y="33337"/>
                  </a:moveTo>
                  <a:lnTo>
                    <a:pt x="107156" y="21431"/>
                  </a:lnTo>
                  <a:lnTo>
                    <a:pt x="171450" y="11906"/>
                  </a:lnTo>
                  <a:lnTo>
                    <a:pt x="192881" y="4762"/>
                  </a:lnTo>
                  <a:lnTo>
                    <a:pt x="45243" y="0"/>
                  </a:lnTo>
                  <a:lnTo>
                    <a:pt x="0" y="33337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486A218-5CA4-4EC2-927D-DCA2AE2893AB}"/>
                </a:ext>
              </a:extLst>
            </p:cNvPr>
            <p:cNvSpPr/>
            <p:nvPr/>
          </p:nvSpPr>
          <p:spPr>
            <a:xfrm>
              <a:off x="1154515" y="675520"/>
              <a:ext cx="709370" cy="243729"/>
            </a:xfrm>
            <a:custGeom>
              <a:avLst/>
              <a:gdLst>
                <a:gd name="connsiteX0" fmla="*/ 16669 w 902494"/>
                <a:gd name="connsiteY0" fmla="*/ 47625 h 335756"/>
                <a:gd name="connsiteX1" fmla="*/ 150019 w 902494"/>
                <a:gd name="connsiteY1" fmla="*/ 19050 h 335756"/>
                <a:gd name="connsiteX2" fmla="*/ 280987 w 902494"/>
                <a:gd name="connsiteY2" fmla="*/ 2381 h 335756"/>
                <a:gd name="connsiteX3" fmla="*/ 378619 w 902494"/>
                <a:gd name="connsiteY3" fmla="*/ 4763 h 335756"/>
                <a:gd name="connsiteX4" fmla="*/ 416719 w 902494"/>
                <a:gd name="connsiteY4" fmla="*/ 16669 h 335756"/>
                <a:gd name="connsiteX5" fmla="*/ 452437 w 902494"/>
                <a:gd name="connsiteY5" fmla="*/ 0 h 335756"/>
                <a:gd name="connsiteX6" fmla="*/ 607219 w 902494"/>
                <a:gd name="connsiteY6" fmla="*/ 40481 h 335756"/>
                <a:gd name="connsiteX7" fmla="*/ 719137 w 902494"/>
                <a:gd name="connsiteY7" fmla="*/ 90488 h 335756"/>
                <a:gd name="connsiteX8" fmla="*/ 809625 w 902494"/>
                <a:gd name="connsiteY8" fmla="*/ 140494 h 335756"/>
                <a:gd name="connsiteX9" fmla="*/ 866775 w 902494"/>
                <a:gd name="connsiteY9" fmla="*/ 209550 h 335756"/>
                <a:gd name="connsiteX10" fmla="*/ 902494 w 902494"/>
                <a:gd name="connsiteY10" fmla="*/ 242888 h 335756"/>
                <a:gd name="connsiteX11" fmla="*/ 838200 w 902494"/>
                <a:gd name="connsiteY11" fmla="*/ 335756 h 335756"/>
                <a:gd name="connsiteX12" fmla="*/ 795337 w 902494"/>
                <a:gd name="connsiteY12" fmla="*/ 283369 h 335756"/>
                <a:gd name="connsiteX13" fmla="*/ 745331 w 902494"/>
                <a:gd name="connsiteY13" fmla="*/ 233363 h 335756"/>
                <a:gd name="connsiteX14" fmla="*/ 681037 w 902494"/>
                <a:gd name="connsiteY14" fmla="*/ 188119 h 335756"/>
                <a:gd name="connsiteX15" fmla="*/ 604837 w 902494"/>
                <a:gd name="connsiteY15" fmla="*/ 145256 h 335756"/>
                <a:gd name="connsiteX16" fmla="*/ 511969 w 902494"/>
                <a:gd name="connsiteY16" fmla="*/ 121444 h 335756"/>
                <a:gd name="connsiteX17" fmla="*/ 428625 w 902494"/>
                <a:gd name="connsiteY17" fmla="*/ 104775 h 335756"/>
                <a:gd name="connsiteX18" fmla="*/ 400050 w 902494"/>
                <a:gd name="connsiteY18" fmla="*/ 102394 h 335756"/>
                <a:gd name="connsiteX19" fmla="*/ 381000 w 902494"/>
                <a:gd name="connsiteY19" fmla="*/ 83344 h 335756"/>
                <a:gd name="connsiteX20" fmla="*/ 235744 w 902494"/>
                <a:gd name="connsiteY20" fmla="*/ 76200 h 335756"/>
                <a:gd name="connsiteX21" fmla="*/ 147637 w 902494"/>
                <a:gd name="connsiteY21" fmla="*/ 92869 h 335756"/>
                <a:gd name="connsiteX22" fmla="*/ 54769 w 902494"/>
                <a:gd name="connsiteY22" fmla="*/ 107156 h 335756"/>
                <a:gd name="connsiteX23" fmla="*/ 0 w 902494"/>
                <a:gd name="connsiteY23" fmla="*/ 133350 h 335756"/>
                <a:gd name="connsiteX24" fmla="*/ 16669 w 902494"/>
                <a:gd name="connsiteY24" fmla="*/ 47625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2494" h="335756">
                  <a:moveTo>
                    <a:pt x="16669" y="47625"/>
                  </a:moveTo>
                  <a:lnTo>
                    <a:pt x="150019" y="19050"/>
                  </a:lnTo>
                  <a:lnTo>
                    <a:pt x="280987" y="2381"/>
                  </a:lnTo>
                  <a:lnTo>
                    <a:pt x="378619" y="4763"/>
                  </a:lnTo>
                  <a:lnTo>
                    <a:pt x="416719" y="16669"/>
                  </a:lnTo>
                  <a:lnTo>
                    <a:pt x="452437" y="0"/>
                  </a:lnTo>
                  <a:lnTo>
                    <a:pt x="607219" y="40481"/>
                  </a:lnTo>
                  <a:lnTo>
                    <a:pt x="719137" y="90488"/>
                  </a:lnTo>
                  <a:lnTo>
                    <a:pt x="809625" y="140494"/>
                  </a:lnTo>
                  <a:lnTo>
                    <a:pt x="866775" y="209550"/>
                  </a:lnTo>
                  <a:lnTo>
                    <a:pt x="902494" y="242888"/>
                  </a:lnTo>
                  <a:lnTo>
                    <a:pt x="838200" y="335756"/>
                  </a:lnTo>
                  <a:lnTo>
                    <a:pt x="795337" y="283369"/>
                  </a:lnTo>
                  <a:lnTo>
                    <a:pt x="745331" y="233363"/>
                  </a:lnTo>
                  <a:lnTo>
                    <a:pt x="681037" y="188119"/>
                  </a:lnTo>
                  <a:lnTo>
                    <a:pt x="604837" y="145256"/>
                  </a:lnTo>
                  <a:lnTo>
                    <a:pt x="511969" y="121444"/>
                  </a:lnTo>
                  <a:lnTo>
                    <a:pt x="428625" y="104775"/>
                  </a:lnTo>
                  <a:lnTo>
                    <a:pt x="400050" y="102394"/>
                  </a:lnTo>
                  <a:lnTo>
                    <a:pt x="381000" y="83344"/>
                  </a:lnTo>
                  <a:lnTo>
                    <a:pt x="235744" y="76200"/>
                  </a:lnTo>
                  <a:lnTo>
                    <a:pt x="147637" y="92869"/>
                  </a:lnTo>
                  <a:lnTo>
                    <a:pt x="54769" y="107156"/>
                  </a:lnTo>
                  <a:lnTo>
                    <a:pt x="0" y="133350"/>
                  </a:lnTo>
                  <a:lnTo>
                    <a:pt x="16669" y="47625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534CDAA-10A8-45DF-A039-A02F297BF60A}"/>
                </a:ext>
              </a:extLst>
            </p:cNvPr>
            <p:cNvSpPr/>
            <p:nvPr/>
          </p:nvSpPr>
          <p:spPr>
            <a:xfrm>
              <a:off x="1132055" y="784420"/>
              <a:ext cx="671936" cy="214344"/>
            </a:xfrm>
            <a:custGeom>
              <a:avLst/>
              <a:gdLst>
                <a:gd name="connsiteX0" fmla="*/ 807244 w 854869"/>
                <a:gd name="connsiteY0" fmla="*/ 295275 h 295275"/>
                <a:gd name="connsiteX1" fmla="*/ 854869 w 854869"/>
                <a:gd name="connsiteY1" fmla="*/ 214312 h 295275"/>
                <a:gd name="connsiteX2" fmla="*/ 785812 w 854869"/>
                <a:gd name="connsiteY2" fmla="*/ 130969 h 295275"/>
                <a:gd name="connsiteX3" fmla="*/ 678656 w 854869"/>
                <a:gd name="connsiteY3" fmla="*/ 71437 h 295275"/>
                <a:gd name="connsiteX4" fmla="*/ 604837 w 854869"/>
                <a:gd name="connsiteY4" fmla="*/ 35719 h 295275"/>
                <a:gd name="connsiteX5" fmla="*/ 509587 w 854869"/>
                <a:gd name="connsiteY5" fmla="*/ 16669 h 295275"/>
                <a:gd name="connsiteX6" fmla="*/ 421481 w 854869"/>
                <a:gd name="connsiteY6" fmla="*/ 7144 h 295275"/>
                <a:gd name="connsiteX7" fmla="*/ 392906 w 854869"/>
                <a:gd name="connsiteY7" fmla="*/ 0 h 295275"/>
                <a:gd name="connsiteX8" fmla="*/ 376237 w 854869"/>
                <a:gd name="connsiteY8" fmla="*/ 19050 h 295275"/>
                <a:gd name="connsiteX9" fmla="*/ 126206 w 854869"/>
                <a:gd name="connsiteY9" fmla="*/ 57150 h 295275"/>
                <a:gd name="connsiteX10" fmla="*/ 47625 w 854869"/>
                <a:gd name="connsiteY10" fmla="*/ 71437 h 295275"/>
                <a:gd name="connsiteX11" fmla="*/ 0 w 854869"/>
                <a:gd name="connsiteY11" fmla="*/ 83344 h 295275"/>
                <a:gd name="connsiteX12" fmla="*/ 2381 w 854869"/>
                <a:gd name="connsiteY12" fmla="*/ 145256 h 295275"/>
                <a:gd name="connsiteX13" fmla="*/ 80962 w 854869"/>
                <a:gd name="connsiteY13" fmla="*/ 121444 h 295275"/>
                <a:gd name="connsiteX14" fmla="*/ 204787 w 854869"/>
                <a:gd name="connsiteY14" fmla="*/ 88106 h 295275"/>
                <a:gd name="connsiteX15" fmla="*/ 338137 w 854869"/>
                <a:gd name="connsiteY15" fmla="*/ 73819 h 295275"/>
                <a:gd name="connsiteX16" fmla="*/ 376237 w 854869"/>
                <a:gd name="connsiteY16" fmla="*/ 69056 h 295275"/>
                <a:gd name="connsiteX17" fmla="*/ 402431 w 854869"/>
                <a:gd name="connsiteY17" fmla="*/ 66675 h 295275"/>
                <a:gd name="connsiteX18" fmla="*/ 485775 w 854869"/>
                <a:gd name="connsiteY18" fmla="*/ 92869 h 295275"/>
                <a:gd name="connsiteX19" fmla="*/ 566737 w 854869"/>
                <a:gd name="connsiteY19" fmla="*/ 126206 h 295275"/>
                <a:gd name="connsiteX20" fmla="*/ 626269 w 854869"/>
                <a:gd name="connsiteY20" fmla="*/ 154781 h 295275"/>
                <a:gd name="connsiteX21" fmla="*/ 688181 w 854869"/>
                <a:gd name="connsiteY21" fmla="*/ 202406 h 295275"/>
                <a:gd name="connsiteX22" fmla="*/ 728662 w 854869"/>
                <a:gd name="connsiteY22" fmla="*/ 240506 h 295275"/>
                <a:gd name="connsiteX23" fmla="*/ 807244 w 854869"/>
                <a:gd name="connsiteY2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4869" h="295275">
                  <a:moveTo>
                    <a:pt x="807244" y="295275"/>
                  </a:moveTo>
                  <a:lnTo>
                    <a:pt x="854869" y="214312"/>
                  </a:lnTo>
                  <a:lnTo>
                    <a:pt x="785812" y="130969"/>
                  </a:lnTo>
                  <a:lnTo>
                    <a:pt x="678656" y="71437"/>
                  </a:lnTo>
                  <a:lnTo>
                    <a:pt x="604837" y="35719"/>
                  </a:lnTo>
                  <a:lnTo>
                    <a:pt x="509587" y="16669"/>
                  </a:lnTo>
                  <a:lnTo>
                    <a:pt x="421481" y="7144"/>
                  </a:lnTo>
                  <a:lnTo>
                    <a:pt x="392906" y="0"/>
                  </a:lnTo>
                  <a:lnTo>
                    <a:pt x="376237" y="19050"/>
                  </a:lnTo>
                  <a:lnTo>
                    <a:pt x="126206" y="57150"/>
                  </a:lnTo>
                  <a:lnTo>
                    <a:pt x="47625" y="71437"/>
                  </a:lnTo>
                  <a:lnTo>
                    <a:pt x="0" y="83344"/>
                  </a:lnTo>
                  <a:cubicBezTo>
                    <a:pt x="794" y="103981"/>
                    <a:pt x="1587" y="124619"/>
                    <a:pt x="2381" y="145256"/>
                  </a:cubicBezTo>
                  <a:lnTo>
                    <a:pt x="80962" y="121444"/>
                  </a:lnTo>
                  <a:lnTo>
                    <a:pt x="204787" y="88106"/>
                  </a:lnTo>
                  <a:lnTo>
                    <a:pt x="338137" y="73819"/>
                  </a:lnTo>
                  <a:lnTo>
                    <a:pt x="376237" y="69056"/>
                  </a:lnTo>
                  <a:lnTo>
                    <a:pt x="402431" y="66675"/>
                  </a:lnTo>
                  <a:lnTo>
                    <a:pt x="485775" y="92869"/>
                  </a:lnTo>
                  <a:lnTo>
                    <a:pt x="566737" y="126206"/>
                  </a:lnTo>
                  <a:lnTo>
                    <a:pt x="626269" y="154781"/>
                  </a:lnTo>
                  <a:lnTo>
                    <a:pt x="688181" y="202406"/>
                  </a:lnTo>
                  <a:lnTo>
                    <a:pt x="728662" y="240506"/>
                  </a:lnTo>
                  <a:lnTo>
                    <a:pt x="807244" y="295275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D4C7D3F-367F-4B22-B663-07ED0B48C222}"/>
                </a:ext>
              </a:extLst>
            </p:cNvPr>
            <p:cNvSpPr/>
            <p:nvPr/>
          </p:nvSpPr>
          <p:spPr>
            <a:xfrm>
              <a:off x="1133926" y="907150"/>
              <a:ext cx="625145" cy="171129"/>
            </a:xfrm>
            <a:custGeom>
              <a:avLst/>
              <a:gdLst>
                <a:gd name="connsiteX0" fmla="*/ 0 w 795338"/>
                <a:gd name="connsiteY0" fmla="*/ 111918 h 235743"/>
                <a:gd name="connsiteX1" fmla="*/ 85725 w 795338"/>
                <a:gd name="connsiteY1" fmla="*/ 83343 h 235743"/>
                <a:gd name="connsiteX2" fmla="*/ 185738 w 795338"/>
                <a:gd name="connsiteY2" fmla="*/ 52387 h 235743"/>
                <a:gd name="connsiteX3" fmla="*/ 297656 w 795338"/>
                <a:gd name="connsiteY3" fmla="*/ 28575 h 235743"/>
                <a:gd name="connsiteX4" fmla="*/ 354806 w 795338"/>
                <a:gd name="connsiteY4" fmla="*/ 23812 h 235743"/>
                <a:gd name="connsiteX5" fmla="*/ 376238 w 795338"/>
                <a:gd name="connsiteY5" fmla="*/ 2381 h 235743"/>
                <a:gd name="connsiteX6" fmla="*/ 457200 w 795338"/>
                <a:gd name="connsiteY6" fmla="*/ 0 h 235743"/>
                <a:gd name="connsiteX7" fmla="*/ 523875 w 795338"/>
                <a:gd name="connsiteY7" fmla="*/ 11906 h 235743"/>
                <a:gd name="connsiteX8" fmla="*/ 590550 w 795338"/>
                <a:gd name="connsiteY8" fmla="*/ 33337 h 235743"/>
                <a:gd name="connsiteX9" fmla="*/ 652463 w 795338"/>
                <a:gd name="connsiteY9" fmla="*/ 59531 h 235743"/>
                <a:gd name="connsiteX10" fmla="*/ 726281 w 795338"/>
                <a:gd name="connsiteY10" fmla="*/ 97631 h 235743"/>
                <a:gd name="connsiteX11" fmla="*/ 769144 w 795338"/>
                <a:gd name="connsiteY11" fmla="*/ 126206 h 235743"/>
                <a:gd name="connsiteX12" fmla="*/ 795338 w 795338"/>
                <a:gd name="connsiteY12" fmla="*/ 157162 h 235743"/>
                <a:gd name="connsiteX13" fmla="*/ 783431 w 795338"/>
                <a:gd name="connsiteY13" fmla="*/ 235743 h 235743"/>
                <a:gd name="connsiteX14" fmla="*/ 740569 w 795338"/>
                <a:gd name="connsiteY14" fmla="*/ 223837 h 235743"/>
                <a:gd name="connsiteX15" fmla="*/ 704850 w 795338"/>
                <a:gd name="connsiteY15" fmla="*/ 202406 h 235743"/>
                <a:gd name="connsiteX16" fmla="*/ 659606 w 795338"/>
                <a:gd name="connsiteY16" fmla="*/ 161925 h 235743"/>
                <a:gd name="connsiteX17" fmla="*/ 609600 w 795338"/>
                <a:gd name="connsiteY17" fmla="*/ 133350 h 235743"/>
                <a:gd name="connsiteX18" fmla="*/ 564356 w 795338"/>
                <a:gd name="connsiteY18" fmla="*/ 111918 h 235743"/>
                <a:gd name="connsiteX19" fmla="*/ 516731 w 795338"/>
                <a:gd name="connsiteY19" fmla="*/ 100012 h 235743"/>
                <a:gd name="connsiteX20" fmla="*/ 464344 w 795338"/>
                <a:gd name="connsiteY20" fmla="*/ 90487 h 235743"/>
                <a:gd name="connsiteX21" fmla="*/ 419100 w 795338"/>
                <a:gd name="connsiteY21" fmla="*/ 85725 h 235743"/>
                <a:gd name="connsiteX22" fmla="*/ 369094 w 795338"/>
                <a:gd name="connsiteY22" fmla="*/ 83343 h 235743"/>
                <a:gd name="connsiteX23" fmla="*/ 330994 w 795338"/>
                <a:gd name="connsiteY23" fmla="*/ 80962 h 235743"/>
                <a:gd name="connsiteX24" fmla="*/ 271463 w 795338"/>
                <a:gd name="connsiteY24" fmla="*/ 100012 h 235743"/>
                <a:gd name="connsiteX25" fmla="*/ 180975 w 795338"/>
                <a:gd name="connsiteY25" fmla="*/ 123825 h 235743"/>
                <a:gd name="connsiteX26" fmla="*/ 109538 w 795338"/>
                <a:gd name="connsiteY26" fmla="*/ 145256 h 235743"/>
                <a:gd name="connsiteX27" fmla="*/ 54769 w 795338"/>
                <a:gd name="connsiteY27" fmla="*/ 166687 h 235743"/>
                <a:gd name="connsiteX28" fmla="*/ 23813 w 795338"/>
                <a:gd name="connsiteY28" fmla="*/ 185737 h 235743"/>
                <a:gd name="connsiteX29" fmla="*/ 0 w 795338"/>
                <a:gd name="connsiteY29" fmla="*/ 111918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95338" h="235743">
                  <a:moveTo>
                    <a:pt x="0" y="111918"/>
                  </a:moveTo>
                  <a:lnTo>
                    <a:pt x="85725" y="83343"/>
                  </a:lnTo>
                  <a:lnTo>
                    <a:pt x="185738" y="52387"/>
                  </a:lnTo>
                  <a:lnTo>
                    <a:pt x="297656" y="28575"/>
                  </a:lnTo>
                  <a:lnTo>
                    <a:pt x="354806" y="23812"/>
                  </a:lnTo>
                  <a:lnTo>
                    <a:pt x="376238" y="2381"/>
                  </a:lnTo>
                  <a:lnTo>
                    <a:pt x="457200" y="0"/>
                  </a:lnTo>
                  <a:lnTo>
                    <a:pt x="523875" y="11906"/>
                  </a:lnTo>
                  <a:lnTo>
                    <a:pt x="590550" y="33337"/>
                  </a:lnTo>
                  <a:lnTo>
                    <a:pt x="652463" y="59531"/>
                  </a:lnTo>
                  <a:lnTo>
                    <a:pt x="726281" y="97631"/>
                  </a:lnTo>
                  <a:lnTo>
                    <a:pt x="769144" y="126206"/>
                  </a:lnTo>
                  <a:lnTo>
                    <a:pt x="795338" y="157162"/>
                  </a:lnTo>
                  <a:lnTo>
                    <a:pt x="783431" y="235743"/>
                  </a:lnTo>
                  <a:lnTo>
                    <a:pt x="740569" y="223837"/>
                  </a:lnTo>
                  <a:lnTo>
                    <a:pt x="704850" y="202406"/>
                  </a:lnTo>
                  <a:lnTo>
                    <a:pt x="659606" y="161925"/>
                  </a:lnTo>
                  <a:lnTo>
                    <a:pt x="609600" y="133350"/>
                  </a:lnTo>
                  <a:lnTo>
                    <a:pt x="564356" y="111918"/>
                  </a:lnTo>
                  <a:lnTo>
                    <a:pt x="516731" y="100012"/>
                  </a:lnTo>
                  <a:lnTo>
                    <a:pt x="464344" y="90487"/>
                  </a:lnTo>
                  <a:lnTo>
                    <a:pt x="419100" y="85725"/>
                  </a:lnTo>
                  <a:lnTo>
                    <a:pt x="369094" y="83343"/>
                  </a:lnTo>
                  <a:lnTo>
                    <a:pt x="330994" y="80962"/>
                  </a:lnTo>
                  <a:lnTo>
                    <a:pt x="271463" y="100012"/>
                  </a:lnTo>
                  <a:lnTo>
                    <a:pt x="180975" y="123825"/>
                  </a:lnTo>
                  <a:lnTo>
                    <a:pt x="109538" y="145256"/>
                  </a:lnTo>
                  <a:lnTo>
                    <a:pt x="54769" y="166687"/>
                  </a:lnTo>
                  <a:lnTo>
                    <a:pt x="23813" y="185737"/>
                  </a:lnTo>
                  <a:lnTo>
                    <a:pt x="0" y="111918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778E98E-D5AF-45C1-A46C-70D0F56964B3}"/>
                </a:ext>
              </a:extLst>
            </p:cNvPr>
            <p:cNvSpPr/>
            <p:nvPr/>
          </p:nvSpPr>
          <p:spPr>
            <a:xfrm>
              <a:off x="1154515" y="990122"/>
              <a:ext cx="582096" cy="164215"/>
            </a:xfrm>
            <a:custGeom>
              <a:avLst/>
              <a:gdLst>
                <a:gd name="connsiteX0" fmla="*/ 721519 w 740569"/>
                <a:gd name="connsiteY0" fmla="*/ 226218 h 226218"/>
                <a:gd name="connsiteX1" fmla="*/ 740569 w 740569"/>
                <a:gd name="connsiteY1" fmla="*/ 173831 h 226218"/>
                <a:gd name="connsiteX2" fmla="*/ 740569 w 740569"/>
                <a:gd name="connsiteY2" fmla="*/ 140493 h 226218"/>
                <a:gd name="connsiteX3" fmla="*/ 640556 w 740569"/>
                <a:gd name="connsiteY3" fmla="*/ 85725 h 226218"/>
                <a:gd name="connsiteX4" fmla="*/ 552450 w 740569"/>
                <a:gd name="connsiteY4" fmla="*/ 38100 h 226218"/>
                <a:gd name="connsiteX5" fmla="*/ 478631 w 740569"/>
                <a:gd name="connsiteY5" fmla="*/ 19050 h 226218"/>
                <a:gd name="connsiteX6" fmla="*/ 423862 w 740569"/>
                <a:gd name="connsiteY6" fmla="*/ 7143 h 226218"/>
                <a:gd name="connsiteX7" fmla="*/ 361950 w 740569"/>
                <a:gd name="connsiteY7" fmla="*/ 0 h 226218"/>
                <a:gd name="connsiteX8" fmla="*/ 326231 w 740569"/>
                <a:gd name="connsiteY8" fmla="*/ 21431 h 226218"/>
                <a:gd name="connsiteX9" fmla="*/ 273844 w 740569"/>
                <a:gd name="connsiteY9" fmla="*/ 28575 h 226218"/>
                <a:gd name="connsiteX10" fmla="*/ 226219 w 740569"/>
                <a:gd name="connsiteY10" fmla="*/ 38100 h 226218"/>
                <a:gd name="connsiteX11" fmla="*/ 154781 w 740569"/>
                <a:gd name="connsiteY11" fmla="*/ 57150 h 226218"/>
                <a:gd name="connsiteX12" fmla="*/ 100012 w 740569"/>
                <a:gd name="connsiteY12" fmla="*/ 76200 h 226218"/>
                <a:gd name="connsiteX13" fmla="*/ 40481 w 740569"/>
                <a:gd name="connsiteY13" fmla="*/ 97631 h 226218"/>
                <a:gd name="connsiteX14" fmla="*/ 0 w 740569"/>
                <a:gd name="connsiteY14" fmla="*/ 121443 h 226218"/>
                <a:gd name="connsiteX15" fmla="*/ 11906 w 740569"/>
                <a:gd name="connsiteY15" fmla="*/ 164306 h 226218"/>
                <a:gd name="connsiteX16" fmla="*/ 71437 w 740569"/>
                <a:gd name="connsiteY16" fmla="*/ 140493 h 226218"/>
                <a:gd name="connsiteX17" fmla="*/ 128587 w 740569"/>
                <a:gd name="connsiteY17" fmla="*/ 116681 h 226218"/>
                <a:gd name="connsiteX18" fmla="*/ 200025 w 740569"/>
                <a:gd name="connsiteY18" fmla="*/ 92868 h 226218"/>
                <a:gd name="connsiteX19" fmla="*/ 266700 w 740569"/>
                <a:gd name="connsiteY19" fmla="*/ 85725 h 226218"/>
                <a:gd name="connsiteX20" fmla="*/ 330994 w 740569"/>
                <a:gd name="connsiteY20" fmla="*/ 69056 h 226218"/>
                <a:gd name="connsiteX21" fmla="*/ 340519 w 740569"/>
                <a:gd name="connsiteY21" fmla="*/ 69056 h 226218"/>
                <a:gd name="connsiteX22" fmla="*/ 361950 w 740569"/>
                <a:gd name="connsiteY22" fmla="*/ 73818 h 226218"/>
                <a:gd name="connsiteX23" fmla="*/ 442912 w 740569"/>
                <a:gd name="connsiteY23" fmla="*/ 76200 h 226218"/>
                <a:gd name="connsiteX24" fmla="*/ 523875 w 740569"/>
                <a:gd name="connsiteY24" fmla="*/ 92868 h 226218"/>
                <a:gd name="connsiteX25" fmla="*/ 611981 w 740569"/>
                <a:gd name="connsiteY25" fmla="*/ 126206 h 226218"/>
                <a:gd name="connsiteX26" fmla="*/ 661987 w 740569"/>
                <a:gd name="connsiteY26" fmla="*/ 164306 h 226218"/>
                <a:gd name="connsiteX27" fmla="*/ 721519 w 740569"/>
                <a:gd name="connsiteY27" fmla="*/ 226218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40569" h="226218">
                  <a:moveTo>
                    <a:pt x="721519" y="226218"/>
                  </a:moveTo>
                  <a:lnTo>
                    <a:pt x="740569" y="173831"/>
                  </a:lnTo>
                  <a:lnTo>
                    <a:pt x="740569" y="140493"/>
                  </a:lnTo>
                  <a:lnTo>
                    <a:pt x="640556" y="85725"/>
                  </a:lnTo>
                  <a:lnTo>
                    <a:pt x="552450" y="38100"/>
                  </a:lnTo>
                  <a:lnTo>
                    <a:pt x="478631" y="19050"/>
                  </a:lnTo>
                  <a:lnTo>
                    <a:pt x="423862" y="7143"/>
                  </a:lnTo>
                  <a:lnTo>
                    <a:pt x="361950" y="0"/>
                  </a:lnTo>
                  <a:lnTo>
                    <a:pt x="326231" y="21431"/>
                  </a:lnTo>
                  <a:lnTo>
                    <a:pt x="273844" y="28575"/>
                  </a:lnTo>
                  <a:lnTo>
                    <a:pt x="226219" y="38100"/>
                  </a:lnTo>
                  <a:lnTo>
                    <a:pt x="154781" y="57150"/>
                  </a:lnTo>
                  <a:lnTo>
                    <a:pt x="100012" y="76200"/>
                  </a:lnTo>
                  <a:lnTo>
                    <a:pt x="40481" y="97631"/>
                  </a:lnTo>
                  <a:lnTo>
                    <a:pt x="0" y="121443"/>
                  </a:lnTo>
                  <a:lnTo>
                    <a:pt x="11906" y="164306"/>
                  </a:lnTo>
                  <a:lnTo>
                    <a:pt x="71437" y="140493"/>
                  </a:lnTo>
                  <a:lnTo>
                    <a:pt x="128587" y="116681"/>
                  </a:lnTo>
                  <a:lnTo>
                    <a:pt x="200025" y="92868"/>
                  </a:lnTo>
                  <a:lnTo>
                    <a:pt x="266700" y="85725"/>
                  </a:lnTo>
                  <a:lnTo>
                    <a:pt x="330994" y="69056"/>
                  </a:lnTo>
                  <a:lnTo>
                    <a:pt x="340519" y="69056"/>
                  </a:lnTo>
                  <a:lnTo>
                    <a:pt x="361950" y="73818"/>
                  </a:lnTo>
                  <a:lnTo>
                    <a:pt x="442912" y="76200"/>
                  </a:lnTo>
                  <a:lnTo>
                    <a:pt x="523875" y="92868"/>
                  </a:lnTo>
                  <a:lnTo>
                    <a:pt x="611981" y="126206"/>
                  </a:lnTo>
                  <a:lnTo>
                    <a:pt x="661987" y="164306"/>
                  </a:lnTo>
                  <a:lnTo>
                    <a:pt x="721519" y="226218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16C3741-8C1E-4BB6-A1B0-55FD9927EBB5}"/>
                </a:ext>
              </a:extLst>
            </p:cNvPr>
            <p:cNvSpPr/>
            <p:nvPr/>
          </p:nvSpPr>
          <p:spPr>
            <a:xfrm>
              <a:off x="1190078" y="1086922"/>
              <a:ext cx="542789" cy="124458"/>
            </a:xfrm>
            <a:custGeom>
              <a:avLst/>
              <a:gdLst>
                <a:gd name="connsiteX0" fmla="*/ 690562 w 690562"/>
                <a:gd name="connsiteY0" fmla="*/ 116681 h 171450"/>
                <a:gd name="connsiteX1" fmla="*/ 633412 w 690562"/>
                <a:gd name="connsiteY1" fmla="*/ 71437 h 171450"/>
                <a:gd name="connsiteX2" fmla="*/ 550068 w 690562"/>
                <a:gd name="connsiteY2" fmla="*/ 30956 h 171450"/>
                <a:gd name="connsiteX3" fmla="*/ 461962 w 690562"/>
                <a:gd name="connsiteY3" fmla="*/ 7143 h 171450"/>
                <a:gd name="connsiteX4" fmla="*/ 357187 w 690562"/>
                <a:gd name="connsiteY4" fmla="*/ 0 h 171450"/>
                <a:gd name="connsiteX5" fmla="*/ 328612 w 690562"/>
                <a:gd name="connsiteY5" fmla="*/ 0 h 171450"/>
                <a:gd name="connsiteX6" fmla="*/ 295275 w 690562"/>
                <a:gd name="connsiteY6" fmla="*/ 16668 h 171450"/>
                <a:gd name="connsiteX7" fmla="*/ 233362 w 690562"/>
                <a:gd name="connsiteY7" fmla="*/ 28575 h 171450"/>
                <a:gd name="connsiteX8" fmla="*/ 150018 w 690562"/>
                <a:gd name="connsiteY8" fmla="*/ 50006 h 171450"/>
                <a:gd name="connsiteX9" fmla="*/ 85725 w 690562"/>
                <a:gd name="connsiteY9" fmla="*/ 78581 h 171450"/>
                <a:gd name="connsiteX10" fmla="*/ 35718 w 690562"/>
                <a:gd name="connsiteY10" fmla="*/ 104775 h 171450"/>
                <a:gd name="connsiteX11" fmla="*/ 7143 w 690562"/>
                <a:gd name="connsiteY11" fmla="*/ 123825 h 171450"/>
                <a:gd name="connsiteX12" fmla="*/ 0 w 690562"/>
                <a:gd name="connsiteY12" fmla="*/ 152400 h 171450"/>
                <a:gd name="connsiteX13" fmla="*/ 14287 w 690562"/>
                <a:gd name="connsiteY13" fmla="*/ 169068 h 171450"/>
                <a:gd name="connsiteX14" fmla="*/ 38100 w 690562"/>
                <a:gd name="connsiteY14" fmla="*/ 154781 h 171450"/>
                <a:gd name="connsiteX15" fmla="*/ 114300 w 690562"/>
                <a:gd name="connsiteY15" fmla="*/ 119062 h 171450"/>
                <a:gd name="connsiteX16" fmla="*/ 173831 w 690562"/>
                <a:gd name="connsiteY16" fmla="*/ 90487 h 171450"/>
                <a:gd name="connsiteX17" fmla="*/ 264318 w 690562"/>
                <a:gd name="connsiteY17" fmla="*/ 66675 h 171450"/>
                <a:gd name="connsiteX18" fmla="*/ 319087 w 690562"/>
                <a:gd name="connsiteY18" fmla="*/ 54768 h 171450"/>
                <a:gd name="connsiteX19" fmla="*/ 369093 w 690562"/>
                <a:gd name="connsiteY19" fmla="*/ 50006 h 171450"/>
                <a:gd name="connsiteX20" fmla="*/ 435768 w 690562"/>
                <a:gd name="connsiteY20" fmla="*/ 57150 h 171450"/>
                <a:gd name="connsiteX21" fmla="*/ 502443 w 690562"/>
                <a:gd name="connsiteY21" fmla="*/ 71437 h 171450"/>
                <a:gd name="connsiteX22" fmla="*/ 538162 w 690562"/>
                <a:gd name="connsiteY22" fmla="*/ 85725 h 171450"/>
                <a:gd name="connsiteX23" fmla="*/ 588168 w 690562"/>
                <a:gd name="connsiteY23" fmla="*/ 107156 h 171450"/>
                <a:gd name="connsiteX24" fmla="*/ 633412 w 690562"/>
                <a:gd name="connsiteY24" fmla="*/ 138112 h 171450"/>
                <a:gd name="connsiteX25" fmla="*/ 661987 w 690562"/>
                <a:gd name="connsiteY25" fmla="*/ 159543 h 171450"/>
                <a:gd name="connsiteX26" fmla="*/ 690562 w 690562"/>
                <a:gd name="connsiteY26" fmla="*/ 171450 h 171450"/>
                <a:gd name="connsiteX27" fmla="*/ 690562 w 690562"/>
                <a:gd name="connsiteY27" fmla="*/ 11668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0562" h="171450">
                  <a:moveTo>
                    <a:pt x="690562" y="116681"/>
                  </a:moveTo>
                  <a:lnTo>
                    <a:pt x="633412" y="71437"/>
                  </a:lnTo>
                  <a:lnTo>
                    <a:pt x="550068" y="30956"/>
                  </a:lnTo>
                  <a:lnTo>
                    <a:pt x="461962" y="7143"/>
                  </a:lnTo>
                  <a:lnTo>
                    <a:pt x="357187" y="0"/>
                  </a:lnTo>
                  <a:lnTo>
                    <a:pt x="328612" y="0"/>
                  </a:lnTo>
                  <a:lnTo>
                    <a:pt x="295275" y="16668"/>
                  </a:lnTo>
                  <a:lnTo>
                    <a:pt x="233362" y="28575"/>
                  </a:lnTo>
                  <a:lnTo>
                    <a:pt x="150018" y="50006"/>
                  </a:lnTo>
                  <a:lnTo>
                    <a:pt x="85725" y="78581"/>
                  </a:lnTo>
                  <a:lnTo>
                    <a:pt x="35718" y="104775"/>
                  </a:lnTo>
                  <a:lnTo>
                    <a:pt x="7143" y="123825"/>
                  </a:lnTo>
                  <a:lnTo>
                    <a:pt x="0" y="152400"/>
                  </a:lnTo>
                  <a:lnTo>
                    <a:pt x="14287" y="169068"/>
                  </a:lnTo>
                  <a:lnTo>
                    <a:pt x="38100" y="154781"/>
                  </a:lnTo>
                  <a:lnTo>
                    <a:pt x="114300" y="119062"/>
                  </a:lnTo>
                  <a:lnTo>
                    <a:pt x="173831" y="90487"/>
                  </a:lnTo>
                  <a:lnTo>
                    <a:pt x="264318" y="66675"/>
                  </a:lnTo>
                  <a:lnTo>
                    <a:pt x="319087" y="54768"/>
                  </a:lnTo>
                  <a:lnTo>
                    <a:pt x="369093" y="50006"/>
                  </a:lnTo>
                  <a:lnTo>
                    <a:pt x="435768" y="57150"/>
                  </a:lnTo>
                  <a:lnTo>
                    <a:pt x="502443" y="71437"/>
                  </a:lnTo>
                  <a:lnTo>
                    <a:pt x="538162" y="85725"/>
                  </a:lnTo>
                  <a:lnTo>
                    <a:pt x="588168" y="107156"/>
                  </a:lnTo>
                  <a:lnTo>
                    <a:pt x="633412" y="138112"/>
                  </a:lnTo>
                  <a:lnTo>
                    <a:pt x="661987" y="159543"/>
                  </a:lnTo>
                  <a:lnTo>
                    <a:pt x="690562" y="171450"/>
                  </a:lnTo>
                  <a:lnTo>
                    <a:pt x="690562" y="116681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963726B-F6F4-471E-AFCD-535774AC7BFD}"/>
                </a:ext>
              </a:extLst>
            </p:cNvPr>
            <p:cNvSpPr/>
            <p:nvPr/>
          </p:nvSpPr>
          <p:spPr>
            <a:xfrm>
              <a:off x="1242485" y="1162979"/>
              <a:ext cx="497869" cy="119272"/>
            </a:xfrm>
            <a:custGeom>
              <a:avLst/>
              <a:gdLst>
                <a:gd name="connsiteX0" fmla="*/ 633412 w 633412"/>
                <a:gd name="connsiteY0" fmla="*/ 150018 h 164306"/>
                <a:gd name="connsiteX1" fmla="*/ 595312 w 633412"/>
                <a:gd name="connsiteY1" fmla="*/ 61912 h 164306"/>
                <a:gd name="connsiteX2" fmla="*/ 507206 w 633412"/>
                <a:gd name="connsiteY2" fmla="*/ 26193 h 164306"/>
                <a:gd name="connsiteX3" fmla="*/ 454818 w 633412"/>
                <a:gd name="connsiteY3" fmla="*/ 9525 h 164306"/>
                <a:gd name="connsiteX4" fmla="*/ 357187 w 633412"/>
                <a:gd name="connsiteY4" fmla="*/ 0 h 164306"/>
                <a:gd name="connsiteX5" fmla="*/ 304800 w 633412"/>
                <a:gd name="connsiteY5" fmla="*/ 0 h 164306"/>
                <a:gd name="connsiteX6" fmla="*/ 288131 w 633412"/>
                <a:gd name="connsiteY6" fmla="*/ 0 h 164306"/>
                <a:gd name="connsiteX7" fmla="*/ 288131 w 633412"/>
                <a:gd name="connsiteY7" fmla="*/ 21431 h 164306"/>
                <a:gd name="connsiteX8" fmla="*/ 228600 w 633412"/>
                <a:gd name="connsiteY8" fmla="*/ 30956 h 164306"/>
                <a:gd name="connsiteX9" fmla="*/ 173831 w 633412"/>
                <a:gd name="connsiteY9" fmla="*/ 42862 h 164306"/>
                <a:gd name="connsiteX10" fmla="*/ 130968 w 633412"/>
                <a:gd name="connsiteY10" fmla="*/ 64293 h 164306"/>
                <a:gd name="connsiteX11" fmla="*/ 88106 w 633412"/>
                <a:gd name="connsiteY11" fmla="*/ 83343 h 164306"/>
                <a:gd name="connsiteX12" fmla="*/ 50006 w 633412"/>
                <a:gd name="connsiteY12" fmla="*/ 104775 h 164306"/>
                <a:gd name="connsiteX13" fmla="*/ 19050 w 633412"/>
                <a:gd name="connsiteY13" fmla="*/ 121443 h 164306"/>
                <a:gd name="connsiteX14" fmla="*/ 0 w 633412"/>
                <a:gd name="connsiteY14" fmla="*/ 133350 h 164306"/>
                <a:gd name="connsiteX15" fmla="*/ 16668 w 633412"/>
                <a:gd name="connsiteY15" fmla="*/ 161925 h 164306"/>
                <a:gd name="connsiteX16" fmla="*/ 26193 w 633412"/>
                <a:gd name="connsiteY16" fmla="*/ 164306 h 164306"/>
                <a:gd name="connsiteX17" fmla="*/ 78581 w 633412"/>
                <a:gd name="connsiteY17" fmla="*/ 133350 h 164306"/>
                <a:gd name="connsiteX18" fmla="*/ 130968 w 633412"/>
                <a:gd name="connsiteY18" fmla="*/ 111918 h 164306"/>
                <a:gd name="connsiteX19" fmla="*/ 185737 w 633412"/>
                <a:gd name="connsiteY19" fmla="*/ 90487 h 164306"/>
                <a:gd name="connsiteX20" fmla="*/ 238125 w 633412"/>
                <a:gd name="connsiteY20" fmla="*/ 73818 h 164306"/>
                <a:gd name="connsiteX21" fmla="*/ 283368 w 633412"/>
                <a:gd name="connsiteY21" fmla="*/ 61912 h 164306"/>
                <a:gd name="connsiteX22" fmla="*/ 292893 w 633412"/>
                <a:gd name="connsiteY22" fmla="*/ 76200 h 164306"/>
                <a:gd name="connsiteX23" fmla="*/ 359568 w 633412"/>
                <a:gd name="connsiteY23" fmla="*/ 66675 h 164306"/>
                <a:gd name="connsiteX24" fmla="*/ 411956 w 633412"/>
                <a:gd name="connsiteY24" fmla="*/ 66675 h 164306"/>
                <a:gd name="connsiteX25" fmla="*/ 454818 w 633412"/>
                <a:gd name="connsiteY25" fmla="*/ 69056 h 164306"/>
                <a:gd name="connsiteX26" fmla="*/ 490537 w 633412"/>
                <a:gd name="connsiteY26" fmla="*/ 73818 h 164306"/>
                <a:gd name="connsiteX27" fmla="*/ 531018 w 633412"/>
                <a:gd name="connsiteY27" fmla="*/ 90487 h 164306"/>
                <a:gd name="connsiteX28" fmla="*/ 581025 w 633412"/>
                <a:gd name="connsiteY28" fmla="*/ 116681 h 164306"/>
                <a:gd name="connsiteX29" fmla="*/ 633412 w 633412"/>
                <a:gd name="connsiteY29" fmla="*/ 150018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33412" h="164306">
                  <a:moveTo>
                    <a:pt x="633412" y="150018"/>
                  </a:moveTo>
                  <a:lnTo>
                    <a:pt x="595312" y="61912"/>
                  </a:lnTo>
                  <a:lnTo>
                    <a:pt x="507206" y="26193"/>
                  </a:lnTo>
                  <a:lnTo>
                    <a:pt x="454818" y="9525"/>
                  </a:lnTo>
                  <a:lnTo>
                    <a:pt x="357187" y="0"/>
                  </a:lnTo>
                  <a:lnTo>
                    <a:pt x="304800" y="0"/>
                  </a:lnTo>
                  <a:lnTo>
                    <a:pt x="288131" y="0"/>
                  </a:lnTo>
                  <a:lnTo>
                    <a:pt x="288131" y="21431"/>
                  </a:lnTo>
                  <a:lnTo>
                    <a:pt x="228600" y="30956"/>
                  </a:lnTo>
                  <a:lnTo>
                    <a:pt x="173831" y="42862"/>
                  </a:lnTo>
                  <a:lnTo>
                    <a:pt x="130968" y="64293"/>
                  </a:lnTo>
                  <a:lnTo>
                    <a:pt x="88106" y="83343"/>
                  </a:lnTo>
                  <a:lnTo>
                    <a:pt x="50006" y="104775"/>
                  </a:lnTo>
                  <a:lnTo>
                    <a:pt x="19050" y="121443"/>
                  </a:lnTo>
                  <a:lnTo>
                    <a:pt x="0" y="133350"/>
                  </a:lnTo>
                  <a:lnTo>
                    <a:pt x="16668" y="161925"/>
                  </a:lnTo>
                  <a:lnTo>
                    <a:pt x="26193" y="164306"/>
                  </a:lnTo>
                  <a:lnTo>
                    <a:pt x="78581" y="133350"/>
                  </a:lnTo>
                  <a:lnTo>
                    <a:pt x="130968" y="111918"/>
                  </a:lnTo>
                  <a:lnTo>
                    <a:pt x="185737" y="90487"/>
                  </a:lnTo>
                  <a:lnTo>
                    <a:pt x="238125" y="73818"/>
                  </a:lnTo>
                  <a:lnTo>
                    <a:pt x="283368" y="61912"/>
                  </a:lnTo>
                  <a:lnTo>
                    <a:pt x="292893" y="76200"/>
                  </a:lnTo>
                  <a:lnTo>
                    <a:pt x="359568" y="66675"/>
                  </a:lnTo>
                  <a:lnTo>
                    <a:pt x="411956" y="66675"/>
                  </a:lnTo>
                  <a:lnTo>
                    <a:pt x="454818" y="69056"/>
                  </a:lnTo>
                  <a:lnTo>
                    <a:pt x="490537" y="73818"/>
                  </a:lnTo>
                  <a:lnTo>
                    <a:pt x="531018" y="90487"/>
                  </a:lnTo>
                  <a:lnTo>
                    <a:pt x="581025" y="116681"/>
                  </a:lnTo>
                  <a:lnTo>
                    <a:pt x="633412" y="150018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CBA8E8D-681E-47D7-BD47-D8D2C70EED2E}"/>
                </a:ext>
              </a:extLst>
            </p:cNvPr>
            <p:cNvSpPr/>
            <p:nvPr/>
          </p:nvSpPr>
          <p:spPr>
            <a:xfrm>
              <a:off x="1310776" y="1235445"/>
              <a:ext cx="466051" cy="103714"/>
            </a:xfrm>
            <a:custGeom>
              <a:avLst/>
              <a:gdLst>
                <a:gd name="connsiteX0" fmla="*/ 0 w 592931"/>
                <a:gd name="connsiteY0" fmla="*/ 123825 h 142875"/>
                <a:gd name="connsiteX1" fmla="*/ 73819 w 592931"/>
                <a:gd name="connsiteY1" fmla="*/ 88107 h 142875"/>
                <a:gd name="connsiteX2" fmla="*/ 152400 w 592931"/>
                <a:gd name="connsiteY2" fmla="*/ 42863 h 142875"/>
                <a:gd name="connsiteX3" fmla="*/ 221456 w 592931"/>
                <a:gd name="connsiteY3" fmla="*/ 21432 h 142875"/>
                <a:gd name="connsiteX4" fmla="*/ 254794 w 592931"/>
                <a:gd name="connsiteY4" fmla="*/ 19050 h 142875"/>
                <a:gd name="connsiteX5" fmla="*/ 261937 w 592931"/>
                <a:gd name="connsiteY5" fmla="*/ 0 h 142875"/>
                <a:gd name="connsiteX6" fmla="*/ 319087 w 592931"/>
                <a:gd name="connsiteY6" fmla="*/ 0 h 142875"/>
                <a:gd name="connsiteX7" fmla="*/ 381000 w 592931"/>
                <a:gd name="connsiteY7" fmla="*/ 4763 h 142875"/>
                <a:gd name="connsiteX8" fmla="*/ 450056 w 592931"/>
                <a:gd name="connsiteY8" fmla="*/ 16669 h 142875"/>
                <a:gd name="connsiteX9" fmla="*/ 511969 w 592931"/>
                <a:gd name="connsiteY9" fmla="*/ 42863 h 142875"/>
                <a:gd name="connsiteX10" fmla="*/ 547687 w 592931"/>
                <a:gd name="connsiteY10" fmla="*/ 64294 h 142875"/>
                <a:gd name="connsiteX11" fmla="*/ 571500 w 592931"/>
                <a:gd name="connsiteY11" fmla="*/ 80963 h 142875"/>
                <a:gd name="connsiteX12" fmla="*/ 581025 w 592931"/>
                <a:gd name="connsiteY12" fmla="*/ 92869 h 142875"/>
                <a:gd name="connsiteX13" fmla="*/ 590550 w 592931"/>
                <a:gd name="connsiteY13" fmla="*/ 111919 h 142875"/>
                <a:gd name="connsiteX14" fmla="*/ 592931 w 592931"/>
                <a:gd name="connsiteY14" fmla="*/ 123825 h 142875"/>
                <a:gd name="connsiteX15" fmla="*/ 566737 w 592931"/>
                <a:gd name="connsiteY15" fmla="*/ 102394 h 142875"/>
                <a:gd name="connsiteX16" fmla="*/ 533400 w 592931"/>
                <a:gd name="connsiteY16" fmla="*/ 83344 h 142875"/>
                <a:gd name="connsiteX17" fmla="*/ 478631 w 592931"/>
                <a:gd name="connsiteY17" fmla="*/ 61913 h 142875"/>
                <a:gd name="connsiteX18" fmla="*/ 438150 w 592931"/>
                <a:gd name="connsiteY18" fmla="*/ 52388 h 142875"/>
                <a:gd name="connsiteX19" fmla="*/ 388144 w 592931"/>
                <a:gd name="connsiteY19" fmla="*/ 42863 h 142875"/>
                <a:gd name="connsiteX20" fmla="*/ 328612 w 592931"/>
                <a:gd name="connsiteY20" fmla="*/ 42863 h 142875"/>
                <a:gd name="connsiteX21" fmla="*/ 290512 w 592931"/>
                <a:gd name="connsiteY21" fmla="*/ 45244 h 142875"/>
                <a:gd name="connsiteX22" fmla="*/ 261937 w 592931"/>
                <a:gd name="connsiteY22" fmla="*/ 47625 h 142875"/>
                <a:gd name="connsiteX23" fmla="*/ 190500 w 592931"/>
                <a:gd name="connsiteY23" fmla="*/ 64294 h 142875"/>
                <a:gd name="connsiteX24" fmla="*/ 145256 w 592931"/>
                <a:gd name="connsiteY24" fmla="*/ 78582 h 142875"/>
                <a:gd name="connsiteX25" fmla="*/ 88106 w 592931"/>
                <a:gd name="connsiteY25" fmla="*/ 114300 h 142875"/>
                <a:gd name="connsiteX26" fmla="*/ 47625 w 592931"/>
                <a:gd name="connsiteY26" fmla="*/ 142875 h 142875"/>
                <a:gd name="connsiteX27" fmla="*/ 0 w 592931"/>
                <a:gd name="connsiteY27" fmla="*/ 12382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2931" h="142875">
                  <a:moveTo>
                    <a:pt x="0" y="123825"/>
                  </a:moveTo>
                  <a:lnTo>
                    <a:pt x="73819" y="88107"/>
                  </a:lnTo>
                  <a:lnTo>
                    <a:pt x="152400" y="42863"/>
                  </a:lnTo>
                  <a:lnTo>
                    <a:pt x="221456" y="21432"/>
                  </a:lnTo>
                  <a:lnTo>
                    <a:pt x="254794" y="19050"/>
                  </a:lnTo>
                  <a:lnTo>
                    <a:pt x="261937" y="0"/>
                  </a:lnTo>
                  <a:lnTo>
                    <a:pt x="319087" y="0"/>
                  </a:lnTo>
                  <a:lnTo>
                    <a:pt x="381000" y="4763"/>
                  </a:lnTo>
                  <a:lnTo>
                    <a:pt x="450056" y="16669"/>
                  </a:lnTo>
                  <a:lnTo>
                    <a:pt x="511969" y="42863"/>
                  </a:lnTo>
                  <a:lnTo>
                    <a:pt x="547687" y="64294"/>
                  </a:lnTo>
                  <a:lnTo>
                    <a:pt x="571500" y="80963"/>
                  </a:lnTo>
                  <a:lnTo>
                    <a:pt x="581025" y="92869"/>
                  </a:lnTo>
                  <a:lnTo>
                    <a:pt x="590550" y="111919"/>
                  </a:lnTo>
                  <a:lnTo>
                    <a:pt x="592931" y="123825"/>
                  </a:lnTo>
                  <a:lnTo>
                    <a:pt x="566737" y="102394"/>
                  </a:lnTo>
                  <a:lnTo>
                    <a:pt x="533400" y="83344"/>
                  </a:lnTo>
                  <a:lnTo>
                    <a:pt x="478631" y="61913"/>
                  </a:lnTo>
                  <a:lnTo>
                    <a:pt x="438150" y="52388"/>
                  </a:lnTo>
                  <a:lnTo>
                    <a:pt x="388144" y="42863"/>
                  </a:lnTo>
                  <a:lnTo>
                    <a:pt x="328612" y="42863"/>
                  </a:lnTo>
                  <a:lnTo>
                    <a:pt x="290512" y="45244"/>
                  </a:lnTo>
                  <a:lnTo>
                    <a:pt x="261937" y="47625"/>
                  </a:lnTo>
                  <a:lnTo>
                    <a:pt x="190500" y="64294"/>
                  </a:lnTo>
                  <a:lnTo>
                    <a:pt x="145256" y="78582"/>
                  </a:lnTo>
                  <a:lnTo>
                    <a:pt x="88106" y="114300"/>
                  </a:lnTo>
                  <a:lnTo>
                    <a:pt x="47625" y="14287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98681B7-AE64-4CEA-85BA-6B0CD633FF9F}"/>
                </a:ext>
              </a:extLst>
            </p:cNvPr>
            <p:cNvSpPr/>
            <p:nvPr/>
          </p:nvSpPr>
          <p:spPr>
            <a:xfrm>
              <a:off x="1382861" y="1294350"/>
              <a:ext cx="406157" cy="89886"/>
            </a:xfrm>
            <a:custGeom>
              <a:avLst/>
              <a:gdLst>
                <a:gd name="connsiteX0" fmla="*/ 0 w 516732"/>
                <a:gd name="connsiteY0" fmla="*/ 121443 h 123825"/>
                <a:gd name="connsiteX1" fmla="*/ 88107 w 516732"/>
                <a:gd name="connsiteY1" fmla="*/ 71437 h 123825"/>
                <a:gd name="connsiteX2" fmla="*/ 164307 w 516732"/>
                <a:gd name="connsiteY2" fmla="*/ 33337 h 123825"/>
                <a:gd name="connsiteX3" fmla="*/ 226219 w 516732"/>
                <a:gd name="connsiteY3" fmla="*/ 19050 h 123825"/>
                <a:gd name="connsiteX4" fmla="*/ 245269 w 516732"/>
                <a:gd name="connsiteY4" fmla="*/ 4762 h 123825"/>
                <a:gd name="connsiteX5" fmla="*/ 311944 w 516732"/>
                <a:gd name="connsiteY5" fmla="*/ 0 h 123825"/>
                <a:gd name="connsiteX6" fmla="*/ 376238 w 516732"/>
                <a:gd name="connsiteY6" fmla="*/ 2381 h 123825"/>
                <a:gd name="connsiteX7" fmla="*/ 416719 w 516732"/>
                <a:gd name="connsiteY7" fmla="*/ 11906 h 123825"/>
                <a:gd name="connsiteX8" fmla="*/ 457200 w 516732"/>
                <a:gd name="connsiteY8" fmla="*/ 28575 h 123825"/>
                <a:gd name="connsiteX9" fmla="*/ 500063 w 516732"/>
                <a:gd name="connsiteY9" fmla="*/ 47625 h 123825"/>
                <a:gd name="connsiteX10" fmla="*/ 514350 w 516732"/>
                <a:gd name="connsiteY10" fmla="*/ 69056 h 123825"/>
                <a:gd name="connsiteX11" fmla="*/ 516732 w 516732"/>
                <a:gd name="connsiteY11" fmla="*/ 92868 h 123825"/>
                <a:gd name="connsiteX12" fmla="*/ 492919 w 516732"/>
                <a:gd name="connsiteY12" fmla="*/ 78581 h 123825"/>
                <a:gd name="connsiteX13" fmla="*/ 454819 w 516732"/>
                <a:gd name="connsiteY13" fmla="*/ 61912 h 123825"/>
                <a:gd name="connsiteX14" fmla="*/ 404813 w 516732"/>
                <a:gd name="connsiteY14" fmla="*/ 47625 h 123825"/>
                <a:gd name="connsiteX15" fmla="*/ 333375 w 516732"/>
                <a:gd name="connsiteY15" fmla="*/ 45243 h 123825"/>
                <a:gd name="connsiteX16" fmla="*/ 264319 w 516732"/>
                <a:gd name="connsiteY16" fmla="*/ 54768 h 123825"/>
                <a:gd name="connsiteX17" fmla="*/ 240507 w 516732"/>
                <a:gd name="connsiteY17" fmla="*/ 45243 h 123825"/>
                <a:gd name="connsiteX18" fmla="*/ 190500 w 516732"/>
                <a:gd name="connsiteY18" fmla="*/ 61912 h 123825"/>
                <a:gd name="connsiteX19" fmla="*/ 107157 w 516732"/>
                <a:gd name="connsiteY19" fmla="*/ 97631 h 123825"/>
                <a:gd name="connsiteX20" fmla="*/ 64294 w 516732"/>
                <a:gd name="connsiteY20" fmla="*/ 123825 h 123825"/>
                <a:gd name="connsiteX21" fmla="*/ 0 w 516732"/>
                <a:gd name="connsiteY21" fmla="*/ 12144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6732" h="123825">
                  <a:moveTo>
                    <a:pt x="0" y="121443"/>
                  </a:moveTo>
                  <a:lnTo>
                    <a:pt x="88107" y="71437"/>
                  </a:lnTo>
                  <a:lnTo>
                    <a:pt x="164307" y="33337"/>
                  </a:lnTo>
                  <a:lnTo>
                    <a:pt x="226219" y="19050"/>
                  </a:lnTo>
                  <a:lnTo>
                    <a:pt x="245269" y="4762"/>
                  </a:lnTo>
                  <a:lnTo>
                    <a:pt x="311944" y="0"/>
                  </a:lnTo>
                  <a:lnTo>
                    <a:pt x="376238" y="2381"/>
                  </a:lnTo>
                  <a:lnTo>
                    <a:pt x="416719" y="11906"/>
                  </a:lnTo>
                  <a:lnTo>
                    <a:pt x="457200" y="28575"/>
                  </a:lnTo>
                  <a:lnTo>
                    <a:pt x="500063" y="47625"/>
                  </a:lnTo>
                  <a:lnTo>
                    <a:pt x="514350" y="69056"/>
                  </a:lnTo>
                  <a:lnTo>
                    <a:pt x="516732" y="92868"/>
                  </a:lnTo>
                  <a:lnTo>
                    <a:pt x="492919" y="78581"/>
                  </a:lnTo>
                  <a:lnTo>
                    <a:pt x="454819" y="61912"/>
                  </a:lnTo>
                  <a:lnTo>
                    <a:pt x="404813" y="47625"/>
                  </a:lnTo>
                  <a:lnTo>
                    <a:pt x="333375" y="45243"/>
                  </a:lnTo>
                  <a:lnTo>
                    <a:pt x="264319" y="54768"/>
                  </a:lnTo>
                  <a:lnTo>
                    <a:pt x="240507" y="45243"/>
                  </a:lnTo>
                  <a:lnTo>
                    <a:pt x="190500" y="61912"/>
                  </a:lnTo>
                  <a:lnTo>
                    <a:pt x="107157" y="97631"/>
                  </a:lnTo>
                  <a:lnTo>
                    <a:pt x="64294" y="123825"/>
                  </a:lnTo>
                  <a:lnTo>
                    <a:pt x="0" y="121443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E9DDE2-E233-4318-9BD3-EC85503FD31A}"/>
                </a:ext>
              </a:extLst>
            </p:cNvPr>
            <p:cNvSpPr/>
            <p:nvPr/>
          </p:nvSpPr>
          <p:spPr>
            <a:xfrm>
              <a:off x="1452114" y="1349666"/>
              <a:ext cx="348134" cy="100257"/>
            </a:xfrm>
            <a:custGeom>
              <a:avLst/>
              <a:gdLst>
                <a:gd name="connsiteX0" fmla="*/ 0 w 442912"/>
                <a:gd name="connsiteY0" fmla="*/ 128587 h 138112"/>
                <a:gd name="connsiteX1" fmla="*/ 57150 w 442912"/>
                <a:gd name="connsiteY1" fmla="*/ 78581 h 138112"/>
                <a:gd name="connsiteX2" fmla="*/ 128587 w 442912"/>
                <a:gd name="connsiteY2" fmla="*/ 38100 h 138112"/>
                <a:gd name="connsiteX3" fmla="*/ 192881 w 442912"/>
                <a:gd name="connsiteY3" fmla="*/ 19050 h 138112"/>
                <a:gd name="connsiteX4" fmla="*/ 223837 w 442912"/>
                <a:gd name="connsiteY4" fmla="*/ 14287 h 138112"/>
                <a:gd name="connsiteX5" fmla="*/ 235743 w 442912"/>
                <a:gd name="connsiteY5" fmla="*/ 4762 h 138112"/>
                <a:gd name="connsiteX6" fmla="*/ 283368 w 442912"/>
                <a:gd name="connsiteY6" fmla="*/ 0 h 138112"/>
                <a:gd name="connsiteX7" fmla="*/ 359568 w 442912"/>
                <a:gd name="connsiteY7" fmla="*/ 0 h 138112"/>
                <a:gd name="connsiteX8" fmla="*/ 395287 w 442912"/>
                <a:gd name="connsiteY8" fmla="*/ 9525 h 138112"/>
                <a:gd name="connsiteX9" fmla="*/ 433387 w 442912"/>
                <a:gd name="connsiteY9" fmla="*/ 21431 h 138112"/>
                <a:gd name="connsiteX10" fmla="*/ 442912 w 442912"/>
                <a:gd name="connsiteY10" fmla="*/ 50006 h 138112"/>
                <a:gd name="connsiteX11" fmla="*/ 404812 w 442912"/>
                <a:gd name="connsiteY11" fmla="*/ 45243 h 138112"/>
                <a:gd name="connsiteX12" fmla="*/ 361950 w 442912"/>
                <a:gd name="connsiteY12" fmla="*/ 38100 h 138112"/>
                <a:gd name="connsiteX13" fmla="*/ 283368 w 442912"/>
                <a:gd name="connsiteY13" fmla="*/ 42862 h 138112"/>
                <a:gd name="connsiteX14" fmla="*/ 250031 w 442912"/>
                <a:gd name="connsiteY14" fmla="*/ 45243 h 138112"/>
                <a:gd name="connsiteX15" fmla="*/ 211931 w 442912"/>
                <a:gd name="connsiteY15" fmla="*/ 59531 h 138112"/>
                <a:gd name="connsiteX16" fmla="*/ 142875 w 442912"/>
                <a:gd name="connsiteY16" fmla="*/ 92868 h 138112"/>
                <a:gd name="connsiteX17" fmla="*/ 100012 w 442912"/>
                <a:gd name="connsiteY17" fmla="*/ 111918 h 138112"/>
                <a:gd name="connsiteX18" fmla="*/ 73818 w 442912"/>
                <a:gd name="connsiteY18" fmla="*/ 138112 h 138112"/>
                <a:gd name="connsiteX19" fmla="*/ 0 w 442912"/>
                <a:gd name="connsiteY19" fmla="*/ 128587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2912" h="138112">
                  <a:moveTo>
                    <a:pt x="0" y="128587"/>
                  </a:moveTo>
                  <a:lnTo>
                    <a:pt x="57150" y="78581"/>
                  </a:lnTo>
                  <a:lnTo>
                    <a:pt x="128587" y="38100"/>
                  </a:lnTo>
                  <a:lnTo>
                    <a:pt x="192881" y="19050"/>
                  </a:lnTo>
                  <a:lnTo>
                    <a:pt x="223837" y="14287"/>
                  </a:lnTo>
                  <a:lnTo>
                    <a:pt x="235743" y="4762"/>
                  </a:lnTo>
                  <a:lnTo>
                    <a:pt x="283368" y="0"/>
                  </a:lnTo>
                  <a:lnTo>
                    <a:pt x="359568" y="0"/>
                  </a:lnTo>
                  <a:lnTo>
                    <a:pt x="395287" y="9525"/>
                  </a:lnTo>
                  <a:lnTo>
                    <a:pt x="433387" y="21431"/>
                  </a:lnTo>
                  <a:lnTo>
                    <a:pt x="442912" y="50006"/>
                  </a:lnTo>
                  <a:lnTo>
                    <a:pt x="404812" y="45243"/>
                  </a:lnTo>
                  <a:lnTo>
                    <a:pt x="361950" y="38100"/>
                  </a:lnTo>
                  <a:lnTo>
                    <a:pt x="283368" y="42862"/>
                  </a:lnTo>
                  <a:lnTo>
                    <a:pt x="250031" y="45243"/>
                  </a:lnTo>
                  <a:lnTo>
                    <a:pt x="211931" y="59531"/>
                  </a:lnTo>
                  <a:lnTo>
                    <a:pt x="142875" y="92868"/>
                  </a:lnTo>
                  <a:lnTo>
                    <a:pt x="100012" y="111918"/>
                  </a:lnTo>
                  <a:lnTo>
                    <a:pt x="73818" y="138112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986C24-B77C-4130-9E63-6BFFBA9BDFC8}"/>
                </a:ext>
              </a:extLst>
            </p:cNvPr>
            <p:cNvSpPr/>
            <p:nvPr/>
          </p:nvSpPr>
          <p:spPr>
            <a:xfrm>
              <a:off x="1551313" y="1394608"/>
              <a:ext cx="252678" cy="96800"/>
            </a:xfrm>
            <a:custGeom>
              <a:avLst/>
              <a:gdLst>
                <a:gd name="connsiteX0" fmla="*/ 0 w 321469"/>
                <a:gd name="connsiteY0" fmla="*/ 128588 h 133350"/>
                <a:gd name="connsiteX1" fmla="*/ 57150 w 321469"/>
                <a:gd name="connsiteY1" fmla="*/ 90488 h 133350"/>
                <a:gd name="connsiteX2" fmla="*/ 123825 w 321469"/>
                <a:gd name="connsiteY2" fmla="*/ 61913 h 133350"/>
                <a:gd name="connsiteX3" fmla="*/ 164306 w 321469"/>
                <a:gd name="connsiteY3" fmla="*/ 35719 h 133350"/>
                <a:gd name="connsiteX4" fmla="*/ 188119 w 321469"/>
                <a:gd name="connsiteY4" fmla="*/ 28575 h 133350"/>
                <a:gd name="connsiteX5" fmla="*/ 195262 w 321469"/>
                <a:gd name="connsiteY5" fmla="*/ 19050 h 133350"/>
                <a:gd name="connsiteX6" fmla="*/ 226219 w 321469"/>
                <a:gd name="connsiteY6" fmla="*/ 4763 h 133350"/>
                <a:gd name="connsiteX7" fmla="*/ 269081 w 321469"/>
                <a:gd name="connsiteY7" fmla="*/ 0 h 133350"/>
                <a:gd name="connsiteX8" fmla="*/ 302419 w 321469"/>
                <a:gd name="connsiteY8" fmla="*/ 0 h 133350"/>
                <a:gd name="connsiteX9" fmla="*/ 314325 w 321469"/>
                <a:gd name="connsiteY9" fmla="*/ 2381 h 133350"/>
                <a:gd name="connsiteX10" fmla="*/ 321469 w 321469"/>
                <a:gd name="connsiteY10" fmla="*/ 28575 h 133350"/>
                <a:gd name="connsiteX11" fmla="*/ 307181 w 321469"/>
                <a:gd name="connsiteY11" fmla="*/ 35719 h 133350"/>
                <a:gd name="connsiteX12" fmla="*/ 254794 w 321469"/>
                <a:gd name="connsiteY12" fmla="*/ 47625 h 133350"/>
                <a:gd name="connsiteX13" fmla="*/ 204787 w 321469"/>
                <a:gd name="connsiteY13" fmla="*/ 50006 h 133350"/>
                <a:gd name="connsiteX14" fmla="*/ 145256 w 321469"/>
                <a:gd name="connsiteY14" fmla="*/ 76200 h 133350"/>
                <a:gd name="connsiteX15" fmla="*/ 107156 w 321469"/>
                <a:gd name="connsiteY15" fmla="*/ 100013 h 133350"/>
                <a:gd name="connsiteX16" fmla="*/ 61912 w 321469"/>
                <a:gd name="connsiteY16" fmla="*/ 133350 h 133350"/>
                <a:gd name="connsiteX17" fmla="*/ 0 w 321469"/>
                <a:gd name="connsiteY17" fmla="*/ 12858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1469" h="133350">
                  <a:moveTo>
                    <a:pt x="0" y="128588"/>
                  </a:moveTo>
                  <a:lnTo>
                    <a:pt x="57150" y="90488"/>
                  </a:lnTo>
                  <a:lnTo>
                    <a:pt x="123825" y="61913"/>
                  </a:lnTo>
                  <a:lnTo>
                    <a:pt x="164306" y="35719"/>
                  </a:lnTo>
                  <a:lnTo>
                    <a:pt x="188119" y="28575"/>
                  </a:lnTo>
                  <a:lnTo>
                    <a:pt x="195262" y="19050"/>
                  </a:lnTo>
                  <a:lnTo>
                    <a:pt x="226219" y="4763"/>
                  </a:lnTo>
                  <a:lnTo>
                    <a:pt x="269081" y="0"/>
                  </a:lnTo>
                  <a:lnTo>
                    <a:pt x="302419" y="0"/>
                  </a:lnTo>
                  <a:lnTo>
                    <a:pt x="314325" y="2381"/>
                  </a:lnTo>
                  <a:lnTo>
                    <a:pt x="321469" y="28575"/>
                  </a:lnTo>
                  <a:lnTo>
                    <a:pt x="307181" y="35719"/>
                  </a:lnTo>
                  <a:lnTo>
                    <a:pt x="254794" y="47625"/>
                  </a:lnTo>
                  <a:lnTo>
                    <a:pt x="204787" y="50006"/>
                  </a:lnTo>
                  <a:lnTo>
                    <a:pt x="145256" y="76200"/>
                  </a:lnTo>
                  <a:lnTo>
                    <a:pt x="107156" y="100013"/>
                  </a:lnTo>
                  <a:lnTo>
                    <a:pt x="61912" y="133350"/>
                  </a:lnTo>
                  <a:lnTo>
                    <a:pt x="0" y="128588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D32FF8-463F-4615-9057-33142CD03320}"/>
                </a:ext>
              </a:extLst>
            </p:cNvPr>
            <p:cNvSpPr/>
            <p:nvPr/>
          </p:nvSpPr>
          <p:spPr>
            <a:xfrm>
              <a:off x="1633668" y="1436094"/>
              <a:ext cx="187169" cy="101986"/>
            </a:xfrm>
            <a:custGeom>
              <a:avLst/>
              <a:gdLst>
                <a:gd name="connsiteX0" fmla="*/ 0 w 238125"/>
                <a:gd name="connsiteY0" fmla="*/ 140494 h 140494"/>
                <a:gd name="connsiteX1" fmla="*/ 40481 w 238125"/>
                <a:gd name="connsiteY1" fmla="*/ 88106 h 140494"/>
                <a:gd name="connsiteX2" fmla="*/ 95250 w 238125"/>
                <a:gd name="connsiteY2" fmla="*/ 57150 h 140494"/>
                <a:gd name="connsiteX3" fmla="*/ 138112 w 238125"/>
                <a:gd name="connsiteY3" fmla="*/ 30956 h 140494"/>
                <a:gd name="connsiteX4" fmla="*/ 166687 w 238125"/>
                <a:gd name="connsiteY4" fmla="*/ 21431 h 140494"/>
                <a:gd name="connsiteX5" fmla="*/ 178594 w 238125"/>
                <a:gd name="connsiteY5" fmla="*/ 7144 h 140494"/>
                <a:gd name="connsiteX6" fmla="*/ 211931 w 238125"/>
                <a:gd name="connsiteY6" fmla="*/ 0 h 140494"/>
                <a:gd name="connsiteX7" fmla="*/ 223837 w 238125"/>
                <a:gd name="connsiteY7" fmla="*/ 0 h 140494"/>
                <a:gd name="connsiteX8" fmla="*/ 238125 w 238125"/>
                <a:gd name="connsiteY8" fmla="*/ 26194 h 140494"/>
                <a:gd name="connsiteX9" fmla="*/ 221456 w 238125"/>
                <a:gd name="connsiteY9" fmla="*/ 42863 h 140494"/>
                <a:gd name="connsiteX10" fmla="*/ 192881 w 238125"/>
                <a:gd name="connsiteY10" fmla="*/ 47625 h 140494"/>
                <a:gd name="connsiteX11" fmla="*/ 157162 w 238125"/>
                <a:gd name="connsiteY11" fmla="*/ 66675 h 140494"/>
                <a:gd name="connsiteX12" fmla="*/ 123825 w 238125"/>
                <a:gd name="connsiteY12" fmla="*/ 88106 h 140494"/>
                <a:gd name="connsiteX13" fmla="*/ 92869 w 238125"/>
                <a:gd name="connsiteY13" fmla="*/ 104775 h 140494"/>
                <a:gd name="connsiteX14" fmla="*/ 69056 w 238125"/>
                <a:gd name="connsiteY14" fmla="*/ 138113 h 140494"/>
                <a:gd name="connsiteX15" fmla="*/ 0 w 238125"/>
                <a:gd name="connsiteY15" fmla="*/ 140494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8125" h="140494">
                  <a:moveTo>
                    <a:pt x="0" y="140494"/>
                  </a:moveTo>
                  <a:lnTo>
                    <a:pt x="40481" y="88106"/>
                  </a:lnTo>
                  <a:lnTo>
                    <a:pt x="95250" y="57150"/>
                  </a:lnTo>
                  <a:lnTo>
                    <a:pt x="138112" y="30956"/>
                  </a:lnTo>
                  <a:lnTo>
                    <a:pt x="166687" y="21431"/>
                  </a:lnTo>
                  <a:lnTo>
                    <a:pt x="178594" y="7144"/>
                  </a:lnTo>
                  <a:lnTo>
                    <a:pt x="211931" y="0"/>
                  </a:lnTo>
                  <a:lnTo>
                    <a:pt x="223837" y="0"/>
                  </a:lnTo>
                  <a:lnTo>
                    <a:pt x="238125" y="26194"/>
                  </a:lnTo>
                  <a:lnTo>
                    <a:pt x="221456" y="42863"/>
                  </a:lnTo>
                  <a:lnTo>
                    <a:pt x="192881" y="47625"/>
                  </a:lnTo>
                  <a:lnTo>
                    <a:pt x="157162" y="66675"/>
                  </a:lnTo>
                  <a:lnTo>
                    <a:pt x="123825" y="88106"/>
                  </a:lnTo>
                  <a:lnTo>
                    <a:pt x="92869" y="104775"/>
                  </a:lnTo>
                  <a:lnTo>
                    <a:pt x="69056" y="138113"/>
                  </a:lnTo>
                  <a:lnTo>
                    <a:pt x="0" y="140494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3E2DBB-90F3-4050-8169-A0F6E6273736}"/>
                </a:ext>
              </a:extLst>
            </p:cNvPr>
            <p:cNvSpPr/>
            <p:nvPr/>
          </p:nvSpPr>
          <p:spPr>
            <a:xfrm>
              <a:off x="1826451" y="1565737"/>
              <a:ext cx="46792" cy="51857"/>
            </a:xfrm>
            <a:custGeom>
              <a:avLst/>
              <a:gdLst>
                <a:gd name="connsiteX0" fmla="*/ 0 w 59531"/>
                <a:gd name="connsiteY0" fmla="*/ 50006 h 71437"/>
                <a:gd name="connsiteX1" fmla="*/ 54768 w 59531"/>
                <a:gd name="connsiteY1" fmla="*/ 0 h 71437"/>
                <a:gd name="connsiteX2" fmla="*/ 59531 w 59531"/>
                <a:gd name="connsiteY2" fmla="*/ 40481 h 71437"/>
                <a:gd name="connsiteX3" fmla="*/ 47625 w 59531"/>
                <a:gd name="connsiteY3" fmla="*/ 71437 h 71437"/>
                <a:gd name="connsiteX4" fmla="*/ 0 w 59531"/>
                <a:gd name="connsiteY4" fmla="*/ 50006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31" h="71437">
                  <a:moveTo>
                    <a:pt x="0" y="50006"/>
                  </a:moveTo>
                  <a:lnTo>
                    <a:pt x="54768" y="0"/>
                  </a:lnTo>
                  <a:lnTo>
                    <a:pt x="59531" y="40481"/>
                  </a:lnTo>
                  <a:lnTo>
                    <a:pt x="47625" y="71437"/>
                  </a:lnTo>
                  <a:lnTo>
                    <a:pt x="0" y="50006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6B263C9-1459-461F-9AA2-745897EE728E}"/>
                </a:ext>
              </a:extLst>
            </p:cNvPr>
            <p:cNvSpPr/>
            <p:nvPr/>
          </p:nvSpPr>
          <p:spPr>
            <a:xfrm>
              <a:off x="1738482" y="1493137"/>
              <a:ext cx="97328" cy="76058"/>
            </a:xfrm>
            <a:custGeom>
              <a:avLst/>
              <a:gdLst>
                <a:gd name="connsiteX0" fmla="*/ 0 w 123825"/>
                <a:gd name="connsiteY0" fmla="*/ 104775 h 104775"/>
                <a:gd name="connsiteX1" fmla="*/ 47625 w 123825"/>
                <a:gd name="connsiteY1" fmla="*/ 50007 h 104775"/>
                <a:gd name="connsiteX2" fmla="*/ 95250 w 123825"/>
                <a:gd name="connsiteY2" fmla="*/ 19050 h 104775"/>
                <a:gd name="connsiteX3" fmla="*/ 111919 w 123825"/>
                <a:gd name="connsiteY3" fmla="*/ 0 h 104775"/>
                <a:gd name="connsiteX4" fmla="*/ 123825 w 123825"/>
                <a:gd name="connsiteY4" fmla="*/ 33338 h 104775"/>
                <a:gd name="connsiteX5" fmla="*/ 116681 w 123825"/>
                <a:gd name="connsiteY5" fmla="*/ 45244 h 104775"/>
                <a:gd name="connsiteX6" fmla="*/ 83344 w 123825"/>
                <a:gd name="connsiteY6" fmla="*/ 69057 h 104775"/>
                <a:gd name="connsiteX7" fmla="*/ 50006 w 123825"/>
                <a:gd name="connsiteY7" fmla="*/ 102394 h 104775"/>
                <a:gd name="connsiteX8" fmla="*/ 0 w 123825"/>
                <a:gd name="connsiteY8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25" h="104775">
                  <a:moveTo>
                    <a:pt x="0" y="104775"/>
                  </a:moveTo>
                  <a:lnTo>
                    <a:pt x="47625" y="50007"/>
                  </a:lnTo>
                  <a:lnTo>
                    <a:pt x="95250" y="19050"/>
                  </a:lnTo>
                  <a:lnTo>
                    <a:pt x="111919" y="0"/>
                  </a:lnTo>
                  <a:lnTo>
                    <a:pt x="123825" y="33338"/>
                  </a:lnTo>
                  <a:lnTo>
                    <a:pt x="116681" y="45244"/>
                  </a:lnTo>
                  <a:lnTo>
                    <a:pt x="83344" y="69057"/>
                  </a:lnTo>
                  <a:lnTo>
                    <a:pt x="50006" y="102394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856EE53-1371-469D-8026-1484A11A5B38}"/>
                </a:ext>
              </a:extLst>
            </p:cNvPr>
            <p:cNvSpPr/>
            <p:nvPr/>
          </p:nvSpPr>
          <p:spPr>
            <a:xfrm>
              <a:off x="4328900" y="590820"/>
              <a:ext cx="168452" cy="96800"/>
            </a:xfrm>
            <a:custGeom>
              <a:avLst/>
              <a:gdLst>
                <a:gd name="connsiteX0" fmla="*/ 0 w 214312"/>
                <a:gd name="connsiteY0" fmla="*/ 45244 h 133350"/>
                <a:gd name="connsiteX1" fmla="*/ 30956 w 214312"/>
                <a:gd name="connsiteY1" fmla="*/ 0 h 133350"/>
                <a:gd name="connsiteX2" fmla="*/ 214312 w 214312"/>
                <a:gd name="connsiteY2" fmla="*/ 4762 h 133350"/>
                <a:gd name="connsiteX3" fmla="*/ 176212 w 214312"/>
                <a:gd name="connsiteY3" fmla="*/ 78581 h 133350"/>
                <a:gd name="connsiteX4" fmla="*/ 130969 w 214312"/>
                <a:gd name="connsiteY4" fmla="*/ 133350 h 133350"/>
                <a:gd name="connsiteX5" fmla="*/ 80962 w 214312"/>
                <a:gd name="connsiteY5" fmla="*/ 100012 h 133350"/>
                <a:gd name="connsiteX6" fmla="*/ 0 w 214312"/>
                <a:gd name="connsiteY6" fmla="*/ 452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312" h="133350">
                  <a:moveTo>
                    <a:pt x="0" y="45244"/>
                  </a:moveTo>
                  <a:lnTo>
                    <a:pt x="30956" y="0"/>
                  </a:lnTo>
                  <a:lnTo>
                    <a:pt x="214312" y="4762"/>
                  </a:lnTo>
                  <a:lnTo>
                    <a:pt x="176212" y="78581"/>
                  </a:lnTo>
                  <a:lnTo>
                    <a:pt x="130969" y="133350"/>
                  </a:lnTo>
                  <a:lnTo>
                    <a:pt x="80962" y="100012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6758112-F5C5-4DE6-AE31-1449361B65A2}"/>
                </a:ext>
              </a:extLst>
            </p:cNvPr>
            <p:cNvSpPr/>
            <p:nvPr/>
          </p:nvSpPr>
          <p:spPr>
            <a:xfrm>
              <a:off x="4458047" y="589092"/>
              <a:ext cx="320059" cy="195329"/>
            </a:xfrm>
            <a:custGeom>
              <a:avLst/>
              <a:gdLst>
                <a:gd name="connsiteX0" fmla="*/ 0 w 407194"/>
                <a:gd name="connsiteY0" fmla="*/ 161925 h 269081"/>
                <a:gd name="connsiteX1" fmla="*/ 71438 w 407194"/>
                <a:gd name="connsiteY1" fmla="*/ 66675 h 269081"/>
                <a:gd name="connsiteX2" fmla="*/ 128588 w 407194"/>
                <a:gd name="connsiteY2" fmla="*/ 11906 h 269081"/>
                <a:gd name="connsiteX3" fmla="*/ 157163 w 407194"/>
                <a:gd name="connsiteY3" fmla="*/ 0 h 269081"/>
                <a:gd name="connsiteX4" fmla="*/ 407194 w 407194"/>
                <a:gd name="connsiteY4" fmla="*/ 0 h 269081"/>
                <a:gd name="connsiteX5" fmla="*/ 338138 w 407194"/>
                <a:gd name="connsiteY5" fmla="*/ 40481 h 269081"/>
                <a:gd name="connsiteX6" fmla="*/ 264319 w 407194"/>
                <a:gd name="connsiteY6" fmla="*/ 92868 h 269081"/>
                <a:gd name="connsiteX7" fmla="*/ 221456 w 407194"/>
                <a:gd name="connsiteY7" fmla="*/ 147637 h 269081"/>
                <a:gd name="connsiteX8" fmla="*/ 159544 w 407194"/>
                <a:gd name="connsiteY8" fmla="*/ 204787 h 269081"/>
                <a:gd name="connsiteX9" fmla="*/ 114300 w 407194"/>
                <a:gd name="connsiteY9" fmla="*/ 269081 h 269081"/>
                <a:gd name="connsiteX10" fmla="*/ 78581 w 407194"/>
                <a:gd name="connsiteY10" fmla="*/ 233362 h 269081"/>
                <a:gd name="connsiteX11" fmla="*/ 0 w 407194"/>
                <a:gd name="connsiteY11" fmla="*/ 161925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194" h="269081">
                  <a:moveTo>
                    <a:pt x="0" y="161925"/>
                  </a:moveTo>
                  <a:lnTo>
                    <a:pt x="71438" y="66675"/>
                  </a:lnTo>
                  <a:lnTo>
                    <a:pt x="128588" y="11906"/>
                  </a:lnTo>
                  <a:lnTo>
                    <a:pt x="157163" y="0"/>
                  </a:lnTo>
                  <a:lnTo>
                    <a:pt x="407194" y="0"/>
                  </a:lnTo>
                  <a:lnTo>
                    <a:pt x="338138" y="40481"/>
                  </a:lnTo>
                  <a:lnTo>
                    <a:pt x="264319" y="92868"/>
                  </a:lnTo>
                  <a:lnTo>
                    <a:pt x="221456" y="147637"/>
                  </a:lnTo>
                  <a:lnTo>
                    <a:pt x="159544" y="204787"/>
                  </a:lnTo>
                  <a:lnTo>
                    <a:pt x="114300" y="269081"/>
                  </a:lnTo>
                  <a:lnTo>
                    <a:pt x="78581" y="233362"/>
                  </a:lnTo>
                  <a:lnTo>
                    <a:pt x="0" y="161925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D3F6621-DAF3-4D8A-8A2F-4B1D94B381B7}"/>
                </a:ext>
              </a:extLst>
            </p:cNvPr>
            <p:cNvSpPr/>
            <p:nvPr/>
          </p:nvSpPr>
          <p:spPr>
            <a:xfrm>
              <a:off x="4564733" y="608106"/>
              <a:ext cx="718729" cy="261015"/>
            </a:xfrm>
            <a:custGeom>
              <a:avLst/>
              <a:gdLst>
                <a:gd name="connsiteX0" fmla="*/ 0 w 914400"/>
                <a:gd name="connsiteY0" fmla="*/ 273844 h 359569"/>
                <a:gd name="connsiteX1" fmla="*/ 78582 w 914400"/>
                <a:gd name="connsiteY1" fmla="*/ 178594 h 359569"/>
                <a:gd name="connsiteX2" fmla="*/ 159544 w 914400"/>
                <a:gd name="connsiteY2" fmla="*/ 119063 h 359569"/>
                <a:gd name="connsiteX3" fmla="*/ 257175 w 914400"/>
                <a:gd name="connsiteY3" fmla="*/ 66675 h 359569"/>
                <a:gd name="connsiteX4" fmla="*/ 352425 w 914400"/>
                <a:gd name="connsiteY4" fmla="*/ 30957 h 359569"/>
                <a:gd name="connsiteX5" fmla="*/ 438150 w 914400"/>
                <a:gd name="connsiteY5" fmla="*/ 2382 h 359569"/>
                <a:gd name="connsiteX6" fmla="*/ 466725 w 914400"/>
                <a:gd name="connsiteY6" fmla="*/ 0 h 359569"/>
                <a:gd name="connsiteX7" fmla="*/ 500063 w 914400"/>
                <a:gd name="connsiteY7" fmla="*/ 16669 h 359569"/>
                <a:gd name="connsiteX8" fmla="*/ 600075 w 914400"/>
                <a:gd name="connsiteY8" fmla="*/ 9525 h 359569"/>
                <a:gd name="connsiteX9" fmla="*/ 692944 w 914400"/>
                <a:gd name="connsiteY9" fmla="*/ 16669 h 359569"/>
                <a:gd name="connsiteX10" fmla="*/ 797719 w 914400"/>
                <a:gd name="connsiteY10" fmla="*/ 23813 h 359569"/>
                <a:gd name="connsiteX11" fmla="*/ 890588 w 914400"/>
                <a:gd name="connsiteY11" fmla="*/ 40482 h 359569"/>
                <a:gd name="connsiteX12" fmla="*/ 914400 w 914400"/>
                <a:gd name="connsiteY12" fmla="*/ 119063 h 359569"/>
                <a:gd name="connsiteX13" fmla="*/ 847725 w 914400"/>
                <a:gd name="connsiteY13" fmla="*/ 111919 h 359569"/>
                <a:gd name="connsiteX14" fmla="*/ 788194 w 914400"/>
                <a:gd name="connsiteY14" fmla="*/ 97632 h 359569"/>
                <a:gd name="connsiteX15" fmla="*/ 714375 w 914400"/>
                <a:gd name="connsiteY15" fmla="*/ 95250 h 359569"/>
                <a:gd name="connsiteX16" fmla="*/ 645319 w 914400"/>
                <a:gd name="connsiteY16" fmla="*/ 85725 h 359569"/>
                <a:gd name="connsiteX17" fmla="*/ 592932 w 914400"/>
                <a:gd name="connsiteY17" fmla="*/ 83344 h 359569"/>
                <a:gd name="connsiteX18" fmla="*/ 540544 w 914400"/>
                <a:gd name="connsiteY18" fmla="*/ 83344 h 359569"/>
                <a:gd name="connsiteX19" fmla="*/ 511969 w 914400"/>
                <a:gd name="connsiteY19" fmla="*/ 85725 h 359569"/>
                <a:gd name="connsiteX20" fmla="*/ 502444 w 914400"/>
                <a:gd name="connsiteY20" fmla="*/ 111919 h 359569"/>
                <a:gd name="connsiteX21" fmla="*/ 452438 w 914400"/>
                <a:gd name="connsiteY21" fmla="*/ 128588 h 359569"/>
                <a:gd name="connsiteX22" fmla="*/ 402432 w 914400"/>
                <a:gd name="connsiteY22" fmla="*/ 147638 h 359569"/>
                <a:gd name="connsiteX23" fmla="*/ 335757 w 914400"/>
                <a:gd name="connsiteY23" fmla="*/ 173832 h 359569"/>
                <a:gd name="connsiteX24" fmla="*/ 257175 w 914400"/>
                <a:gd name="connsiteY24" fmla="*/ 204788 h 359569"/>
                <a:gd name="connsiteX25" fmla="*/ 202407 w 914400"/>
                <a:gd name="connsiteY25" fmla="*/ 238125 h 359569"/>
                <a:gd name="connsiteX26" fmla="*/ 164307 w 914400"/>
                <a:gd name="connsiteY26" fmla="*/ 276225 h 359569"/>
                <a:gd name="connsiteX27" fmla="*/ 135732 w 914400"/>
                <a:gd name="connsiteY27" fmla="*/ 316707 h 359569"/>
                <a:gd name="connsiteX28" fmla="*/ 85725 w 914400"/>
                <a:gd name="connsiteY28" fmla="*/ 359569 h 359569"/>
                <a:gd name="connsiteX29" fmla="*/ 0 w 914400"/>
                <a:gd name="connsiteY29" fmla="*/ 273844 h 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14400" h="359569">
                  <a:moveTo>
                    <a:pt x="0" y="273844"/>
                  </a:moveTo>
                  <a:lnTo>
                    <a:pt x="78582" y="178594"/>
                  </a:lnTo>
                  <a:lnTo>
                    <a:pt x="159544" y="119063"/>
                  </a:lnTo>
                  <a:lnTo>
                    <a:pt x="257175" y="66675"/>
                  </a:lnTo>
                  <a:lnTo>
                    <a:pt x="352425" y="30957"/>
                  </a:lnTo>
                  <a:lnTo>
                    <a:pt x="438150" y="2382"/>
                  </a:lnTo>
                  <a:lnTo>
                    <a:pt x="466725" y="0"/>
                  </a:lnTo>
                  <a:lnTo>
                    <a:pt x="500063" y="16669"/>
                  </a:lnTo>
                  <a:lnTo>
                    <a:pt x="600075" y="9525"/>
                  </a:lnTo>
                  <a:lnTo>
                    <a:pt x="692944" y="16669"/>
                  </a:lnTo>
                  <a:lnTo>
                    <a:pt x="797719" y="23813"/>
                  </a:lnTo>
                  <a:lnTo>
                    <a:pt x="890588" y="40482"/>
                  </a:lnTo>
                  <a:lnTo>
                    <a:pt x="914400" y="119063"/>
                  </a:lnTo>
                  <a:lnTo>
                    <a:pt x="847725" y="111919"/>
                  </a:lnTo>
                  <a:lnTo>
                    <a:pt x="788194" y="97632"/>
                  </a:lnTo>
                  <a:lnTo>
                    <a:pt x="714375" y="95250"/>
                  </a:lnTo>
                  <a:lnTo>
                    <a:pt x="645319" y="85725"/>
                  </a:lnTo>
                  <a:lnTo>
                    <a:pt x="592932" y="83344"/>
                  </a:lnTo>
                  <a:lnTo>
                    <a:pt x="540544" y="83344"/>
                  </a:lnTo>
                  <a:lnTo>
                    <a:pt x="511969" y="85725"/>
                  </a:lnTo>
                  <a:lnTo>
                    <a:pt x="502444" y="111919"/>
                  </a:lnTo>
                  <a:lnTo>
                    <a:pt x="452438" y="128588"/>
                  </a:lnTo>
                  <a:lnTo>
                    <a:pt x="402432" y="147638"/>
                  </a:lnTo>
                  <a:lnTo>
                    <a:pt x="335757" y="173832"/>
                  </a:lnTo>
                  <a:lnTo>
                    <a:pt x="257175" y="204788"/>
                  </a:lnTo>
                  <a:lnTo>
                    <a:pt x="202407" y="238125"/>
                  </a:lnTo>
                  <a:lnTo>
                    <a:pt x="164307" y="276225"/>
                  </a:lnTo>
                  <a:lnTo>
                    <a:pt x="135732" y="316707"/>
                  </a:lnTo>
                  <a:lnTo>
                    <a:pt x="85725" y="359569"/>
                  </a:lnTo>
                  <a:lnTo>
                    <a:pt x="0" y="273844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CA952A8-1E95-41FD-A8BD-3CCDCB9F64A7}"/>
                </a:ext>
              </a:extLst>
            </p:cNvPr>
            <p:cNvSpPr/>
            <p:nvPr/>
          </p:nvSpPr>
          <p:spPr>
            <a:xfrm>
              <a:off x="4632114" y="730835"/>
              <a:ext cx="690654" cy="231629"/>
            </a:xfrm>
            <a:custGeom>
              <a:avLst/>
              <a:gdLst>
                <a:gd name="connsiteX0" fmla="*/ 0 w 878682"/>
                <a:gd name="connsiteY0" fmla="*/ 228600 h 319088"/>
                <a:gd name="connsiteX1" fmla="*/ 80963 w 878682"/>
                <a:gd name="connsiteY1" fmla="*/ 150019 h 319088"/>
                <a:gd name="connsiteX2" fmla="*/ 159544 w 878682"/>
                <a:gd name="connsiteY2" fmla="*/ 95250 h 319088"/>
                <a:gd name="connsiteX3" fmla="*/ 242888 w 878682"/>
                <a:gd name="connsiteY3" fmla="*/ 52388 h 319088"/>
                <a:gd name="connsiteX4" fmla="*/ 330994 w 878682"/>
                <a:gd name="connsiteY4" fmla="*/ 16669 h 319088"/>
                <a:gd name="connsiteX5" fmla="*/ 419100 w 878682"/>
                <a:gd name="connsiteY5" fmla="*/ 2381 h 319088"/>
                <a:gd name="connsiteX6" fmla="*/ 445294 w 878682"/>
                <a:gd name="connsiteY6" fmla="*/ 0 h 319088"/>
                <a:gd name="connsiteX7" fmla="*/ 476250 w 878682"/>
                <a:gd name="connsiteY7" fmla="*/ 23813 h 319088"/>
                <a:gd name="connsiteX8" fmla="*/ 569119 w 878682"/>
                <a:gd name="connsiteY8" fmla="*/ 21431 h 319088"/>
                <a:gd name="connsiteX9" fmla="*/ 669132 w 878682"/>
                <a:gd name="connsiteY9" fmla="*/ 30956 h 319088"/>
                <a:gd name="connsiteX10" fmla="*/ 742950 w 878682"/>
                <a:gd name="connsiteY10" fmla="*/ 47625 h 319088"/>
                <a:gd name="connsiteX11" fmla="*/ 807244 w 878682"/>
                <a:gd name="connsiteY11" fmla="*/ 64294 h 319088"/>
                <a:gd name="connsiteX12" fmla="*/ 862013 w 878682"/>
                <a:gd name="connsiteY12" fmla="*/ 80963 h 319088"/>
                <a:gd name="connsiteX13" fmla="*/ 878682 w 878682"/>
                <a:gd name="connsiteY13" fmla="*/ 147638 h 319088"/>
                <a:gd name="connsiteX14" fmla="*/ 809625 w 878682"/>
                <a:gd name="connsiteY14" fmla="*/ 130969 h 319088"/>
                <a:gd name="connsiteX15" fmla="*/ 723900 w 878682"/>
                <a:gd name="connsiteY15" fmla="*/ 107156 h 319088"/>
                <a:gd name="connsiteX16" fmla="*/ 654844 w 878682"/>
                <a:gd name="connsiteY16" fmla="*/ 95250 h 319088"/>
                <a:gd name="connsiteX17" fmla="*/ 576263 w 878682"/>
                <a:gd name="connsiteY17" fmla="*/ 83344 h 319088"/>
                <a:gd name="connsiteX18" fmla="*/ 509588 w 878682"/>
                <a:gd name="connsiteY18" fmla="*/ 83344 h 319088"/>
                <a:gd name="connsiteX19" fmla="*/ 495300 w 878682"/>
                <a:gd name="connsiteY19" fmla="*/ 83344 h 319088"/>
                <a:gd name="connsiteX20" fmla="*/ 481013 w 878682"/>
                <a:gd name="connsiteY20" fmla="*/ 109538 h 319088"/>
                <a:gd name="connsiteX21" fmla="*/ 416719 w 878682"/>
                <a:gd name="connsiteY21" fmla="*/ 111919 h 319088"/>
                <a:gd name="connsiteX22" fmla="*/ 359569 w 878682"/>
                <a:gd name="connsiteY22" fmla="*/ 130969 h 319088"/>
                <a:gd name="connsiteX23" fmla="*/ 283369 w 878682"/>
                <a:gd name="connsiteY23" fmla="*/ 169069 h 319088"/>
                <a:gd name="connsiteX24" fmla="*/ 211932 w 878682"/>
                <a:gd name="connsiteY24" fmla="*/ 197644 h 319088"/>
                <a:gd name="connsiteX25" fmla="*/ 142875 w 878682"/>
                <a:gd name="connsiteY25" fmla="*/ 240506 h 319088"/>
                <a:gd name="connsiteX26" fmla="*/ 100013 w 878682"/>
                <a:gd name="connsiteY26" fmla="*/ 292894 h 319088"/>
                <a:gd name="connsiteX27" fmla="*/ 71438 w 878682"/>
                <a:gd name="connsiteY27" fmla="*/ 319088 h 319088"/>
                <a:gd name="connsiteX28" fmla="*/ 0 w 878682"/>
                <a:gd name="connsiteY28" fmla="*/ 22860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78682" h="319088">
                  <a:moveTo>
                    <a:pt x="0" y="228600"/>
                  </a:moveTo>
                  <a:lnTo>
                    <a:pt x="80963" y="150019"/>
                  </a:lnTo>
                  <a:lnTo>
                    <a:pt x="159544" y="95250"/>
                  </a:lnTo>
                  <a:lnTo>
                    <a:pt x="242888" y="52388"/>
                  </a:lnTo>
                  <a:lnTo>
                    <a:pt x="330994" y="16669"/>
                  </a:lnTo>
                  <a:lnTo>
                    <a:pt x="419100" y="2381"/>
                  </a:lnTo>
                  <a:lnTo>
                    <a:pt x="445294" y="0"/>
                  </a:lnTo>
                  <a:lnTo>
                    <a:pt x="476250" y="23813"/>
                  </a:lnTo>
                  <a:lnTo>
                    <a:pt x="569119" y="21431"/>
                  </a:lnTo>
                  <a:lnTo>
                    <a:pt x="669132" y="30956"/>
                  </a:lnTo>
                  <a:lnTo>
                    <a:pt x="742950" y="47625"/>
                  </a:lnTo>
                  <a:lnTo>
                    <a:pt x="807244" y="64294"/>
                  </a:lnTo>
                  <a:lnTo>
                    <a:pt x="862013" y="80963"/>
                  </a:lnTo>
                  <a:lnTo>
                    <a:pt x="878682" y="147638"/>
                  </a:lnTo>
                  <a:lnTo>
                    <a:pt x="809625" y="130969"/>
                  </a:lnTo>
                  <a:lnTo>
                    <a:pt x="723900" y="107156"/>
                  </a:lnTo>
                  <a:lnTo>
                    <a:pt x="654844" y="95250"/>
                  </a:lnTo>
                  <a:lnTo>
                    <a:pt x="576263" y="83344"/>
                  </a:lnTo>
                  <a:lnTo>
                    <a:pt x="509588" y="83344"/>
                  </a:lnTo>
                  <a:lnTo>
                    <a:pt x="495300" y="83344"/>
                  </a:lnTo>
                  <a:lnTo>
                    <a:pt x="481013" y="109538"/>
                  </a:lnTo>
                  <a:lnTo>
                    <a:pt x="416719" y="111919"/>
                  </a:lnTo>
                  <a:lnTo>
                    <a:pt x="359569" y="130969"/>
                  </a:lnTo>
                  <a:lnTo>
                    <a:pt x="283369" y="169069"/>
                  </a:lnTo>
                  <a:lnTo>
                    <a:pt x="211932" y="197644"/>
                  </a:lnTo>
                  <a:lnTo>
                    <a:pt x="142875" y="240506"/>
                  </a:lnTo>
                  <a:lnTo>
                    <a:pt x="100013" y="292894"/>
                  </a:lnTo>
                  <a:lnTo>
                    <a:pt x="71438" y="319088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AB0E3F0-F9A9-4DE5-A819-B97E5D2BC144}"/>
                </a:ext>
              </a:extLst>
            </p:cNvPr>
            <p:cNvSpPr/>
            <p:nvPr/>
          </p:nvSpPr>
          <p:spPr>
            <a:xfrm>
              <a:off x="4686393" y="848378"/>
              <a:ext cx="640118" cy="188414"/>
            </a:xfrm>
            <a:custGeom>
              <a:avLst/>
              <a:gdLst>
                <a:gd name="connsiteX0" fmla="*/ 0 w 814387"/>
                <a:gd name="connsiteY0" fmla="*/ 176213 h 259556"/>
                <a:gd name="connsiteX1" fmla="*/ 95250 w 814387"/>
                <a:gd name="connsiteY1" fmla="*/ 107156 h 259556"/>
                <a:gd name="connsiteX2" fmla="*/ 204787 w 814387"/>
                <a:gd name="connsiteY2" fmla="*/ 57150 h 259556"/>
                <a:gd name="connsiteX3" fmla="*/ 311943 w 814387"/>
                <a:gd name="connsiteY3" fmla="*/ 11906 h 259556"/>
                <a:gd name="connsiteX4" fmla="*/ 423862 w 814387"/>
                <a:gd name="connsiteY4" fmla="*/ 0 h 259556"/>
                <a:gd name="connsiteX5" fmla="*/ 457200 w 814387"/>
                <a:gd name="connsiteY5" fmla="*/ 14288 h 259556"/>
                <a:gd name="connsiteX6" fmla="*/ 561975 w 814387"/>
                <a:gd name="connsiteY6" fmla="*/ 23813 h 259556"/>
                <a:gd name="connsiteX7" fmla="*/ 671512 w 814387"/>
                <a:gd name="connsiteY7" fmla="*/ 54769 h 259556"/>
                <a:gd name="connsiteX8" fmla="*/ 750093 w 814387"/>
                <a:gd name="connsiteY8" fmla="*/ 85725 h 259556"/>
                <a:gd name="connsiteX9" fmla="*/ 814387 w 814387"/>
                <a:gd name="connsiteY9" fmla="*/ 95250 h 259556"/>
                <a:gd name="connsiteX10" fmla="*/ 800100 w 814387"/>
                <a:gd name="connsiteY10" fmla="*/ 171450 h 259556"/>
                <a:gd name="connsiteX11" fmla="*/ 735806 w 814387"/>
                <a:gd name="connsiteY11" fmla="*/ 130969 h 259556"/>
                <a:gd name="connsiteX12" fmla="*/ 681037 w 814387"/>
                <a:gd name="connsiteY12" fmla="*/ 111919 h 259556"/>
                <a:gd name="connsiteX13" fmla="*/ 597693 w 814387"/>
                <a:gd name="connsiteY13" fmla="*/ 90488 h 259556"/>
                <a:gd name="connsiteX14" fmla="*/ 521493 w 814387"/>
                <a:gd name="connsiteY14" fmla="*/ 78581 h 259556"/>
                <a:gd name="connsiteX15" fmla="*/ 464343 w 814387"/>
                <a:gd name="connsiteY15" fmla="*/ 71438 h 259556"/>
                <a:gd name="connsiteX16" fmla="*/ 452437 w 814387"/>
                <a:gd name="connsiteY16" fmla="*/ 71438 h 259556"/>
                <a:gd name="connsiteX17" fmla="*/ 440531 w 814387"/>
                <a:gd name="connsiteY17" fmla="*/ 88106 h 259556"/>
                <a:gd name="connsiteX18" fmla="*/ 378618 w 814387"/>
                <a:gd name="connsiteY18" fmla="*/ 92869 h 259556"/>
                <a:gd name="connsiteX19" fmla="*/ 304800 w 814387"/>
                <a:gd name="connsiteY19" fmla="*/ 111919 h 259556"/>
                <a:gd name="connsiteX20" fmla="*/ 233362 w 814387"/>
                <a:gd name="connsiteY20" fmla="*/ 128588 h 259556"/>
                <a:gd name="connsiteX21" fmla="*/ 159543 w 814387"/>
                <a:gd name="connsiteY21" fmla="*/ 164306 h 259556"/>
                <a:gd name="connsiteX22" fmla="*/ 104775 w 814387"/>
                <a:gd name="connsiteY22" fmla="*/ 211931 h 259556"/>
                <a:gd name="connsiteX23" fmla="*/ 71437 w 814387"/>
                <a:gd name="connsiteY23" fmla="*/ 242888 h 259556"/>
                <a:gd name="connsiteX24" fmla="*/ 45243 w 814387"/>
                <a:gd name="connsiteY24" fmla="*/ 259556 h 259556"/>
                <a:gd name="connsiteX25" fmla="*/ 0 w 814387"/>
                <a:gd name="connsiteY25" fmla="*/ 176213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14387" h="259556">
                  <a:moveTo>
                    <a:pt x="0" y="176213"/>
                  </a:moveTo>
                  <a:lnTo>
                    <a:pt x="95250" y="107156"/>
                  </a:lnTo>
                  <a:lnTo>
                    <a:pt x="204787" y="57150"/>
                  </a:lnTo>
                  <a:lnTo>
                    <a:pt x="311943" y="11906"/>
                  </a:lnTo>
                  <a:lnTo>
                    <a:pt x="423862" y="0"/>
                  </a:lnTo>
                  <a:lnTo>
                    <a:pt x="457200" y="14288"/>
                  </a:lnTo>
                  <a:lnTo>
                    <a:pt x="561975" y="23813"/>
                  </a:lnTo>
                  <a:lnTo>
                    <a:pt x="671512" y="54769"/>
                  </a:lnTo>
                  <a:lnTo>
                    <a:pt x="750093" y="85725"/>
                  </a:lnTo>
                  <a:lnTo>
                    <a:pt x="814387" y="95250"/>
                  </a:lnTo>
                  <a:lnTo>
                    <a:pt x="800100" y="171450"/>
                  </a:lnTo>
                  <a:lnTo>
                    <a:pt x="735806" y="130969"/>
                  </a:lnTo>
                  <a:lnTo>
                    <a:pt x="681037" y="111919"/>
                  </a:lnTo>
                  <a:lnTo>
                    <a:pt x="597693" y="90488"/>
                  </a:lnTo>
                  <a:lnTo>
                    <a:pt x="521493" y="78581"/>
                  </a:lnTo>
                  <a:lnTo>
                    <a:pt x="464343" y="71438"/>
                  </a:lnTo>
                  <a:lnTo>
                    <a:pt x="452437" y="71438"/>
                  </a:lnTo>
                  <a:lnTo>
                    <a:pt x="440531" y="88106"/>
                  </a:lnTo>
                  <a:lnTo>
                    <a:pt x="378618" y="92869"/>
                  </a:lnTo>
                  <a:lnTo>
                    <a:pt x="304800" y="111919"/>
                  </a:lnTo>
                  <a:lnTo>
                    <a:pt x="233362" y="128588"/>
                  </a:lnTo>
                  <a:lnTo>
                    <a:pt x="159543" y="164306"/>
                  </a:lnTo>
                  <a:lnTo>
                    <a:pt x="104775" y="211931"/>
                  </a:lnTo>
                  <a:lnTo>
                    <a:pt x="71437" y="242888"/>
                  </a:lnTo>
                  <a:lnTo>
                    <a:pt x="45243" y="259556"/>
                  </a:lnTo>
                  <a:lnTo>
                    <a:pt x="0" y="176213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FB61C53-09CF-43E0-BE1D-4E3EB8891CC7}"/>
                </a:ext>
              </a:extLst>
            </p:cNvPr>
            <p:cNvSpPr/>
            <p:nvPr/>
          </p:nvSpPr>
          <p:spPr>
            <a:xfrm>
              <a:off x="4718212" y="946907"/>
              <a:ext cx="587710" cy="165944"/>
            </a:xfrm>
            <a:custGeom>
              <a:avLst/>
              <a:gdLst>
                <a:gd name="connsiteX0" fmla="*/ 0 w 747712"/>
                <a:gd name="connsiteY0" fmla="*/ 145257 h 228600"/>
                <a:gd name="connsiteX1" fmla="*/ 76200 w 747712"/>
                <a:gd name="connsiteY1" fmla="*/ 80963 h 228600"/>
                <a:gd name="connsiteX2" fmla="*/ 171450 w 747712"/>
                <a:gd name="connsiteY2" fmla="*/ 42863 h 228600"/>
                <a:gd name="connsiteX3" fmla="*/ 238125 w 747712"/>
                <a:gd name="connsiteY3" fmla="*/ 19050 h 228600"/>
                <a:gd name="connsiteX4" fmla="*/ 290512 w 747712"/>
                <a:gd name="connsiteY4" fmla="*/ 9525 h 228600"/>
                <a:gd name="connsiteX5" fmla="*/ 350044 w 747712"/>
                <a:gd name="connsiteY5" fmla="*/ 0 h 228600"/>
                <a:gd name="connsiteX6" fmla="*/ 402431 w 747712"/>
                <a:gd name="connsiteY6" fmla="*/ 0 h 228600"/>
                <a:gd name="connsiteX7" fmla="*/ 428625 w 747712"/>
                <a:gd name="connsiteY7" fmla="*/ 16669 h 228600"/>
                <a:gd name="connsiteX8" fmla="*/ 509587 w 747712"/>
                <a:gd name="connsiteY8" fmla="*/ 28575 h 228600"/>
                <a:gd name="connsiteX9" fmla="*/ 592931 w 747712"/>
                <a:gd name="connsiteY9" fmla="*/ 57150 h 228600"/>
                <a:gd name="connsiteX10" fmla="*/ 657225 w 747712"/>
                <a:gd name="connsiteY10" fmla="*/ 83344 h 228600"/>
                <a:gd name="connsiteX11" fmla="*/ 709612 w 747712"/>
                <a:gd name="connsiteY11" fmla="*/ 107157 h 228600"/>
                <a:gd name="connsiteX12" fmla="*/ 747712 w 747712"/>
                <a:gd name="connsiteY12" fmla="*/ 116682 h 228600"/>
                <a:gd name="connsiteX13" fmla="*/ 745331 w 747712"/>
                <a:gd name="connsiteY13" fmla="*/ 164307 h 228600"/>
                <a:gd name="connsiteX14" fmla="*/ 700087 w 747712"/>
                <a:gd name="connsiteY14" fmla="*/ 145257 h 228600"/>
                <a:gd name="connsiteX15" fmla="*/ 657225 w 747712"/>
                <a:gd name="connsiteY15" fmla="*/ 126207 h 228600"/>
                <a:gd name="connsiteX16" fmla="*/ 566737 w 747712"/>
                <a:gd name="connsiteY16" fmla="*/ 102394 h 228600"/>
                <a:gd name="connsiteX17" fmla="*/ 519112 w 747712"/>
                <a:gd name="connsiteY17" fmla="*/ 83344 h 228600"/>
                <a:gd name="connsiteX18" fmla="*/ 466725 w 747712"/>
                <a:gd name="connsiteY18" fmla="*/ 71438 h 228600"/>
                <a:gd name="connsiteX19" fmla="*/ 447675 w 747712"/>
                <a:gd name="connsiteY19" fmla="*/ 69057 h 228600"/>
                <a:gd name="connsiteX20" fmla="*/ 416719 w 747712"/>
                <a:gd name="connsiteY20" fmla="*/ 80963 h 228600"/>
                <a:gd name="connsiteX21" fmla="*/ 357187 w 747712"/>
                <a:gd name="connsiteY21" fmla="*/ 80963 h 228600"/>
                <a:gd name="connsiteX22" fmla="*/ 271462 w 747712"/>
                <a:gd name="connsiteY22" fmla="*/ 90488 h 228600"/>
                <a:gd name="connsiteX23" fmla="*/ 204787 w 747712"/>
                <a:gd name="connsiteY23" fmla="*/ 114300 h 228600"/>
                <a:gd name="connsiteX24" fmla="*/ 109537 w 747712"/>
                <a:gd name="connsiteY24" fmla="*/ 161925 h 228600"/>
                <a:gd name="connsiteX25" fmla="*/ 61912 w 747712"/>
                <a:gd name="connsiteY25" fmla="*/ 195263 h 228600"/>
                <a:gd name="connsiteX26" fmla="*/ 28575 w 747712"/>
                <a:gd name="connsiteY26" fmla="*/ 228600 h 228600"/>
                <a:gd name="connsiteX27" fmla="*/ 16669 w 747712"/>
                <a:gd name="connsiteY27" fmla="*/ 204788 h 228600"/>
                <a:gd name="connsiteX28" fmla="*/ 0 w 747712"/>
                <a:gd name="connsiteY28" fmla="*/ 14525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47712" h="228600">
                  <a:moveTo>
                    <a:pt x="0" y="145257"/>
                  </a:moveTo>
                  <a:lnTo>
                    <a:pt x="76200" y="80963"/>
                  </a:lnTo>
                  <a:lnTo>
                    <a:pt x="171450" y="42863"/>
                  </a:lnTo>
                  <a:lnTo>
                    <a:pt x="238125" y="19050"/>
                  </a:lnTo>
                  <a:lnTo>
                    <a:pt x="290512" y="9525"/>
                  </a:lnTo>
                  <a:lnTo>
                    <a:pt x="350044" y="0"/>
                  </a:lnTo>
                  <a:lnTo>
                    <a:pt x="402431" y="0"/>
                  </a:lnTo>
                  <a:lnTo>
                    <a:pt x="428625" y="16669"/>
                  </a:lnTo>
                  <a:lnTo>
                    <a:pt x="509587" y="28575"/>
                  </a:lnTo>
                  <a:lnTo>
                    <a:pt x="592931" y="57150"/>
                  </a:lnTo>
                  <a:lnTo>
                    <a:pt x="657225" y="83344"/>
                  </a:lnTo>
                  <a:lnTo>
                    <a:pt x="709612" y="107157"/>
                  </a:lnTo>
                  <a:lnTo>
                    <a:pt x="747712" y="116682"/>
                  </a:lnTo>
                  <a:lnTo>
                    <a:pt x="745331" y="164307"/>
                  </a:lnTo>
                  <a:lnTo>
                    <a:pt x="700087" y="145257"/>
                  </a:lnTo>
                  <a:lnTo>
                    <a:pt x="657225" y="126207"/>
                  </a:lnTo>
                  <a:lnTo>
                    <a:pt x="566737" y="102394"/>
                  </a:lnTo>
                  <a:lnTo>
                    <a:pt x="519112" y="83344"/>
                  </a:lnTo>
                  <a:lnTo>
                    <a:pt x="466725" y="71438"/>
                  </a:lnTo>
                  <a:lnTo>
                    <a:pt x="447675" y="69057"/>
                  </a:lnTo>
                  <a:lnTo>
                    <a:pt x="416719" y="80963"/>
                  </a:lnTo>
                  <a:lnTo>
                    <a:pt x="357187" y="80963"/>
                  </a:lnTo>
                  <a:lnTo>
                    <a:pt x="271462" y="90488"/>
                  </a:lnTo>
                  <a:lnTo>
                    <a:pt x="204787" y="114300"/>
                  </a:lnTo>
                  <a:lnTo>
                    <a:pt x="109537" y="161925"/>
                  </a:lnTo>
                  <a:lnTo>
                    <a:pt x="61912" y="195263"/>
                  </a:lnTo>
                  <a:lnTo>
                    <a:pt x="28575" y="228600"/>
                  </a:lnTo>
                  <a:lnTo>
                    <a:pt x="16669" y="204788"/>
                  </a:lnTo>
                  <a:lnTo>
                    <a:pt x="0" y="145257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27264A8-D851-4AF2-B052-0E878CEF5DD9}"/>
                </a:ext>
              </a:extLst>
            </p:cNvPr>
            <p:cNvSpPr/>
            <p:nvPr/>
          </p:nvSpPr>
          <p:spPr>
            <a:xfrm>
              <a:off x="4727570" y="1036793"/>
              <a:ext cx="548405" cy="143472"/>
            </a:xfrm>
            <a:custGeom>
              <a:avLst/>
              <a:gdLst>
                <a:gd name="connsiteX0" fmla="*/ 0 w 697706"/>
                <a:gd name="connsiteY0" fmla="*/ 138113 h 197644"/>
                <a:gd name="connsiteX1" fmla="*/ 52388 w 697706"/>
                <a:gd name="connsiteY1" fmla="*/ 83344 h 197644"/>
                <a:gd name="connsiteX2" fmla="*/ 147638 w 697706"/>
                <a:gd name="connsiteY2" fmla="*/ 38100 h 197644"/>
                <a:gd name="connsiteX3" fmla="*/ 216694 w 697706"/>
                <a:gd name="connsiteY3" fmla="*/ 7144 h 197644"/>
                <a:gd name="connsiteX4" fmla="*/ 292894 w 697706"/>
                <a:gd name="connsiteY4" fmla="*/ 0 h 197644"/>
                <a:gd name="connsiteX5" fmla="*/ 357188 w 697706"/>
                <a:gd name="connsiteY5" fmla="*/ 0 h 197644"/>
                <a:gd name="connsiteX6" fmla="*/ 388144 w 697706"/>
                <a:gd name="connsiteY6" fmla="*/ 2382 h 197644"/>
                <a:gd name="connsiteX7" fmla="*/ 416719 w 697706"/>
                <a:gd name="connsiteY7" fmla="*/ 30957 h 197644"/>
                <a:gd name="connsiteX8" fmla="*/ 481013 w 697706"/>
                <a:gd name="connsiteY8" fmla="*/ 30957 h 197644"/>
                <a:gd name="connsiteX9" fmla="*/ 538163 w 697706"/>
                <a:gd name="connsiteY9" fmla="*/ 52388 h 197644"/>
                <a:gd name="connsiteX10" fmla="*/ 604838 w 697706"/>
                <a:gd name="connsiteY10" fmla="*/ 83344 h 197644"/>
                <a:gd name="connsiteX11" fmla="*/ 652463 w 697706"/>
                <a:gd name="connsiteY11" fmla="*/ 102394 h 197644"/>
                <a:gd name="connsiteX12" fmla="*/ 697706 w 697706"/>
                <a:gd name="connsiteY12" fmla="*/ 123825 h 197644"/>
                <a:gd name="connsiteX13" fmla="*/ 678656 w 697706"/>
                <a:gd name="connsiteY13" fmla="*/ 176213 h 197644"/>
                <a:gd name="connsiteX14" fmla="*/ 623888 w 697706"/>
                <a:gd name="connsiteY14" fmla="*/ 150019 h 197644"/>
                <a:gd name="connsiteX15" fmla="*/ 585788 w 697706"/>
                <a:gd name="connsiteY15" fmla="*/ 123825 h 197644"/>
                <a:gd name="connsiteX16" fmla="*/ 540544 w 697706"/>
                <a:gd name="connsiteY16" fmla="*/ 102394 h 197644"/>
                <a:gd name="connsiteX17" fmla="*/ 488156 w 697706"/>
                <a:gd name="connsiteY17" fmla="*/ 85725 h 197644"/>
                <a:gd name="connsiteX18" fmla="*/ 440531 w 697706"/>
                <a:gd name="connsiteY18" fmla="*/ 80963 h 197644"/>
                <a:gd name="connsiteX19" fmla="*/ 397669 w 697706"/>
                <a:gd name="connsiteY19" fmla="*/ 73819 h 197644"/>
                <a:gd name="connsiteX20" fmla="*/ 385763 w 697706"/>
                <a:gd name="connsiteY20" fmla="*/ 78582 h 197644"/>
                <a:gd name="connsiteX21" fmla="*/ 302419 w 697706"/>
                <a:gd name="connsiteY21" fmla="*/ 76200 h 197644"/>
                <a:gd name="connsiteX22" fmla="*/ 209550 w 697706"/>
                <a:gd name="connsiteY22" fmla="*/ 92869 h 197644"/>
                <a:gd name="connsiteX23" fmla="*/ 128588 w 697706"/>
                <a:gd name="connsiteY23" fmla="*/ 123825 h 197644"/>
                <a:gd name="connsiteX24" fmla="*/ 59531 w 697706"/>
                <a:gd name="connsiteY24" fmla="*/ 169069 h 197644"/>
                <a:gd name="connsiteX25" fmla="*/ 9525 w 697706"/>
                <a:gd name="connsiteY25" fmla="*/ 197644 h 197644"/>
                <a:gd name="connsiteX26" fmla="*/ 0 w 697706"/>
                <a:gd name="connsiteY26" fmla="*/ 138113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7706" h="197644">
                  <a:moveTo>
                    <a:pt x="0" y="138113"/>
                  </a:moveTo>
                  <a:lnTo>
                    <a:pt x="52388" y="83344"/>
                  </a:lnTo>
                  <a:lnTo>
                    <a:pt x="147638" y="38100"/>
                  </a:lnTo>
                  <a:lnTo>
                    <a:pt x="216694" y="7144"/>
                  </a:lnTo>
                  <a:lnTo>
                    <a:pt x="292894" y="0"/>
                  </a:lnTo>
                  <a:lnTo>
                    <a:pt x="357188" y="0"/>
                  </a:lnTo>
                  <a:lnTo>
                    <a:pt x="388144" y="2382"/>
                  </a:lnTo>
                  <a:lnTo>
                    <a:pt x="416719" y="30957"/>
                  </a:lnTo>
                  <a:lnTo>
                    <a:pt x="481013" y="30957"/>
                  </a:lnTo>
                  <a:lnTo>
                    <a:pt x="538163" y="52388"/>
                  </a:lnTo>
                  <a:lnTo>
                    <a:pt x="604838" y="83344"/>
                  </a:lnTo>
                  <a:lnTo>
                    <a:pt x="652463" y="102394"/>
                  </a:lnTo>
                  <a:lnTo>
                    <a:pt x="697706" y="123825"/>
                  </a:lnTo>
                  <a:lnTo>
                    <a:pt x="678656" y="176213"/>
                  </a:lnTo>
                  <a:lnTo>
                    <a:pt x="623888" y="150019"/>
                  </a:lnTo>
                  <a:lnTo>
                    <a:pt x="585788" y="123825"/>
                  </a:lnTo>
                  <a:lnTo>
                    <a:pt x="540544" y="102394"/>
                  </a:lnTo>
                  <a:lnTo>
                    <a:pt x="488156" y="85725"/>
                  </a:lnTo>
                  <a:lnTo>
                    <a:pt x="440531" y="80963"/>
                  </a:lnTo>
                  <a:lnTo>
                    <a:pt x="397669" y="73819"/>
                  </a:lnTo>
                  <a:lnTo>
                    <a:pt x="385763" y="78582"/>
                  </a:lnTo>
                  <a:lnTo>
                    <a:pt x="302419" y="76200"/>
                  </a:lnTo>
                  <a:lnTo>
                    <a:pt x="209550" y="92869"/>
                  </a:lnTo>
                  <a:lnTo>
                    <a:pt x="128588" y="123825"/>
                  </a:lnTo>
                  <a:lnTo>
                    <a:pt x="59531" y="169069"/>
                  </a:lnTo>
                  <a:lnTo>
                    <a:pt x="9525" y="197644"/>
                  </a:lnTo>
                  <a:lnTo>
                    <a:pt x="0" y="138113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34CF5B-4566-4EB0-8509-1FC01C88C526}"/>
                </a:ext>
              </a:extLst>
            </p:cNvPr>
            <p:cNvSpPr/>
            <p:nvPr/>
          </p:nvSpPr>
          <p:spPr>
            <a:xfrm>
              <a:off x="4720083" y="1119764"/>
              <a:ext cx="518457" cy="126187"/>
            </a:xfrm>
            <a:custGeom>
              <a:avLst/>
              <a:gdLst>
                <a:gd name="connsiteX0" fmla="*/ 4763 w 659606"/>
                <a:gd name="connsiteY0" fmla="*/ 97632 h 173832"/>
                <a:gd name="connsiteX1" fmla="*/ 9525 w 659606"/>
                <a:gd name="connsiteY1" fmla="*/ 150019 h 173832"/>
                <a:gd name="connsiteX2" fmla="*/ 0 w 659606"/>
                <a:gd name="connsiteY2" fmla="*/ 173832 h 173832"/>
                <a:gd name="connsiteX3" fmla="*/ 33338 w 659606"/>
                <a:gd name="connsiteY3" fmla="*/ 140494 h 173832"/>
                <a:gd name="connsiteX4" fmla="*/ 90488 w 659606"/>
                <a:gd name="connsiteY4" fmla="*/ 111919 h 173832"/>
                <a:gd name="connsiteX5" fmla="*/ 154781 w 659606"/>
                <a:gd name="connsiteY5" fmla="*/ 83344 h 173832"/>
                <a:gd name="connsiteX6" fmla="*/ 228600 w 659606"/>
                <a:gd name="connsiteY6" fmla="*/ 71438 h 173832"/>
                <a:gd name="connsiteX7" fmla="*/ 285750 w 659606"/>
                <a:gd name="connsiteY7" fmla="*/ 61913 h 173832"/>
                <a:gd name="connsiteX8" fmla="*/ 345281 w 659606"/>
                <a:gd name="connsiteY8" fmla="*/ 69057 h 173832"/>
                <a:gd name="connsiteX9" fmla="*/ 364331 w 659606"/>
                <a:gd name="connsiteY9" fmla="*/ 61913 h 173832"/>
                <a:gd name="connsiteX10" fmla="*/ 421481 w 659606"/>
                <a:gd name="connsiteY10" fmla="*/ 71438 h 173832"/>
                <a:gd name="connsiteX11" fmla="*/ 492919 w 659606"/>
                <a:gd name="connsiteY11" fmla="*/ 92869 h 173832"/>
                <a:gd name="connsiteX12" fmla="*/ 552450 w 659606"/>
                <a:gd name="connsiteY12" fmla="*/ 121444 h 173832"/>
                <a:gd name="connsiteX13" fmla="*/ 607219 w 659606"/>
                <a:gd name="connsiteY13" fmla="*/ 152400 h 173832"/>
                <a:gd name="connsiteX14" fmla="*/ 635794 w 659606"/>
                <a:gd name="connsiteY14" fmla="*/ 169069 h 173832"/>
                <a:gd name="connsiteX15" fmla="*/ 659606 w 659606"/>
                <a:gd name="connsiteY15" fmla="*/ 126207 h 173832"/>
                <a:gd name="connsiteX16" fmla="*/ 609600 w 659606"/>
                <a:gd name="connsiteY16" fmla="*/ 97632 h 173832"/>
                <a:gd name="connsiteX17" fmla="*/ 550069 w 659606"/>
                <a:gd name="connsiteY17" fmla="*/ 71438 h 173832"/>
                <a:gd name="connsiteX18" fmla="*/ 485775 w 659606"/>
                <a:gd name="connsiteY18" fmla="*/ 47625 h 173832"/>
                <a:gd name="connsiteX19" fmla="*/ 440531 w 659606"/>
                <a:gd name="connsiteY19" fmla="*/ 35719 h 173832"/>
                <a:gd name="connsiteX20" fmla="*/ 407194 w 659606"/>
                <a:gd name="connsiteY20" fmla="*/ 19050 h 173832"/>
                <a:gd name="connsiteX21" fmla="*/ 378619 w 659606"/>
                <a:gd name="connsiteY21" fmla="*/ 14288 h 173832"/>
                <a:gd name="connsiteX22" fmla="*/ 359569 w 659606"/>
                <a:gd name="connsiteY22" fmla="*/ 2382 h 173832"/>
                <a:gd name="connsiteX23" fmla="*/ 300038 w 659606"/>
                <a:gd name="connsiteY23" fmla="*/ 0 h 173832"/>
                <a:gd name="connsiteX24" fmla="*/ 242888 w 659606"/>
                <a:gd name="connsiteY24" fmla="*/ 2382 h 173832"/>
                <a:gd name="connsiteX25" fmla="*/ 185738 w 659606"/>
                <a:gd name="connsiteY25" fmla="*/ 14288 h 173832"/>
                <a:gd name="connsiteX26" fmla="*/ 126206 w 659606"/>
                <a:gd name="connsiteY26" fmla="*/ 35719 h 173832"/>
                <a:gd name="connsiteX27" fmla="*/ 78581 w 659606"/>
                <a:gd name="connsiteY27" fmla="*/ 57150 h 173832"/>
                <a:gd name="connsiteX28" fmla="*/ 4763 w 659606"/>
                <a:gd name="connsiteY28" fmla="*/ 97632 h 17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9606" h="173832">
                  <a:moveTo>
                    <a:pt x="4763" y="97632"/>
                  </a:moveTo>
                  <a:lnTo>
                    <a:pt x="9525" y="150019"/>
                  </a:lnTo>
                  <a:lnTo>
                    <a:pt x="0" y="173832"/>
                  </a:lnTo>
                  <a:lnTo>
                    <a:pt x="33338" y="140494"/>
                  </a:lnTo>
                  <a:lnTo>
                    <a:pt x="90488" y="111919"/>
                  </a:lnTo>
                  <a:lnTo>
                    <a:pt x="154781" y="83344"/>
                  </a:lnTo>
                  <a:lnTo>
                    <a:pt x="228600" y="71438"/>
                  </a:lnTo>
                  <a:lnTo>
                    <a:pt x="285750" y="61913"/>
                  </a:lnTo>
                  <a:lnTo>
                    <a:pt x="345281" y="69057"/>
                  </a:lnTo>
                  <a:lnTo>
                    <a:pt x="364331" y="61913"/>
                  </a:lnTo>
                  <a:lnTo>
                    <a:pt x="421481" y="71438"/>
                  </a:lnTo>
                  <a:lnTo>
                    <a:pt x="492919" y="92869"/>
                  </a:lnTo>
                  <a:lnTo>
                    <a:pt x="552450" y="121444"/>
                  </a:lnTo>
                  <a:lnTo>
                    <a:pt x="607219" y="152400"/>
                  </a:lnTo>
                  <a:lnTo>
                    <a:pt x="635794" y="169069"/>
                  </a:lnTo>
                  <a:lnTo>
                    <a:pt x="659606" y="126207"/>
                  </a:lnTo>
                  <a:lnTo>
                    <a:pt x="609600" y="97632"/>
                  </a:lnTo>
                  <a:lnTo>
                    <a:pt x="550069" y="71438"/>
                  </a:lnTo>
                  <a:lnTo>
                    <a:pt x="485775" y="47625"/>
                  </a:lnTo>
                  <a:lnTo>
                    <a:pt x="440531" y="35719"/>
                  </a:lnTo>
                  <a:lnTo>
                    <a:pt x="407194" y="19050"/>
                  </a:lnTo>
                  <a:lnTo>
                    <a:pt x="378619" y="14288"/>
                  </a:lnTo>
                  <a:lnTo>
                    <a:pt x="359569" y="2382"/>
                  </a:lnTo>
                  <a:lnTo>
                    <a:pt x="300038" y="0"/>
                  </a:lnTo>
                  <a:lnTo>
                    <a:pt x="242888" y="2382"/>
                  </a:lnTo>
                  <a:lnTo>
                    <a:pt x="185738" y="14288"/>
                  </a:lnTo>
                  <a:lnTo>
                    <a:pt x="126206" y="35719"/>
                  </a:lnTo>
                  <a:lnTo>
                    <a:pt x="78581" y="57150"/>
                  </a:lnTo>
                  <a:lnTo>
                    <a:pt x="4763" y="97632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17B82B6-48F8-4CF6-9112-54E40C8A4C01}"/>
                </a:ext>
              </a:extLst>
            </p:cNvPr>
            <p:cNvSpPr/>
            <p:nvPr/>
          </p:nvSpPr>
          <p:spPr>
            <a:xfrm>
              <a:off x="4693880" y="1194093"/>
              <a:ext cx="486640" cy="121001"/>
            </a:xfrm>
            <a:custGeom>
              <a:avLst/>
              <a:gdLst>
                <a:gd name="connsiteX0" fmla="*/ 0 w 619125"/>
                <a:gd name="connsiteY0" fmla="*/ 138113 h 166688"/>
                <a:gd name="connsiteX1" fmla="*/ 104775 w 619125"/>
                <a:gd name="connsiteY1" fmla="*/ 88106 h 166688"/>
                <a:gd name="connsiteX2" fmla="*/ 152400 w 619125"/>
                <a:gd name="connsiteY2" fmla="*/ 69056 h 166688"/>
                <a:gd name="connsiteX3" fmla="*/ 204787 w 619125"/>
                <a:gd name="connsiteY3" fmla="*/ 61913 h 166688"/>
                <a:gd name="connsiteX4" fmla="*/ 266700 w 619125"/>
                <a:gd name="connsiteY4" fmla="*/ 61913 h 166688"/>
                <a:gd name="connsiteX5" fmla="*/ 309562 w 619125"/>
                <a:gd name="connsiteY5" fmla="*/ 66675 h 166688"/>
                <a:gd name="connsiteX6" fmla="*/ 345281 w 619125"/>
                <a:gd name="connsiteY6" fmla="*/ 50006 h 166688"/>
                <a:gd name="connsiteX7" fmla="*/ 407193 w 619125"/>
                <a:gd name="connsiteY7" fmla="*/ 66675 h 166688"/>
                <a:gd name="connsiteX8" fmla="*/ 464343 w 619125"/>
                <a:gd name="connsiteY8" fmla="*/ 95250 h 166688"/>
                <a:gd name="connsiteX9" fmla="*/ 528637 w 619125"/>
                <a:gd name="connsiteY9" fmla="*/ 121444 h 166688"/>
                <a:gd name="connsiteX10" fmla="*/ 583406 w 619125"/>
                <a:gd name="connsiteY10" fmla="*/ 166688 h 166688"/>
                <a:gd name="connsiteX11" fmla="*/ 619125 w 619125"/>
                <a:gd name="connsiteY11" fmla="*/ 135731 h 166688"/>
                <a:gd name="connsiteX12" fmla="*/ 559593 w 619125"/>
                <a:gd name="connsiteY12" fmla="*/ 85725 h 166688"/>
                <a:gd name="connsiteX13" fmla="*/ 485775 w 619125"/>
                <a:gd name="connsiteY13" fmla="*/ 52388 h 166688"/>
                <a:gd name="connsiteX14" fmla="*/ 421481 w 619125"/>
                <a:gd name="connsiteY14" fmla="*/ 30956 h 166688"/>
                <a:gd name="connsiteX15" fmla="*/ 364331 w 619125"/>
                <a:gd name="connsiteY15" fmla="*/ 14288 h 166688"/>
                <a:gd name="connsiteX16" fmla="*/ 340518 w 619125"/>
                <a:gd name="connsiteY16" fmla="*/ 2381 h 166688"/>
                <a:gd name="connsiteX17" fmla="*/ 276225 w 619125"/>
                <a:gd name="connsiteY17" fmla="*/ 0 h 166688"/>
                <a:gd name="connsiteX18" fmla="*/ 219075 w 619125"/>
                <a:gd name="connsiteY18" fmla="*/ 2381 h 166688"/>
                <a:gd name="connsiteX19" fmla="*/ 157162 w 619125"/>
                <a:gd name="connsiteY19" fmla="*/ 19050 h 166688"/>
                <a:gd name="connsiteX20" fmla="*/ 90487 w 619125"/>
                <a:gd name="connsiteY20" fmla="*/ 47625 h 166688"/>
                <a:gd name="connsiteX21" fmla="*/ 47625 w 619125"/>
                <a:gd name="connsiteY21" fmla="*/ 69056 h 166688"/>
                <a:gd name="connsiteX22" fmla="*/ 0 w 619125"/>
                <a:gd name="connsiteY22" fmla="*/ 138113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9125" h="166688">
                  <a:moveTo>
                    <a:pt x="0" y="138113"/>
                  </a:moveTo>
                  <a:lnTo>
                    <a:pt x="104775" y="88106"/>
                  </a:lnTo>
                  <a:lnTo>
                    <a:pt x="152400" y="69056"/>
                  </a:lnTo>
                  <a:lnTo>
                    <a:pt x="204787" y="61913"/>
                  </a:lnTo>
                  <a:lnTo>
                    <a:pt x="266700" y="61913"/>
                  </a:lnTo>
                  <a:lnTo>
                    <a:pt x="309562" y="66675"/>
                  </a:lnTo>
                  <a:lnTo>
                    <a:pt x="345281" y="50006"/>
                  </a:lnTo>
                  <a:lnTo>
                    <a:pt x="407193" y="66675"/>
                  </a:lnTo>
                  <a:lnTo>
                    <a:pt x="464343" y="95250"/>
                  </a:lnTo>
                  <a:lnTo>
                    <a:pt x="528637" y="121444"/>
                  </a:lnTo>
                  <a:lnTo>
                    <a:pt x="583406" y="166688"/>
                  </a:lnTo>
                  <a:lnTo>
                    <a:pt x="619125" y="135731"/>
                  </a:lnTo>
                  <a:lnTo>
                    <a:pt x="559593" y="85725"/>
                  </a:lnTo>
                  <a:lnTo>
                    <a:pt x="485775" y="52388"/>
                  </a:lnTo>
                  <a:lnTo>
                    <a:pt x="421481" y="30956"/>
                  </a:lnTo>
                  <a:lnTo>
                    <a:pt x="364331" y="14288"/>
                  </a:lnTo>
                  <a:lnTo>
                    <a:pt x="340518" y="2381"/>
                  </a:lnTo>
                  <a:lnTo>
                    <a:pt x="276225" y="0"/>
                  </a:lnTo>
                  <a:lnTo>
                    <a:pt x="219075" y="2381"/>
                  </a:lnTo>
                  <a:lnTo>
                    <a:pt x="157162" y="19050"/>
                  </a:lnTo>
                  <a:lnTo>
                    <a:pt x="90487" y="47625"/>
                  </a:lnTo>
                  <a:lnTo>
                    <a:pt x="47625" y="69056"/>
                  </a:lnTo>
                  <a:lnTo>
                    <a:pt x="0" y="138113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92F244A-ECDA-4AF9-9DFC-D2CBAFB5FECE}"/>
                </a:ext>
              </a:extLst>
            </p:cNvPr>
            <p:cNvSpPr/>
            <p:nvPr/>
          </p:nvSpPr>
          <p:spPr>
            <a:xfrm>
              <a:off x="4680779" y="1249407"/>
              <a:ext cx="430488" cy="122729"/>
            </a:xfrm>
            <a:custGeom>
              <a:avLst/>
              <a:gdLst>
                <a:gd name="connsiteX0" fmla="*/ 0 w 547687"/>
                <a:gd name="connsiteY0" fmla="*/ 121444 h 169069"/>
                <a:gd name="connsiteX1" fmla="*/ 45244 w 547687"/>
                <a:gd name="connsiteY1" fmla="*/ 92869 h 169069"/>
                <a:gd name="connsiteX2" fmla="*/ 114300 w 547687"/>
                <a:gd name="connsiteY2" fmla="*/ 64294 h 169069"/>
                <a:gd name="connsiteX3" fmla="*/ 190500 w 547687"/>
                <a:gd name="connsiteY3" fmla="*/ 59531 h 169069"/>
                <a:gd name="connsiteX4" fmla="*/ 250031 w 547687"/>
                <a:gd name="connsiteY4" fmla="*/ 66675 h 169069"/>
                <a:gd name="connsiteX5" fmla="*/ 273844 w 547687"/>
                <a:gd name="connsiteY5" fmla="*/ 71438 h 169069"/>
                <a:gd name="connsiteX6" fmla="*/ 288131 w 547687"/>
                <a:gd name="connsiteY6" fmla="*/ 66675 h 169069"/>
                <a:gd name="connsiteX7" fmla="*/ 345281 w 547687"/>
                <a:gd name="connsiteY7" fmla="*/ 85725 h 169069"/>
                <a:gd name="connsiteX8" fmla="*/ 416719 w 547687"/>
                <a:gd name="connsiteY8" fmla="*/ 116681 h 169069"/>
                <a:gd name="connsiteX9" fmla="*/ 471487 w 547687"/>
                <a:gd name="connsiteY9" fmla="*/ 135731 h 169069"/>
                <a:gd name="connsiteX10" fmla="*/ 511969 w 547687"/>
                <a:gd name="connsiteY10" fmla="*/ 169069 h 169069"/>
                <a:gd name="connsiteX11" fmla="*/ 540544 w 547687"/>
                <a:gd name="connsiteY11" fmla="*/ 150019 h 169069"/>
                <a:gd name="connsiteX12" fmla="*/ 547687 w 547687"/>
                <a:gd name="connsiteY12" fmla="*/ 135731 h 169069"/>
                <a:gd name="connsiteX13" fmla="*/ 511969 w 547687"/>
                <a:gd name="connsiteY13" fmla="*/ 116681 h 169069"/>
                <a:gd name="connsiteX14" fmla="*/ 457200 w 547687"/>
                <a:gd name="connsiteY14" fmla="*/ 85725 h 169069"/>
                <a:gd name="connsiteX15" fmla="*/ 402431 w 547687"/>
                <a:gd name="connsiteY15" fmla="*/ 61913 h 169069"/>
                <a:gd name="connsiteX16" fmla="*/ 347662 w 547687"/>
                <a:gd name="connsiteY16" fmla="*/ 35719 h 169069"/>
                <a:gd name="connsiteX17" fmla="*/ 311944 w 547687"/>
                <a:gd name="connsiteY17" fmla="*/ 26194 h 169069"/>
                <a:gd name="connsiteX18" fmla="*/ 292894 w 547687"/>
                <a:gd name="connsiteY18" fmla="*/ 2381 h 169069"/>
                <a:gd name="connsiteX19" fmla="*/ 214312 w 547687"/>
                <a:gd name="connsiteY19" fmla="*/ 0 h 169069"/>
                <a:gd name="connsiteX20" fmla="*/ 133350 w 547687"/>
                <a:gd name="connsiteY20" fmla="*/ 19050 h 169069"/>
                <a:gd name="connsiteX21" fmla="*/ 85725 w 547687"/>
                <a:gd name="connsiteY21" fmla="*/ 38100 h 169069"/>
                <a:gd name="connsiteX22" fmla="*/ 50006 w 547687"/>
                <a:gd name="connsiteY22" fmla="*/ 66675 h 169069"/>
                <a:gd name="connsiteX23" fmla="*/ 0 w 547687"/>
                <a:gd name="connsiteY23" fmla="*/ 121444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7687" h="169069">
                  <a:moveTo>
                    <a:pt x="0" y="121444"/>
                  </a:moveTo>
                  <a:lnTo>
                    <a:pt x="45244" y="92869"/>
                  </a:lnTo>
                  <a:lnTo>
                    <a:pt x="114300" y="64294"/>
                  </a:lnTo>
                  <a:lnTo>
                    <a:pt x="190500" y="59531"/>
                  </a:lnTo>
                  <a:lnTo>
                    <a:pt x="250031" y="66675"/>
                  </a:lnTo>
                  <a:lnTo>
                    <a:pt x="273844" y="71438"/>
                  </a:lnTo>
                  <a:lnTo>
                    <a:pt x="288131" y="66675"/>
                  </a:lnTo>
                  <a:lnTo>
                    <a:pt x="345281" y="85725"/>
                  </a:lnTo>
                  <a:lnTo>
                    <a:pt x="416719" y="116681"/>
                  </a:lnTo>
                  <a:lnTo>
                    <a:pt x="471487" y="135731"/>
                  </a:lnTo>
                  <a:lnTo>
                    <a:pt x="511969" y="169069"/>
                  </a:lnTo>
                  <a:lnTo>
                    <a:pt x="540544" y="150019"/>
                  </a:lnTo>
                  <a:lnTo>
                    <a:pt x="547687" y="135731"/>
                  </a:lnTo>
                  <a:lnTo>
                    <a:pt x="511969" y="116681"/>
                  </a:lnTo>
                  <a:lnTo>
                    <a:pt x="457200" y="85725"/>
                  </a:lnTo>
                  <a:lnTo>
                    <a:pt x="402431" y="61913"/>
                  </a:lnTo>
                  <a:lnTo>
                    <a:pt x="347662" y="35719"/>
                  </a:lnTo>
                  <a:lnTo>
                    <a:pt x="311944" y="26194"/>
                  </a:lnTo>
                  <a:lnTo>
                    <a:pt x="292894" y="2381"/>
                  </a:lnTo>
                  <a:lnTo>
                    <a:pt x="214312" y="0"/>
                  </a:lnTo>
                  <a:lnTo>
                    <a:pt x="133350" y="19050"/>
                  </a:lnTo>
                  <a:lnTo>
                    <a:pt x="85725" y="38100"/>
                  </a:lnTo>
                  <a:lnTo>
                    <a:pt x="50006" y="66675"/>
                  </a:lnTo>
                  <a:lnTo>
                    <a:pt x="0" y="121444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24422EF-914C-486E-93A0-03695FA1BAD5}"/>
                </a:ext>
              </a:extLst>
            </p:cNvPr>
            <p:cNvSpPr/>
            <p:nvPr/>
          </p:nvSpPr>
          <p:spPr>
            <a:xfrm>
              <a:off x="4667676" y="1309908"/>
              <a:ext cx="370595" cy="122729"/>
            </a:xfrm>
            <a:custGeom>
              <a:avLst/>
              <a:gdLst>
                <a:gd name="connsiteX0" fmla="*/ 0 w 471488"/>
                <a:gd name="connsiteY0" fmla="*/ 80962 h 169069"/>
                <a:gd name="connsiteX1" fmla="*/ 73819 w 471488"/>
                <a:gd name="connsiteY1" fmla="*/ 9525 h 169069"/>
                <a:gd name="connsiteX2" fmla="*/ 150019 w 471488"/>
                <a:gd name="connsiteY2" fmla="*/ 2381 h 169069"/>
                <a:gd name="connsiteX3" fmla="*/ 211931 w 471488"/>
                <a:gd name="connsiteY3" fmla="*/ 0 h 169069"/>
                <a:gd name="connsiteX4" fmla="*/ 247650 w 471488"/>
                <a:gd name="connsiteY4" fmla="*/ 21431 h 169069"/>
                <a:gd name="connsiteX5" fmla="*/ 323850 w 471488"/>
                <a:gd name="connsiteY5" fmla="*/ 45244 h 169069"/>
                <a:gd name="connsiteX6" fmla="*/ 447675 w 471488"/>
                <a:gd name="connsiteY6" fmla="*/ 102394 h 169069"/>
                <a:gd name="connsiteX7" fmla="*/ 471488 w 471488"/>
                <a:gd name="connsiteY7" fmla="*/ 126206 h 169069"/>
                <a:gd name="connsiteX8" fmla="*/ 435769 w 471488"/>
                <a:gd name="connsiteY8" fmla="*/ 169069 h 169069"/>
                <a:gd name="connsiteX9" fmla="*/ 390525 w 471488"/>
                <a:gd name="connsiteY9" fmla="*/ 130969 h 169069"/>
                <a:gd name="connsiteX10" fmla="*/ 330994 w 471488"/>
                <a:gd name="connsiteY10" fmla="*/ 100012 h 169069"/>
                <a:gd name="connsiteX11" fmla="*/ 259556 w 471488"/>
                <a:gd name="connsiteY11" fmla="*/ 66675 h 169069"/>
                <a:gd name="connsiteX12" fmla="*/ 233363 w 471488"/>
                <a:gd name="connsiteY12" fmla="*/ 54769 h 169069"/>
                <a:gd name="connsiteX13" fmla="*/ 207169 w 471488"/>
                <a:gd name="connsiteY13" fmla="*/ 59531 h 169069"/>
                <a:gd name="connsiteX14" fmla="*/ 173831 w 471488"/>
                <a:gd name="connsiteY14" fmla="*/ 50006 h 169069"/>
                <a:gd name="connsiteX15" fmla="*/ 133350 w 471488"/>
                <a:gd name="connsiteY15" fmla="*/ 50006 h 169069"/>
                <a:gd name="connsiteX16" fmla="*/ 92869 w 471488"/>
                <a:gd name="connsiteY16" fmla="*/ 52387 h 169069"/>
                <a:gd name="connsiteX17" fmla="*/ 47625 w 471488"/>
                <a:gd name="connsiteY17" fmla="*/ 61912 h 169069"/>
                <a:gd name="connsiteX18" fmla="*/ 0 w 471488"/>
                <a:gd name="connsiteY18" fmla="*/ 80962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1488" h="169069">
                  <a:moveTo>
                    <a:pt x="0" y="80962"/>
                  </a:moveTo>
                  <a:lnTo>
                    <a:pt x="73819" y="9525"/>
                  </a:lnTo>
                  <a:lnTo>
                    <a:pt x="150019" y="2381"/>
                  </a:lnTo>
                  <a:lnTo>
                    <a:pt x="211931" y="0"/>
                  </a:lnTo>
                  <a:lnTo>
                    <a:pt x="247650" y="21431"/>
                  </a:lnTo>
                  <a:lnTo>
                    <a:pt x="323850" y="45244"/>
                  </a:lnTo>
                  <a:lnTo>
                    <a:pt x="447675" y="102394"/>
                  </a:lnTo>
                  <a:lnTo>
                    <a:pt x="471488" y="126206"/>
                  </a:lnTo>
                  <a:lnTo>
                    <a:pt x="435769" y="169069"/>
                  </a:lnTo>
                  <a:lnTo>
                    <a:pt x="390525" y="130969"/>
                  </a:lnTo>
                  <a:lnTo>
                    <a:pt x="330994" y="100012"/>
                  </a:lnTo>
                  <a:lnTo>
                    <a:pt x="259556" y="66675"/>
                  </a:lnTo>
                  <a:lnTo>
                    <a:pt x="233363" y="54769"/>
                  </a:lnTo>
                  <a:lnTo>
                    <a:pt x="207169" y="59531"/>
                  </a:lnTo>
                  <a:lnTo>
                    <a:pt x="173831" y="50006"/>
                  </a:lnTo>
                  <a:lnTo>
                    <a:pt x="133350" y="50006"/>
                  </a:lnTo>
                  <a:lnTo>
                    <a:pt x="92869" y="52387"/>
                  </a:lnTo>
                  <a:lnTo>
                    <a:pt x="47625" y="61912"/>
                  </a:lnTo>
                  <a:lnTo>
                    <a:pt x="0" y="80962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E700620-6EEA-4168-971C-365A90A9E3DC}"/>
                </a:ext>
              </a:extLst>
            </p:cNvPr>
            <p:cNvSpPr/>
            <p:nvPr/>
          </p:nvSpPr>
          <p:spPr>
            <a:xfrm>
              <a:off x="4658318" y="1360036"/>
              <a:ext cx="288240" cy="121001"/>
            </a:xfrm>
            <a:custGeom>
              <a:avLst/>
              <a:gdLst>
                <a:gd name="connsiteX0" fmla="*/ 0 w 366712"/>
                <a:gd name="connsiteY0" fmla="*/ 52388 h 166688"/>
                <a:gd name="connsiteX1" fmla="*/ 33337 w 366712"/>
                <a:gd name="connsiteY1" fmla="*/ 0 h 166688"/>
                <a:gd name="connsiteX2" fmla="*/ 92869 w 366712"/>
                <a:gd name="connsiteY2" fmla="*/ 2381 h 166688"/>
                <a:gd name="connsiteX3" fmla="*/ 152400 w 366712"/>
                <a:gd name="connsiteY3" fmla="*/ 9525 h 166688"/>
                <a:gd name="connsiteX4" fmla="*/ 173831 w 366712"/>
                <a:gd name="connsiteY4" fmla="*/ 30956 h 166688"/>
                <a:gd name="connsiteX5" fmla="*/ 230981 w 366712"/>
                <a:gd name="connsiteY5" fmla="*/ 52388 h 166688"/>
                <a:gd name="connsiteX6" fmla="*/ 302419 w 366712"/>
                <a:gd name="connsiteY6" fmla="*/ 92869 h 166688"/>
                <a:gd name="connsiteX7" fmla="*/ 350044 w 366712"/>
                <a:gd name="connsiteY7" fmla="*/ 128588 h 166688"/>
                <a:gd name="connsiteX8" fmla="*/ 366712 w 366712"/>
                <a:gd name="connsiteY8" fmla="*/ 145256 h 166688"/>
                <a:gd name="connsiteX9" fmla="*/ 330994 w 366712"/>
                <a:gd name="connsiteY9" fmla="*/ 166688 h 166688"/>
                <a:gd name="connsiteX10" fmla="*/ 283369 w 366712"/>
                <a:gd name="connsiteY10" fmla="*/ 111919 h 166688"/>
                <a:gd name="connsiteX11" fmla="*/ 221456 w 366712"/>
                <a:gd name="connsiteY11" fmla="*/ 78581 h 166688"/>
                <a:gd name="connsiteX12" fmla="*/ 169069 w 366712"/>
                <a:gd name="connsiteY12" fmla="*/ 52388 h 166688"/>
                <a:gd name="connsiteX13" fmla="*/ 123825 w 366712"/>
                <a:gd name="connsiteY13" fmla="*/ 42863 h 166688"/>
                <a:gd name="connsiteX14" fmla="*/ 76200 w 366712"/>
                <a:gd name="connsiteY14" fmla="*/ 38100 h 166688"/>
                <a:gd name="connsiteX15" fmla="*/ 0 w 366712"/>
                <a:gd name="connsiteY15" fmla="*/ 523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6712" h="166688">
                  <a:moveTo>
                    <a:pt x="0" y="52388"/>
                  </a:moveTo>
                  <a:lnTo>
                    <a:pt x="33337" y="0"/>
                  </a:lnTo>
                  <a:lnTo>
                    <a:pt x="92869" y="2381"/>
                  </a:lnTo>
                  <a:lnTo>
                    <a:pt x="152400" y="9525"/>
                  </a:lnTo>
                  <a:lnTo>
                    <a:pt x="173831" y="30956"/>
                  </a:lnTo>
                  <a:lnTo>
                    <a:pt x="230981" y="52388"/>
                  </a:lnTo>
                  <a:lnTo>
                    <a:pt x="302419" y="92869"/>
                  </a:lnTo>
                  <a:lnTo>
                    <a:pt x="350044" y="128588"/>
                  </a:lnTo>
                  <a:lnTo>
                    <a:pt x="366712" y="145256"/>
                  </a:lnTo>
                  <a:lnTo>
                    <a:pt x="330994" y="166688"/>
                  </a:lnTo>
                  <a:lnTo>
                    <a:pt x="283369" y="111919"/>
                  </a:lnTo>
                  <a:lnTo>
                    <a:pt x="221456" y="78581"/>
                  </a:lnTo>
                  <a:lnTo>
                    <a:pt x="169069" y="52388"/>
                  </a:lnTo>
                  <a:lnTo>
                    <a:pt x="123825" y="42863"/>
                  </a:lnTo>
                  <a:lnTo>
                    <a:pt x="76200" y="38100"/>
                  </a:lnTo>
                  <a:lnTo>
                    <a:pt x="0" y="52388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B7AA1F1-BF0D-4BB6-91E1-CFDC258E4F60}"/>
                </a:ext>
              </a:extLst>
            </p:cNvPr>
            <p:cNvSpPr/>
            <p:nvPr/>
          </p:nvSpPr>
          <p:spPr>
            <a:xfrm>
              <a:off x="4650831" y="1404980"/>
              <a:ext cx="213373" cy="114086"/>
            </a:xfrm>
            <a:custGeom>
              <a:avLst/>
              <a:gdLst>
                <a:gd name="connsiteX0" fmla="*/ 9525 w 271462"/>
                <a:gd name="connsiteY0" fmla="*/ 0 h 157162"/>
                <a:gd name="connsiteX1" fmla="*/ 0 w 271462"/>
                <a:gd name="connsiteY1" fmla="*/ 50006 h 157162"/>
                <a:gd name="connsiteX2" fmla="*/ 57150 w 271462"/>
                <a:gd name="connsiteY2" fmla="*/ 52387 h 157162"/>
                <a:gd name="connsiteX3" fmla="*/ 88106 w 271462"/>
                <a:gd name="connsiteY3" fmla="*/ 64293 h 157162"/>
                <a:gd name="connsiteX4" fmla="*/ 154781 w 271462"/>
                <a:gd name="connsiteY4" fmla="*/ 92868 h 157162"/>
                <a:gd name="connsiteX5" fmla="*/ 211931 w 271462"/>
                <a:gd name="connsiteY5" fmla="*/ 150018 h 157162"/>
                <a:gd name="connsiteX6" fmla="*/ 245269 w 271462"/>
                <a:gd name="connsiteY6" fmla="*/ 157162 h 157162"/>
                <a:gd name="connsiteX7" fmla="*/ 271462 w 271462"/>
                <a:gd name="connsiteY7" fmla="*/ 142875 h 157162"/>
                <a:gd name="connsiteX8" fmla="*/ 230981 w 271462"/>
                <a:gd name="connsiteY8" fmla="*/ 107156 h 157162"/>
                <a:gd name="connsiteX9" fmla="*/ 183356 w 271462"/>
                <a:gd name="connsiteY9" fmla="*/ 64293 h 157162"/>
                <a:gd name="connsiteX10" fmla="*/ 133350 w 271462"/>
                <a:gd name="connsiteY10" fmla="*/ 33337 h 157162"/>
                <a:gd name="connsiteX11" fmla="*/ 95250 w 271462"/>
                <a:gd name="connsiteY11" fmla="*/ 16668 h 157162"/>
                <a:gd name="connsiteX12" fmla="*/ 9525 w 271462"/>
                <a:gd name="connsiteY12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462" h="157162">
                  <a:moveTo>
                    <a:pt x="9525" y="0"/>
                  </a:moveTo>
                  <a:lnTo>
                    <a:pt x="0" y="50006"/>
                  </a:lnTo>
                  <a:lnTo>
                    <a:pt x="57150" y="52387"/>
                  </a:lnTo>
                  <a:lnTo>
                    <a:pt x="88106" y="64293"/>
                  </a:lnTo>
                  <a:lnTo>
                    <a:pt x="154781" y="92868"/>
                  </a:lnTo>
                  <a:lnTo>
                    <a:pt x="211931" y="150018"/>
                  </a:lnTo>
                  <a:lnTo>
                    <a:pt x="245269" y="157162"/>
                  </a:lnTo>
                  <a:lnTo>
                    <a:pt x="271462" y="142875"/>
                  </a:lnTo>
                  <a:lnTo>
                    <a:pt x="230981" y="107156"/>
                  </a:lnTo>
                  <a:lnTo>
                    <a:pt x="183356" y="64293"/>
                  </a:lnTo>
                  <a:lnTo>
                    <a:pt x="133350" y="33337"/>
                  </a:lnTo>
                  <a:lnTo>
                    <a:pt x="95250" y="16668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3F8579D-1DEE-466A-96A0-5A145A4896B1}"/>
                </a:ext>
              </a:extLst>
            </p:cNvPr>
            <p:cNvSpPr/>
            <p:nvPr/>
          </p:nvSpPr>
          <p:spPr>
            <a:xfrm>
              <a:off x="4633986" y="1458565"/>
              <a:ext cx="132889" cy="98529"/>
            </a:xfrm>
            <a:custGeom>
              <a:avLst/>
              <a:gdLst>
                <a:gd name="connsiteX0" fmla="*/ 11906 w 169068"/>
                <a:gd name="connsiteY0" fmla="*/ 0 h 135732"/>
                <a:gd name="connsiteX1" fmla="*/ 0 w 169068"/>
                <a:gd name="connsiteY1" fmla="*/ 54769 h 135732"/>
                <a:gd name="connsiteX2" fmla="*/ 61912 w 169068"/>
                <a:gd name="connsiteY2" fmla="*/ 76200 h 135732"/>
                <a:gd name="connsiteX3" fmla="*/ 119062 w 169068"/>
                <a:gd name="connsiteY3" fmla="*/ 116682 h 135732"/>
                <a:gd name="connsiteX4" fmla="*/ 138112 w 169068"/>
                <a:gd name="connsiteY4" fmla="*/ 135732 h 135732"/>
                <a:gd name="connsiteX5" fmla="*/ 169068 w 169068"/>
                <a:gd name="connsiteY5" fmla="*/ 121444 h 135732"/>
                <a:gd name="connsiteX6" fmla="*/ 135731 w 169068"/>
                <a:gd name="connsiteY6" fmla="*/ 90488 h 135732"/>
                <a:gd name="connsiteX7" fmla="*/ 85725 w 169068"/>
                <a:gd name="connsiteY7" fmla="*/ 57150 h 135732"/>
                <a:gd name="connsiteX8" fmla="*/ 11906 w 169068"/>
                <a:gd name="connsiteY8" fmla="*/ 0 h 13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068" h="135732">
                  <a:moveTo>
                    <a:pt x="11906" y="0"/>
                  </a:moveTo>
                  <a:lnTo>
                    <a:pt x="0" y="54769"/>
                  </a:lnTo>
                  <a:lnTo>
                    <a:pt x="61912" y="76200"/>
                  </a:lnTo>
                  <a:lnTo>
                    <a:pt x="119062" y="116682"/>
                  </a:lnTo>
                  <a:lnTo>
                    <a:pt x="138112" y="135732"/>
                  </a:lnTo>
                  <a:lnTo>
                    <a:pt x="169068" y="121444"/>
                  </a:lnTo>
                  <a:lnTo>
                    <a:pt x="135731" y="90488"/>
                  </a:lnTo>
                  <a:lnTo>
                    <a:pt x="85725" y="57150"/>
                  </a:lnTo>
                  <a:lnTo>
                    <a:pt x="11906" y="0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5A58B27-CFFE-4A32-8465-1C55F096860B}"/>
              </a:ext>
            </a:extLst>
          </p:cNvPr>
          <p:cNvGrpSpPr/>
          <p:nvPr/>
        </p:nvGrpSpPr>
        <p:grpSpPr>
          <a:xfrm>
            <a:off x="6426877" y="413629"/>
            <a:ext cx="2309863" cy="1582629"/>
            <a:chOff x="6426877" y="598560"/>
            <a:chExt cx="2309863" cy="1582629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2FE96BB-25A1-46C9-93D3-81A24494D797}"/>
                </a:ext>
              </a:extLst>
            </p:cNvPr>
            <p:cNvSpPr txBox="1"/>
            <p:nvPr/>
          </p:nvSpPr>
          <p:spPr>
            <a:xfrm>
              <a:off x="6426877" y="598560"/>
              <a:ext cx="23098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>
                  <a:solidFill>
                    <a:srgbClr val="00B050"/>
                  </a:solidFill>
                </a:rPr>
                <a:t>  MAIN CHAMBER</a:t>
              </a:r>
            </a:p>
            <a:p>
              <a:pPr marL="180971" indent="-180971">
                <a:buFont typeface="Wingdings" panose="05000000000000000000" pitchFamily="2" charset="2"/>
                <a:buChar char="Ø"/>
              </a:pPr>
              <a:r>
                <a:rPr lang="en-GB" sz="1400" b="1" dirty="0"/>
                <a:t>U</a:t>
              </a:r>
              <a:r>
                <a:rPr lang="en-GB" sz="1400" dirty="0"/>
                <a:t>pper </a:t>
              </a:r>
              <a:r>
                <a:rPr lang="en-GB" sz="1400" b="1" dirty="0"/>
                <a:t>D</a:t>
              </a:r>
              <a:r>
                <a:rPr lang="en-GB" sz="1400" dirty="0"/>
                <a:t>ump </a:t>
              </a:r>
              <a:r>
                <a:rPr lang="en-GB" sz="1400" b="1" dirty="0"/>
                <a:t>P</a:t>
              </a:r>
              <a:r>
                <a:rPr lang="en-GB" sz="1400" dirty="0"/>
                <a:t>lates (</a:t>
              </a:r>
              <a:r>
                <a:rPr lang="en-GB" sz="1400" b="1" dirty="0"/>
                <a:t>UDP</a:t>
              </a:r>
              <a:r>
                <a:rPr lang="en-GB" sz="1400" dirty="0"/>
                <a:t>)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08985A1-069E-47B6-AC4B-37991373FE75}"/>
                </a:ext>
              </a:extLst>
            </p:cNvPr>
            <p:cNvSpPr txBox="1"/>
            <p:nvPr/>
          </p:nvSpPr>
          <p:spPr>
            <a:xfrm>
              <a:off x="7048643" y="1834940"/>
              <a:ext cx="112554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725" b="1" dirty="0">
                  <a:solidFill>
                    <a:srgbClr val="00B050"/>
                  </a:solidFill>
                </a:rPr>
                <a:t>  Bulk Be</a:t>
              </a: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64BDCF12-07EE-4CD5-9041-77251CC8BAA5}"/>
                </a:ext>
              </a:extLst>
            </p:cNvPr>
            <p:cNvSpPr/>
            <p:nvPr/>
          </p:nvSpPr>
          <p:spPr>
            <a:xfrm>
              <a:off x="6623649" y="1905717"/>
              <a:ext cx="576064" cy="242654"/>
            </a:xfrm>
            <a:prstGeom prst="roundRect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A42256B0-1C23-4E01-9527-F6441A1637A4}"/>
              </a:ext>
            </a:extLst>
          </p:cNvPr>
          <p:cNvSpPr txBox="1"/>
          <p:nvPr/>
        </p:nvSpPr>
        <p:spPr>
          <a:xfrm>
            <a:off x="6427079" y="943430"/>
            <a:ext cx="3082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1" indent="-180971">
              <a:buFont typeface="Wingdings" panose="05000000000000000000" pitchFamily="2" charset="2"/>
              <a:buChar char="Ø"/>
            </a:pPr>
            <a:r>
              <a:rPr lang="en-GB" sz="1400" dirty="0"/>
              <a:t>Inner Wall Guard Limiters (</a:t>
            </a:r>
            <a:r>
              <a:rPr lang="en-GB" sz="1400" b="1" dirty="0"/>
              <a:t>IWGL</a:t>
            </a:r>
            <a:r>
              <a:rPr lang="en-GB" sz="1400" dirty="0"/>
              <a:t>) 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74DFE63-2CDF-4BA2-8B00-3531AB2EDA29}"/>
              </a:ext>
            </a:extLst>
          </p:cNvPr>
          <p:cNvGrpSpPr/>
          <p:nvPr/>
        </p:nvGrpSpPr>
        <p:grpSpPr>
          <a:xfrm>
            <a:off x="1815391" y="993190"/>
            <a:ext cx="2858395" cy="2313222"/>
            <a:chOff x="1815390" y="993190"/>
            <a:chExt cx="2858395" cy="2313222"/>
          </a:xfrm>
        </p:grpSpPr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FD54E77F-EB63-4A98-9B78-61031902DE80}"/>
                </a:ext>
              </a:extLst>
            </p:cNvPr>
            <p:cNvSpPr/>
            <p:nvPr/>
          </p:nvSpPr>
          <p:spPr>
            <a:xfrm>
              <a:off x="2773698" y="993190"/>
              <a:ext cx="367589" cy="579877"/>
            </a:xfrm>
            <a:custGeom>
              <a:avLst/>
              <a:gdLst>
                <a:gd name="connsiteX0" fmla="*/ 9630 w 494998"/>
                <a:gd name="connsiteY0" fmla="*/ 810393 h 810393"/>
                <a:gd name="connsiteX1" fmla="*/ 122304 w 494998"/>
                <a:gd name="connsiteY1" fmla="*/ 797392 h 810393"/>
                <a:gd name="connsiteX2" fmla="*/ 208977 w 494998"/>
                <a:gd name="connsiteY2" fmla="*/ 793058 h 810393"/>
                <a:gd name="connsiteX3" fmla="*/ 221978 w 494998"/>
                <a:gd name="connsiteY3" fmla="*/ 780057 h 810393"/>
                <a:gd name="connsiteX4" fmla="*/ 252314 w 494998"/>
                <a:gd name="connsiteY4" fmla="*/ 780057 h 810393"/>
                <a:gd name="connsiteX5" fmla="*/ 278316 w 494998"/>
                <a:gd name="connsiteY5" fmla="*/ 780057 h 810393"/>
                <a:gd name="connsiteX6" fmla="*/ 317319 w 494998"/>
                <a:gd name="connsiteY6" fmla="*/ 780057 h 810393"/>
                <a:gd name="connsiteX7" fmla="*/ 369322 w 494998"/>
                <a:gd name="connsiteY7" fmla="*/ 771390 h 810393"/>
                <a:gd name="connsiteX8" fmla="*/ 412659 w 494998"/>
                <a:gd name="connsiteY8" fmla="*/ 771390 h 810393"/>
                <a:gd name="connsiteX9" fmla="*/ 468996 w 494998"/>
                <a:gd name="connsiteY9" fmla="*/ 775723 h 810393"/>
                <a:gd name="connsiteX10" fmla="*/ 494998 w 494998"/>
                <a:gd name="connsiteY10" fmla="*/ 780057 h 810393"/>
                <a:gd name="connsiteX11" fmla="*/ 486331 w 494998"/>
                <a:gd name="connsiteY11" fmla="*/ 619712 h 810393"/>
                <a:gd name="connsiteX12" fmla="*/ 486331 w 494998"/>
                <a:gd name="connsiteY12" fmla="*/ 450700 h 810393"/>
                <a:gd name="connsiteX13" fmla="*/ 481997 w 494998"/>
                <a:gd name="connsiteY13" fmla="*/ 299022 h 810393"/>
                <a:gd name="connsiteX14" fmla="*/ 473330 w 494998"/>
                <a:gd name="connsiteY14" fmla="*/ 156012 h 810393"/>
                <a:gd name="connsiteX15" fmla="*/ 477664 w 494998"/>
                <a:gd name="connsiteY15" fmla="*/ 0 h 810393"/>
                <a:gd name="connsiteX16" fmla="*/ 377990 w 494998"/>
                <a:gd name="connsiteY16" fmla="*/ 0 h 810393"/>
                <a:gd name="connsiteX17" fmla="*/ 312985 w 494998"/>
                <a:gd name="connsiteY17" fmla="*/ 0 h 810393"/>
                <a:gd name="connsiteX18" fmla="*/ 239313 w 494998"/>
                <a:gd name="connsiteY18" fmla="*/ 0 h 810393"/>
                <a:gd name="connsiteX19" fmla="*/ 213311 w 494998"/>
                <a:gd name="connsiteY19" fmla="*/ 4334 h 810393"/>
                <a:gd name="connsiteX20" fmla="*/ 122304 w 494998"/>
                <a:gd name="connsiteY20" fmla="*/ 17335 h 810393"/>
                <a:gd name="connsiteX21" fmla="*/ 57300 w 494998"/>
                <a:gd name="connsiteY21" fmla="*/ 34669 h 810393"/>
                <a:gd name="connsiteX22" fmla="*/ 18297 w 494998"/>
                <a:gd name="connsiteY22" fmla="*/ 43337 h 810393"/>
                <a:gd name="connsiteX23" fmla="*/ 5296 w 494998"/>
                <a:gd name="connsiteY23" fmla="*/ 47670 h 810393"/>
                <a:gd name="connsiteX24" fmla="*/ 962 w 494998"/>
                <a:gd name="connsiteY24" fmla="*/ 99674 h 810393"/>
                <a:gd name="connsiteX25" fmla="*/ 5296 w 494998"/>
                <a:gd name="connsiteY25" fmla="*/ 182013 h 810393"/>
                <a:gd name="connsiteX26" fmla="*/ 962 w 494998"/>
                <a:gd name="connsiteY26" fmla="*/ 455033 h 810393"/>
                <a:gd name="connsiteX27" fmla="*/ 9630 w 494998"/>
                <a:gd name="connsiteY27" fmla="*/ 810393 h 81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4998" h="810393">
                  <a:moveTo>
                    <a:pt x="9630" y="810393"/>
                  </a:moveTo>
                  <a:lnTo>
                    <a:pt x="122304" y="797392"/>
                  </a:lnTo>
                  <a:lnTo>
                    <a:pt x="208977" y="793058"/>
                  </a:lnTo>
                  <a:lnTo>
                    <a:pt x="221978" y="780057"/>
                  </a:lnTo>
                  <a:lnTo>
                    <a:pt x="252314" y="780057"/>
                  </a:lnTo>
                  <a:lnTo>
                    <a:pt x="278316" y="780057"/>
                  </a:lnTo>
                  <a:lnTo>
                    <a:pt x="317319" y="780057"/>
                  </a:lnTo>
                  <a:lnTo>
                    <a:pt x="369322" y="771390"/>
                  </a:lnTo>
                  <a:lnTo>
                    <a:pt x="412659" y="771390"/>
                  </a:lnTo>
                  <a:lnTo>
                    <a:pt x="468996" y="775723"/>
                  </a:lnTo>
                  <a:lnTo>
                    <a:pt x="494998" y="780057"/>
                  </a:lnTo>
                  <a:lnTo>
                    <a:pt x="486331" y="619712"/>
                  </a:lnTo>
                  <a:lnTo>
                    <a:pt x="486331" y="450700"/>
                  </a:lnTo>
                  <a:lnTo>
                    <a:pt x="481997" y="299022"/>
                  </a:lnTo>
                  <a:lnTo>
                    <a:pt x="473330" y="156012"/>
                  </a:lnTo>
                  <a:lnTo>
                    <a:pt x="477664" y="0"/>
                  </a:lnTo>
                  <a:lnTo>
                    <a:pt x="377990" y="0"/>
                  </a:lnTo>
                  <a:lnTo>
                    <a:pt x="312985" y="0"/>
                  </a:lnTo>
                  <a:lnTo>
                    <a:pt x="239313" y="0"/>
                  </a:lnTo>
                  <a:lnTo>
                    <a:pt x="213311" y="4334"/>
                  </a:lnTo>
                  <a:lnTo>
                    <a:pt x="122304" y="17335"/>
                  </a:lnTo>
                  <a:lnTo>
                    <a:pt x="57300" y="34669"/>
                  </a:lnTo>
                  <a:lnTo>
                    <a:pt x="18297" y="43337"/>
                  </a:lnTo>
                  <a:lnTo>
                    <a:pt x="5296" y="47670"/>
                  </a:lnTo>
                  <a:lnTo>
                    <a:pt x="962" y="99674"/>
                  </a:lnTo>
                  <a:lnTo>
                    <a:pt x="5296" y="182013"/>
                  </a:lnTo>
                  <a:cubicBezTo>
                    <a:pt x="3851" y="273020"/>
                    <a:pt x="2407" y="364026"/>
                    <a:pt x="962" y="455033"/>
                  </a:cubicBezTo>
                  <a:cubicBezTo>
                    <a:pt x="-482" y="573486"/>
                    <a:pt x="-1927" y="691940"/>
                    <a:pt x="9630" y="810393"/>
                  </a:cubicBez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CB07FEE0-56BF-43FE-83AB-A2804F1A821B}"/>
                </a:ext>
              </a:extLst>
            </p:cNvPr>
            <p:cNvSpPr/>
            <p:nvPr/>
          </p:nvSpPr>
          <p:spPr>
            <a:xfrm>
              <a:off x="1815390" y="1402515"/>
              <a:ext cx="189873" cy="1680712"/>
            </a:xfrm>
            <a:custGeom>
              <a:avLst/>
              <a:gdLst>
                <a:gd name="connsiteX0" fmla="*/ 0 w 255685"/>
                <a:gd name="connsiteY0" fmla="*/ 2309835 h 2348838"/>
                <a:gd name="connsiteX1" fmla="*/ 78005 w 255685"/>
                <a:gd name="connsiteY1" fmla="*/ 2344504 h 2348838"/>
                <a:gd name="connsiteX2" fmla="*/ 125676 w 255685"/>
                <a:gd name="connsiteY2" fmla="*/ 2348838 h 2348838"/>
                <a:gd name="connsiteX3" fmla="*/ 134343 w 255685"/>
                <a:gd name="connsiteY3" fmla="*/ 2240497 h 2348838"/>
                <a:gd name="connsiteX4" fmla="*/ 156011 w 255685"/>
                <a:gd name="connsiteY4" fmla="*/ 2110487 h 2348838"/>
                <a:gd name="connsiteX5" fmla="*/ 173346 w 255685"/>
                <a:gd name="connsiteY5" fmla="*/ 1976144 h 2348838"/>
                <a:gd name="connsiteX6" fmla="*/ 186347 w 255685"/>
                <a:gd name="connsiteY6" fmla="*/ 1841801 h 2348838"/>
                <a:gd name="connsiteX7" fmla="*/ 199348 w 255685"/>
                <a:gd name="connsiteY7" fmla="*/ 1733460 h 2348838"/>
                <a:gd name="connsiteX8" fmla="*/ 216682 w 255685"/>
                <a:gd name="connsiteY8" fmla="*/ 1633786 h 2348838"/>
                <a:gd name="connsiteX9" fmla="*/ 225349 w 255685"/>
                <a:gd name="connsiteY9" fmla="*/ 1516777 h 2348838"/>
                <a:gd name="connsiteX10" fmla="*/ 234017 w 255685"/>
                <a:gd name="connsiteY10" fmla="*/ 1412770 h 2348838"/>
                <a:gd name="connsiteX11" fmla="*/ 234017 w 255685"/>
                <a:gd name="connsiteY11" fmla="*/ 1274093 h 2348838"/>
                <a:gd name="connsiteX12" fmla="*/ 238350 w 255685"/>
                <a:gd name="connsiteY12" fmla="*/ 1161418 h 2348838"/>
                <a:gd name="connsiteX13" fmla="*/ 225349 w 255685"/>
                <a:gd name="connsiteY13" fmla="*/ 1027075 h 2348838"/>
                <a:gd name="connsiteX14" fmla="*/ 234017 w 255685"/>
                <a:gd name="connsiteY14" fmla="*/ 923067 h 2348838"/>
                <a:gd name="connsiteX15" fmla="*/ 255685 w 255685"/>
                <a:gd name="connsiteY15" fmla="*/ 892732 h 2348838"/>
                <a:gd name="connsiteX16" fmla="*/ 251351 w 255685"/>
                <a:gd name="connsiteY16" fmla="*/ 741054 h 2348838"/>
                <a:gd name="connsiteX17" fmla="*/ 251351 w 255685"/>
                <a:gd name="connsiteY17" fmla="*/ 663048 h 2348838"/>
                <a:gd name="connsiteX18" fmla="*/ 242684 w 255685"/>
                <a:gd name="connsiteY18" fmla="*/ 585042 h 2348838"/>
                <a:gd name="connsiteX19" fmla="*/ 229683 w 255685"/>
                <a:gd name="connsiteY19" fmla="*/ 459367 h 2348838"/>
                <a:gd name="connsiteX20" fmla="*/ 195014 w 255685"/>
                <a:gd name="connsiteY20" fmla="*/ 442032 h 2348838"/>
                <a:gd name="connsiteX21" fmla="*/ 190680 w 255685"/>
                <a:gd name="connsiteY21" fmla="*/ 355359 h 2348838"/>
                <a:gd name="connsiteX22" fmla="*/ 203681 w 255685"/>
                <a:gd name="connsiteY22" fmla="*/ 286021 h 2348838"/>
                <a:gd name="connsiteX23" fmla="*/ 208015 w 255685"/>
                <a:gd name="connsiteY23" fmla="*/ 251352 h 2348838"/>
                <a:gd name="connsiteX24" fmla="*/ 212349 w 255685"/>
                <a:gd name="connsiteY24" fmla="*/ 216682 h 2348838"/>
                <a:gd name="connsiteX25" fmla="*/ 208015 w 255685"/>
                <a:gd name="connsiteY25" fmla="*/ 147344 h 2348838"/>
                <a:gd name="connsiteX26" fmla="*/ 212349 w 255685"/>
                <a:gd name="connsiteY26" fmla="*/ 108341 h 2348838"/>
                <a:gd name="connsiteX27" fmla="*/ 208015 w 255685"/>
                <a:gd name="connsiteY27" fmla="*/ 26002 h 2348838"/>
                <a:gd name="connsiteX28" fmla="*/ 182013 w 255685"/>
                <a:gd name="connsiteY28" fmla="*/ 0 h 2348838"/>
                <a:gd name="connsiteX29" fmla="*/ 147344 w 255685"/>
                <a:gd name="connsiteY29" fmla="*/ 0 h 2348838"/>
                <a:gd name="connsiteX30" fmla="*/ 99674 w 255685"/>
                <a:gd name="connsiteY30" fmla="*/ 21668 h 2348838"/>
                <a:gd name="connsiteX31" fmla="*/ 78005 w 255685"/>
                <a:gd name="connsiteY31" fmla="*/ 65005 h 2348838"/>
                <a:gd name="connsiteX32" fmla="*/ 60671 w 255685"/>
                <a:gd name="connsiteY32" fmla="*/ 95340 h 2348838"/>
                <a:gd name="connsiteX33" fmla="*/ 73672 w 255685"/>
                <a:gd name="connsiteY33" fmla="*/ 156011 h 2348838"/>
                <a:gd name="connsiteX34" fmla="*/ 73672 w 255685"/>
                <a:gd name="connsiteY34" fmla="*/ 221016 h 2348838"/>
                <a:gd name="connsiteX35" fmla="*/ 73672 w 255685"/>
                <a:gd name="connsiteY35" fmla="*/ 273020 h 2348838"/>
                <a:gd name="connsiteX36" fmla="*/ 82339 w 255685"/>
                <a:gd name="connsiteY36" fmla="*/ 394362 h 2348838"/>
                <a:gd name="connsiteX37" fmla="*/ 95340 w 255685"/>
                <a:gd name="connsiteY37" fmla="*/ 494036 h 2348838"/>
                <a:gd name="connsiteX38" fmla="*/ 91006 w 255685"/>
                <a:gd name="connsiteY38" fmla="*/ 615378 h 2348838"/>
                <a:gd name="connsiteX39" fmla="*/ 99674 w 255685"/>
                <a:gd name="connsiteY39" fmla="*/ 719386 h 2348838"/>
                <a:gd name="connsiteX40" fmla="*/ 108341 w 255685"/>
                <a:gd name="connsiteY40" fmla="*/ 793058 h 2348838"/>
                <a:gd name="connsiteX41" fmla="*/ 112675 w 255685"/>
                <a:gd name="connsiteY41" fmla="*/ 892732 h 2348838"/>
                <a:gd name="connsiteX42" fmla="*/ 121342 w 255685"/>
                <a:gd name="connsiteY42" fmla="*/ 1005406 h 2348838"/>
                <a:gd name="connsiteX43" fmla="*/ 121342 w 255685"/>
                <a:gd name="connsiteY43" fmla="*/ 1135416 h 2348838"/>
                <a:gd name="connsiteX44" fmla="*/ 117008 w 255685"/>
                <a:gd name="connsiteY44" fmla="*/ 1217755 h 2348838"/>
                <a:gd name="connsiteX45" fmla="*/ 121342 w 255685"/>
                <a:gd name="connsiteY45" fmla="*/ 1334764 h 2348838"/>
                <a:gd name="connsiteX46" fmla="*/ 112675 w 255685"/>
                <a:gd name="connsiteY46" fmla="*/ 1425770 h 2348838"/>
                <a:gd name="connsiteX47" fmla="*/ 112675 w 255685"/>
                <a:gd name="connsiteY47" fmla="*/ 1512443 h 2348838"/>
                <a:gd name="connsiteX48" fmla="*/ 108341 w 255685"/>
                <a:gd name="connsiteY48" fmla="*/ 1586115 h 2348838"/>
                <a:gd name="connsiteX49" fmla="*/ 91006 w 255685"/>
                <a:gd name="connsiteY49" fmla="*/ 1724792 h 2348838"/>
                <a:gd name="connsiteX50" fmla="*/ 78005 w 255685"/>
                <a:gd name="connsiteY50" fmla="*/ 1833133 h 2348838"/>
                <a:gd name="connsiteX51" fmla="*/ 65004 w 255685"/>
                <a:gd name="connsiteY51" fmla="*/ 1941475 h 2348838"/>
                <a:gd name="connsiteX52" fmla="*/ 52004 w 255685"/>
                <a:gd name="connsiteY52" fmla="*/ 2041149 h 2348838"/>
                <a:gd name="connsiteX53" fmla="*/ 39003 w 255685"/>
                <a:gd name="connsiteY53" fmla="*/ 2123488 h 2348838"/>
                <a:gd name="connsiteX54" fmla="*/ 21668 w 255685"/>
                <a:gd name="connsiteY54" fmla="*/ 2205827 h 2348838"/>
                <a:gd name="connsiteX55" fmla="*/ 0 w 255685"/>
                <a:gd name="connsiteY55" fmla="*/ 2309835 h 23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5685" h="2348838">
                  <a:moveTo>
                    <a:pt x="0" y="2309835"/>
                  </a:moveTo>
                  <a:lnTo>
                    <a:pt x="78005" y="2344504"/>
                  </a:lnTo>
                  <a:lnTo>
                    <a:pt x="125676" y="2348838"/>
                  </a:lnTo>
                  <a:lnTo>
                    <a:pt x="134343" y="2240497"/>
                  </a:lnTo>
                  <a:lnTo>
                    <a:pt x="156011" y="2110487"/>
                  </a:lnTo>
                  <a:lnTo>
                    <a:pt x="173346" y="1976144"/>
                  </a:lnTo>
                  <a:lnTo>
                    <a:pt x="186347" y="1841801"/>
                  </a:lnTo>
                  <a:lnTo>
                    <a:pt x="199348" y="1733460"/>
                  </a:lnTo>
                  <a:lnTo>
                    <a:pt x="216682" y="1633786"/>
                  </a:lnTo>
                  <a:lnTo>
                    <a:pt x="225349" y="1516777"/>
                  </a:lnTo>
                  <a:lnTo>
                    <a:pt x="234017" y="1412770"/>
                  </a:lnTo>
                  <a:lnTo>
                    <a:pt x="234017" y="1274093"/>
                  </a:lnTo>
                  <a:lnTo>
                    <a:pt x="238350" y="1161418"/>
                  </a:lnTo>
                  <a:lnTo>
                    <a:pt x="225349" y="1027075"/>
                  </a:lnTo>
                  <a:lnTo>
                    <a:pt x="234017" y="923067"/>
                  </a:lnTo>
                  <a:lnTo>
                    <a:pt x="255685" y="892732"/>
                  </a:lnTo>
                  <a:lnTo>
                    <a:pt x="251351" y="741054"/>
                  </a:lnTo>
                  <a:lnTo>
                    <a:pt x="251351" y="663048"/>
                  </a:lnTo>
                  <a:lnTo>
                    <a:pt x="242684" y="585042"/>
                  </a:lnTo>
                  <a:lnTo>
                    <a:pt x="229683" y="459367"/>
                  </a:lnTo>
                  <a:lnTo>
                    <a:pt x="195014" y="442032"/>
                  </a:lnTo>
                  <a:lnTo>
                    <a:pt x="190680" y="355359"/>
                  </a:lnTo>
                  <a:lnTo>
                    <a:pt x="203681" y="286021"/>
                  </a:lnTo>
                  <a:lnTo>
                    <a:pt x="208015" y="251352"/>
                  </a:lnTo>
                  <a:lnTo>
                    <a:pt x="212349" y="216682"/>
                  </a:lnTo>
                  <a:lnTo>
                    <a:pt x="208015" y="147344"/>
                  </a:lnTo>
                  <a:lnTo>
                    <a:pt x="212349" y="108341"/>
                  </a:lnTo>
                  <a:lnTo>
                    <a:pt x="208015" y="26002"/>
                  </a:lnTo>
                  <a:lnTo>
                    <a:pt x="182013" y="0"/>
                  </a:lnTo>
                  <a:lnTo>
                    <a:pt x="147344" y="0"/>
                  </a:lnTo>
                  <a:lnTo>
                    <a:pt x="99674" y="21668"/>
                  </a:lnTo>
                  <a:lnTo>
                    <a:pt x="78005" y="65005"/>
                  </a:lnTo>
                  <a:lnTo>
                    <a:pt x="60671" y="95340"/>
                  </a:lnTo>
                  <a:lnTo>
                    <a:pt x="73672" y="156011"/>
                  </a:lnTo>
                  <a:lnTo>
                    <a:pt x="73672" y="221016"/>
                  </a:lnTo>
                  <a:lnTo>
                    <a:pt x="73672" y="273020"/>
                  </a:lnTo>
                  <a:lnTo>
                    <a:pt x="82339" y="394362"/>
                  </a:lnTo>
                  <a:lnTo>
                    <a:pt x="95340" y="494036"/>
                  </a:lnTo>
                  <a:lnTo>
                    <a:pt x="91006" y="615378"/>
                  </a:lnTo>
                  <a:lnTo>
                    <a:pt x="99674" y="719386"/>
                  </a:lnTo>
                  <a:lnTo>
                    <a:pt x="108341" y="793058"/>
                  </a:lnTo>
                  <a:lnTo>
                    <a:pt x="112675" y="892732"/>
                  </a:lnTo>
                  <a:lnTo>
                    <a:pt x="121342" y="1005406"/>
                  </a:lnTo>
                  <a:lnTo>
                    <a:pt x="121342" y="1135416"/>
                  </a:lnTo>
                  <a:lnTo>
                    <a:pt x="117008" y="1217755"/>
                  </a:lnTo>
                  <a:lnTo>
                    <a:pt x="121342" y="1334764"/>
                  </a:lnTo>
                  <a:lnTo>
                    <a:pt x="112675" y="1425770"/>
                  </a:lnTo>
                  <a:lnTo>
                    <a:pt x="112675" y="1512443"/>
                  </a:lnTo>
                  <a:lnTo>
                    <a:pt x="108341" y="1586115"/>
                  </a:lnTo>
                  <a:lnTo>
                    <a:pt x="91006" y="1724792"/>
                  </a:lnTo>
                  <a:lnTo>
                    <a:pt x="78005" y="1833133"/>
                  </a:lnTo>
                  <a:lnTo>
                    <a:pt x="65004" y="1941475"/>
                  </a:lnTo>
                  <a:lnTo>
                    <a:pt x="52004" y="2041149"/>
                  </a:lnTo>
                  <a:lnTo>
                    <a:pt x="39003" y="2123488"/>
                  </a:lnTo>
                  <a:lnTo>
                    <a:pt x="21668" y="2205827"/>
                  </a:lnTo>
                  <a:lnTo>
                    <a:pt x="0" y="2309835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Freeform 21">
              <a:extLst>
                <a:ext uri="{FF2B5EF4-FFF2-40B4-BE49-F238E27FC236}">
                  <a16:creationId xmlns:a16="http://schemas.microsoft.com/office/drawing/2014/main" id="{4EFF4C52-1BC8-45BE-95F5-F0C1407F3851}"/>
                </a:ext>
              </a:extLst>
            </p:cNvPr>
            <p:cNvSpPr/>
            <p:nvPr/>
          </p:nvSpPr>
          <p:spPr>
            <a:xfrm>
              <a:off x="4547638" y="1461432"/>
              <a:ext cx="77238" cy="338003"/>
            </a:xfrm>
            <a:custGeom>
              <a:avLst/>
              <a:gdLst>
                <a:gd name="connsiteX0" fmla="*/ 21668 w 104008"/>
                <a:gd name="connsiteY0" fmla="*/ 0 h 472368"/>
                <a:gd name="connsiteX1" fmla="*/ 30336 w 104008"/>
                <a:gd name="connsiteY1" fmla="*/ 56338 h 472368"/>
                <a:gd name="connsiteX2" fmla="*/ 39003 w 104008"/>
                <a:gd name="connsiteY2" fmla="*/ 95340 h 472368"/>
                <a:gd name="connsiteX3" fmla="*/ 13001 w 104008"/>
                <a:gd name="connsiteY3" fmla="*/ 121342 h 472368"/>
                <a:gd name="connsiteX4" fmla="*/ 4334 w 104008"/>
                <a:gd name="connsiteY4" fmla="*/ 138677 h 472368"/>
                <a:gd name="connsiteX5" fmla="*/ 8667 w 104008"/>
                <a:gd name="connsiteY5" fmla="*/ 182013 h 472368"/>
                <a:gd name="connsiteX6" fmla="*/ 0 w 104008"/>
                <a:gd name="connsiteY6" fmla="*/ 212349 h 472368"/>
                <a:gd name="connsiteX7" fmla="*/ 13001 w 104008"/>
                <a:gd name="connsiteY7" fmla="*/ 255685 h 472368"/>
                <a:gd name="connsiteX8" fmla="*/ 21668 w 104008"/>
                <a:gd name="connsiteY8" fmla="*/ 307689 h 472368"/>
                <a:gd name="connsiteX9" fmla="*/ 30336 w 104008"/>
                <a:gd name="connsiteY9" fmla="*/ 342358 h 472368"/>
                <a:gd name="connsiteX10" fmla="*/ 26002 w 104008"/>
                <a:gd name="connsiteY10" fmla="*/ 390029 h 472368"/>
                <a:gd name="connsiteX11" fmla="*/ 21668 w 104008"/>
                <a:gd name="connsiteY11" fmla="*/ 433365 h 472368"/>
                <a:gd name="connsiteX12" fmla="*/ 21668 w 104008"/>
                <a:gd name="connsiteY12" fmla="*/ 446366 h 472368"/>
                <a:gd name="connsiteX13" fmla="*/ 47670 w 104008"/>
                <a:gd name="connsiteY13" fmla="*/ 442032 h 472368"/>
                <a:gd name="connsiteX14" fmla="*/ 65005 w 104008"/>
                <a:gd name="connsiteY14" fmla="*/ 446366 h 472368"/>
                <a:gd name="connsiteX15" fmla="*/ 86673 w 104008"/>
                <a:gd name="connsiteY15" fmla="*/ 463701 h 472368"/>
                <a:gd name="connsiteX16" fmla="*/ 99674 w 104008"/>
                <a:gd name="connsiteY16" fmla="*/ 472368 h 472368"/>
                <a:gd name="connsiteX17" fmla="*/ 99674 w 104008"/>
                <a:gd name="connsiteY17" fmla="*/ 411697 h 472368"/>
                <a:gd name="connsiteX18" fmla="*/ 99674 w 104008"/>
                <a:gd name="connsiteY18" fmla="*/ 351026 h 472368"/>
                <a:gd name="connsiteX19" fmla="*/ 99674 w 104008"/>
                <a:gd name="connsiteY19" fmla="*/ 290355 h 472368"/>
                <a:gd name="connsiteX20" fmla="*/ 95340 w 104008"/>
                <a:gd name="connsiteY20" fmla="*/ 225350 h 472368"/>
                <a:gd name="connsiteX21" fmla="*/ 95340 w 104008"/>
                <a:gd name="connsiteY21" fmla="*/ 164679 h 472368"/>
                <a:gd name="connsiteX22" fmla="*/ 104008 w 104008"/>
                <a:gd name="connsiteY22" fmla="*/ 104008 h 472368"/>
                <a:gd name="connsiteX23" fmla="*/ 104008 w 104008"/>
                <a:gd name="connsiteY23" fmla="*/ 60671 h 472368"/>
                <a:gd name="connsiteX24" fmla="*/ 104008 w 104008"/>
                <a:gd name="connsiteY24" fmla="*/ 39003 h 472368"/>
                <a:gd name="connsiteX25" fmla="*/ 86673 w 104008"/>
                <a:gd name="connsiteY25" fmla="*/ 26002 h 472368"/>
                <a:gd name="connsiteX26" fmla="*/ 21668 w 104008"/>
                <a:gd name="connsiteY26" fmla="*/ 0 h 47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4008" h="472368">
                  <a:moveTo>
                    <a:pt x="21668" y="0"/>
                  </a:moveTo>
                  <a:lnTo>
                    <a:pt x="30336" y="56338"/>
                  </a:lnTo>
                  <a:lnTo>
                    <a:pt x="39003" y="95340"/>
                  </a:lnTo>
                  <a:lnTo>
                    <a:pt x="13001" y="121342"/>
                  </a:lnTo>
                  <a:lnTo>
                    <a:pt x="4334" y="138677"/>
                  </a:lnTo>
                  <a:lnTo>
                    <a:pt x="8667" y="182013"/>
                  </a:lnTo>
                  <a:lnTo>
                    <a:pt x="0" y="212349"/>
                  </a:lnTo>
                  <a:lnTo>
                    <a:pt x="13001" y="255685"/>
                  </a:lnTo>
                  <a:lnTo>
                    <a:pt x="21668" y="307689"/>
                  </a:lnTo>
                  <a:lnTo>
                    <a:pt x="30336" y="342358"/>
                  </a:lnTo>
                  <a:lnTo>
                    <a:pt x="26002" y="390029"/>
                  </a:lnTo>
                  <a:lnTo>
                    <a:pt x="21668" y="433365"/>
                  </a:lnTo>
                  <a:lnTo>
                    <a:pt x="21668" y="446366"/>
                  </a:lnTo>
                  <a:lnTo>
                    <a:pt x="47670" y="442032"/>
                  </a:lnTo>
                  <a:lnTo>
                    <a:pt x="65005" y="446366"/>
                  </a:lnTo>
                  <a:lnTo>
                    <a:pt x="86673" y="463701"/>
                  </a:lnTo>
                  <a:lnTo>
                    <a:pt x="99674" y="472368"/>
                  </a:lnTo>
                  <a:lnTo>
                    <a:pt x="99674" y="411697"/>
                  </a:lnTo>
                  <a:lnTo>
                    <a:pt x="99674" y="351026"/>
                  </a:lnTo>
                  <a:lnTo>
                    <a:pt x="99674" y="290355"/>
                  </a:lnTo>
                  <a:lnTo>
                    <a:pt x="95340" y="225350"/>
                  </a:lnTo>
                  <a:lnTo>
                    <a:pt x="95340" y="164679"/>
                  </a:lnTo>
                  <a:lnTo>
                    <a:pt x="104008" y="104008"/>
                  </a:lnTo>
                  <a:lnTo>
                    <a:pt x="104008" y="60671"/>
                  </a:lnTo>
                  <a:lnTo>
                    <a:pt x="104008" y="39003"/>
                  </a:lnTo>
                  <a:lnTo>
                    <a:pt x="86673" y="26002"/>
                  </a:lnTo>
                  <a:lnTo>
                    <a:pt x="21668" y="0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8EEF3E7-C283-4C27-9497-B5B8C5F89BCD}"/>
                </a:ext>
              </a:extLst>
            </p:cNvPr>
            <p:cNvSpPr/>
            <p:nvPr/>
          </p:nvSpPr>
          <p:spPr>
            <a:xfrm>
              <a:off x="4532319" y="1783543"/>
              <a:ext cx="141466" cy="1288152"/>
            </a:xfrm>
            <a:custGeom>
              <a:avLst/>
              <a:gdLst>
                <a:gd name="connsiteX0" fmla="*/ 0 w 190500"/>
                <a:gd name="connsiteY0" fmla="*/ 1012825 h 1800225"/>
                <a:gd name="connsiteX1" fmla="*/ 12700 w 190500"/>
                <a:gd name="connsiteY1" fmla="*/ 1206500 h 1800225"/>
                <a:gd name="connsiteX2" fmla="*/ 9525 w 190500"/>
                <a:gd name="connsiteY2" fmla="*/ 1282700 h 1800225"/>
                <a:gd name="connsiteX3" fmla="*/ 19050 w 190500"/>
                <a:gd name="connsiteY3" fmla="*/ 1377950 h 1800225"/>
                <a:gd name="connsiteX4" fmla="*/ 44450 w 190500"/>
                <a:gd name="connsiteY4" fmla="*/ 1504950 h 1800225"/>
                <a:gd name="connsiteX5" fmla="*/ 63500 w 190500"/>
                <a:gd name="connsiteY5" fmla="*/ 1641475 h 1800225"/>
                <a:gd name="connsiteX6" fmla="*/ 79375 w 190500"/>
                <a:gd name="connsiteY6" fmla="*/ 1670050 h 1800225"/>
                <a:gd name="connsiteX7" fmla="*/ 107950 w 190500"/>
                <a:gd name="connsiteY7" fmla="*/ 1670050 h 1800225"/>
                <a:gd name="connsiteX8" fmla="*/ 114300 w 190500"/>
                <a:gd name="connsiteY8" fmla="*/ 1800225 h 1800225"/>
                <a:gd name="connsiteX9" fmla="*/ 149225 w 190500"/>
                <a:gd name="connsiteY9" fmla="*/ 1787525 h 1800225"/>
                <a:gd name="connsiteX10" fmla="*/ 190500 w 190500"/>
                <a:gd name="connsiteY10" fmla="*/ 1752600 h 1800225"/>
                <a:gd name="connsiteX11" fmla="*/ 171450 w 190500"/>
                <a:gd name="connsiteY11" fmla="*/ 1647825 h 1800225"/>
                <a:gd name="connsiteX12" fmla="*/ 146050 w 190500"/>
                <a:gd name="connsiteY12" fmla="*/ 1539875 h 1800225"/>
                <a:gd name="connsiteX13" fmla="*/ 117475 w 190500"/>
                <a:gd name="connsiteY13" fmla="*/ 1435100 h 1800225"/>
                <a:gd name="connsiteX14" fmla="*/ 98425 w 190500"/>
                <a:gd name="connsiteY14" fmla="*/ 1333500 h 1800225"/>
                <a:gd name="connsiteX15" fmla="*/ 85725 w 190500"/>
                <a:gd name="connsiteY15" fmla="*/ 1222375 h 1800225"/>
                <a:gd name="connsiteX16" fmla="*/ 50800 w 190500"/>
                <a:gd name="connsiteY16" fmla="*/ 981075 h 1800225"/>
                <a:gd name="connsiteX17" fmla="*/ 44450 w 190500"/>
                <a:gd name="connsiteY17" fmla="*/ 800100 h 1800225"/>
                <a:gd name="connsiteX18" fmla="*/ 38100 w 190500"/>
                <a:gd name="connsiteY18" fmla="*/ 492125 h 1800225"/>
                <a:gd name="connsiteX19" fmla="*/ 47625 w 190500"/>
                <a:gd name="connsiteY19" fmla="*/ 396875 h 1800225"/>
                <a:gd name="connsiteX20" fmla="*/ 53975 w 190500"/>
                <a:gd name="connsiteY20" fmla="*/ 361950 h 1800225"/>
                <a:gd name="connsiteX21" fmla="*/ 63500 w 190500"/>
                <a:gd name="connsiteY21" fmla="*/ 247650 h 1800225"/>
                <a:gd name="connsiteX22" fmla="*/ 73025 w 190500"/>
                <a:gd name="connsiteY22" fmla="*/ 187325 h 1800225"/>
                <a:gd name="connsiteX23" fmla="*/ 79375 w 190500"/>
                <a:gd name="connsiteY23" fmla="*/ 177800 h 1800225"/>
                <a:gd name="connsiteX24" fmla="*/ 92075 w 190500"/>
                <a:gd name="connsiteY24" fmla="*/ 73025 h 1800225"/>
                <a:gd name="connsiteX25" fmla="*/ 104775 w 190500"/>
                <a:gd name="connsiteY25" fmla="*/ 22225 h 1800225"/>
                <a:gd name="connsiteX26" fmla="*/ 34925 w 190500"/>
                <a:gd name="connsiteY26" fmla="*/ 0 h 1800225"/>
                <a:gd name="connsiteX27" fmla="*/ 25400 w 190500"/>
                <a:gd name="connsiteY27" fmla="*/ 139700 h 1800225"/>
                <a:gd name="connsiteX28" fmla="*/ 38100 w 190500"/>
                <a:gd name="connsiteY28" fmla="*/ 165100 h 1800225"/>
                <a:gd name="connsiteX29" fmla="*/ 22225 w 190500"/>
                <a:gd name="connsiteY29" fmla="*/ 377825 h 1800225"/>
                <a:gd name="connsiteX30" fmla="*/ 9525 w 190500"/>
                <a:gd name="connsiteY30" fmla="*/ 520700 h 1800225"/>
                <a:gd name="connsiteX31" fmla="*/ 9525 w 190500"/>
                <a:gd name="connsiteY31" fmla="*/ 777875 h 1800225"/>
                <a:gd name="connsiteX32" fmla="*/ 0 w 190500"/>
                <a:gd name="connsiteY32" fmla="*/ 952500 h 1800225"/>
                <a:gd name="connsiteX33" fmla="*/ 0 w 190500"/>
                <a:gd name="connsiteY33" fmla="*/ 10128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500" h="1800225">
                  <a:moveTo>
                    <a:pt x="0" y="1012825"/>
                  </a:moveTo>
                  <a:lnTo>
                    <a:pt x="12700" y="1206500"/>
                  </a:lnTo>
                  <a:lnTo>
                    <a:pt x="9525" y="1282700"/>
                  </a:lnTo>
                  <a:lnTo>
                    <a:pt x="19050" y="1377950"/>
                  </a:lnTo>
                  <a:lnTo>
                    <a:pt x="44450" y="1504950"/>
                  </a:lnTo>
                  <a:lnTo>
                    <a:pt x="63500" y="1641475"/>
                  </a:lnTo>
                  <a:lnTo>
                    <a:pt x="79375" y="1670050"/>
                  </a:lnTo>
                  <a:lnTo>
                    <a:pt x="107950" y="1670050"/>
                  </a:lnTo>
                  <a:lnTo>
                    <a:pt x="114300" y="1800225"/>
                  </a:lnTo>
                  <a:lnTo>
                    <a:pt x="149225" y="1787525"/>
                  </a:lnTo>
                  <a:lnTo>
                    <a:pt x="190500" y="1752600"/>
                  </a:lnTo>
                  <a:lnTo>
                    <a:pt x="171450" y="1647825"/>
                  </a:lnTo>
                  <a:lnTo>
                    <a:pt x="146050" y="1539875"/>
                  </a:lnTo>
                  <a:lnTo>
                    <a:pt x="117475" y="1435100"/>
                  </a:lnTo>
                  <a:lnTo>
                    <a:pt x="98425" y="1333500"/>
                  </a:lnTo>
                  <a:lnTo>
                    <a:pt x="85725" y="1222375"/>
                  </a:lnTo>
                  <a:lnTo>
                    <a:pt x="50800" y="981075"/>
                  </a:lnTo>
                  <a:lnTo>
                    <a:pt x="44450" y="800100"/>
                  </a:lnTo>
                  <a:lnTo>
                    <a:pt x="38100" y="492125"/>
                  </a:lnTo>
                  <a:lnTo>
                    <a:pt x="47625" y="396875"/>
                  </a:lnTo>
                  <a:lnTo>
                    <a:pt x="53975" y="361950"/>
                  </a:lnTo>
                  <a:lnTo>
                    <a:pt x="63500" y="247650"/>
                  </a:lnTo>
                  <a:lnTo>
                    <a:pt x="73025" y="187325"/>
                  </a:lnTo>
                  <a:lnTo>
                    <a:pt x="79375" y="177800"/>
                  </a:lnTo>
                  <a:lnTo>
                    <a:pt x="92075" y="73025"/>
                  </a:lnTo>
                  <a:lnTo>
                    <a:pt x="104775" y="22225"/>
                  </a:lnTo>
                  <a:lnTo>
                    <a:pt x="34925" y="0"/>
                  </a:lnTo>
                  <a:lnTo>
                    <a:pt x="25400" y="139700"/>
                  </a:lnTo>
                  <a:lnTo>
                    <a:pt x="38100" y="165100"/>
                  </a:lnTo>
                  <a:lnTo>
                    <a:pt x="22225" y="377825"/>
                  </a:lnTo>
                  <a:lnTo>
                    <a:pt x="9525" y="520700"/>
                  </a:lnTo>
                  <a:lnTo>
                    <a:pt x="9525" y="777875"/>
                  </a:lnTo>
                  <a:lnTo>
                    <a:pt x="0" y="952500"/>
                  </a:lnTo>
                  <a:lnTo>
                    <a:pt x="0" y="1012825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77B1ABC-7CD9-419F-B0B9-0D5AA2942FEC}"/>
                </a:ext>
              </a:extLst>
            </p:cNvPr>
            <p:cNvSpPr/>
            <p:nvPr/>
          </p:nvSpPr>
          <p:spPr>
            <a:xfrm>
              <a:off x="2054798" y="1176808"/>
              <a:ext cx="314444" cy="2053548"/>
            </a:xfrm>
            <a:custGeom>
              <a:avLst/>
              <a:gdLst>
                <a:gd name="connsiteX0" fmla="*/ 66675 w 400050"/>
                <a:gd name="connsiteY0" fmla="*/ 90487 h 2828925"/>
                <a:gd name="connsiteX1" fmla="*/ 138113 w 400050"/>
                <a:gd name="connsiteY1" fmla="*/ 47625 h 2828925"/>
                <a:gd name="connsiteX2" fmla="*/ 266700 w 400050"/>
                <a:gd name="connsiteY2" fmla="*/ 9525 h 2828925"/>
                <a:gd name="connsiteX3" fmla="*/ 309563 w 400050"/>
                <a:gd name="connsiteY3" fmla="*/ 0 h 2828925"/>
                <a:gd name="connsiteX4" fmla="*/ 323850 w 400050"/>
                <a:gd name="connsiteY4" fmla="*/ 185737 h 2828925"/>
                <a:gd name="connsiteX5" fmla="*/ 342900 w 400050"/>
                <a:gd name="connsiteY5" fmla="*/ 357187 h 2828925"/>
                <a:gd name="connsiteX6" fmla="*/ 352425 w 400050"/>
                <a:gd name="connsiteY6" fmla="*/ 557212 h 2828925"/>
                <a:gd name="connsiteX7" fmla="*/ 366713 w 400050"/>
                <a:gd name="connsiteY7" fmla="*/ 733425 h 2828925"/>
                <a:gd name="connsiteX8" fmla="*/ 371475 w 400050"/>
                <a:gd name="connsiteY8" fmla="*/ 971550 h 2828925"/>
                <a:gd name="connsiteX9" fmla="*/ 385763 w 400050"/>
                <a:gd name="connsiteY9" fmla="*/ 1195387 h 2828925"/>
                <a:gd name="connsiteX10" fmla="*/ 390525 w 400050"/>
                <a:gd name="connsiteY10" fmla="*/ 1443037 h 2828925"/>
                <a:gd name="connsiteX11" fmla="*/ 400050 w 400050"/>
                <a:gd name="connsiteY11" fmla="*/ 1714500 h 2828925"/>
                <a:gd name="connsiteX12" fmla="*/ 376238 w 400050"/>
                <a:gd name="connsiteY12" fmla="*/ 1976437 h 2828925"/>
                <a:gd name="connsiteX13" fmla="*/ 347663 w 400050"/>
                <a:gd name="connsiteY13" fmla="*/ 2181225 h 2828925"/>
                <a:gd name="connsiteX14" fmla="*/ 333375 w 400050"/>
                <a:gd name="connsiteY14" fmla="*/ 2419350 h 2828925"/>
                <a:gd name="connsiteX15" fmla="*/ 300038 w 400050"/>
                <a:gd name="connsiteY15" fmla="*/ 2676525 h 2828925"/>
                <a:gd name="connsiteX16" fmla="*/ 276225 w 400050"/>
                <a:gd name="connsiteY16" fmla="*/ 2828925 h 2828925"/>
                <a:gd name="connsiteX17" fmla="*/ 195263 w 400050"/>
                <a:gd name="connsiteY17" fmla="*/ 2824162 h 2828925"/>
                <a:gd name="connsiteX18" fmla="*/ 95250 w 400050"/>
                <a:gd name="connsiteY18" fmla="*/ 2790825 h 2828925"/>
                <a:gd name="connsiteX19" fmla="*/ 33338 w 400050"/>
                <a:gd name="connsiteY19" fmla="*/ 2771775 h 2828925"/>
                <a:gd name="connsiteX20" fmla="*/ 0 w 400050"/>
                <a:gd name="connsiteY20" fmla="*/ 2762250 h 2828925"/>
                <a:gd name="connsiteX21" fmla="*/ 23813 w 400050"/>
                <a:gd name="connsiteY21" fmla="*/ 2624137 h 2828925"/>
                <a:gd name="connsiteX22" fmla="*/ 28575 w 400050"/>
                <a:gd name="connsiteY22" fmla="*/ 2500312 h 2828925"/>
                <a:gd name="connsiteX23" fmla="*/ 47625 w 400050"/>
                <a:gd name="connsiteY23" fmla="*/ 2362200 h 2828925"/>
                <a:gd name="connsiteX24" fmla="*/ 61913 w 400050"/>
                <a:gd name="connsiteY24" fmla="*/ 2190750 h 2828925"/>
                <a:gd name="connsiteX25" fmla="*/ 80963 w 400050"/>
                <a:gd name="connsiteY25" fmla="*/ 1985962 h 2828925"/>
                <a:gd name="connsiteX26" fmla="*/ 100013 w 400050"/>
                <a:gd name="connsiteY26" fmla="*/ 1785937 h 2828925"/>
                <a:gd name="connsiteX27" fmla="*/ 109538 w 400050"/>
                <a:gd name="connsiteY27" fmla="*/ 1566862 h 2828925"/>
                <a:gd name="connsiteX28" fmla="*/ 119063 w 400050"/>
                <a:gd name="connsiteY28" fmla="*/ 1343025 h 2828925"/>
                <a:gd name="connsiteX29" fmla="*/ 128588 w 400050"/>
                <a:gd name="connsiteY29" fmla="*/ 1190625 h 2828925"/>
                <a:gd name="connsiteX30" fmla="*/ 128588 w 400050"/>
                <a:gd name="connsiteY30" fmla="*/ 1038225 h 2828925"/>
                <a:gd name="connsiteX31" fmla="*/ 128588 w 400050"/>
                <a:gd name="connsiteY31" fmla="*/ 895350 h 2828925"/>
                <a:gd name="connsiteX32" fmla="*/ 109538 w 400050"/>
                <a:gd name="connsiteY32" fmla="*/ 752475 h 2828925"/>
                <a:gd name="connsiteX33" fmla="*/ 100013 w 400050"/>
                <a:gd name="connsiteY33" fmla="*/ 614362 h 2828925"/>
                <a:gd name="connsiteX34" fmla="*/ 85725 w 400050"/>
                <a:gd name="connsiteY34" fmla="*/ 428625 h 2828925"/>
                <a:gd name="connsiteX35" fmla="*/ 76200 w 400050"/>
                <a:gd name="connsiteY35" fmla="*/ 295275 h 2828925"/>
                <a:gd name="connsiteX36" fmla="*/ 71438 w 400050"/>
                <a:gd name="connsiteY36" fmla="*/ 219075 h 2828925"/>
                <a:gd name="connsiteX37" fmla="*/ 85725 w 400050"/>
                <a:gd name="connsiteY37" fmla="*/ 185737 h 2828925"/>
                <a:gd name="connsiteX38" fmla="*/ 66675 w 400050"/>
                <a:gd name="connsiteY38" fmla="*/ 90487 h 282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0050" h="2828925">
                  <a:moveTo>
                    <a:pt x="66675" y="90487"/>
                  </a:moveTo>
                  <a:lnTo>
                    <a:pt x="138113" y="47625"/>
                  </a:lnTo>
                  <a:lnTo>
                    <a:pt x="266700" y="9525"/>
                  </a:lnTo>
                  <a:lnTo>
                    <a:pt x="309563" y="0"/>
                  </a:lnTo>
                  <a:lnTo>
                    <a:pt x="323850" y="185737"/>
                  </a:lnTo>
                  <a:lnTo>
                    <a:pt x="342900" y="357187"/>
                  </a:lnTo>
                  <a:lnTo>
                    <a:pt x="352425" y="557212"/>
                  </a:lnTo>
                  <a:lnTo>
                    <a:pt x="366713" y="733425"/>
                  </a:lnTo>
                  <a:cubicBezTo>
                    <a:pt x="368300" y="812800"/>
                    <a:pt x="369888" y="892175"/>
                    <a:pt x="371475" y="971550"/>
                  </a:cubicBezTo>
                  <a:lnTo>
                    <a:pt x="385763" y="1195387"/>
                  </a:lnTo>
                  <a:cubicBezTo>
                    <a:pt x="387350" y="1277937"/>
                    <a:pt x="388938" y="1360487"/>
                    <a:pt x="390525" y="1443037"/>
                  </a:cubicBezTo>
                  <a:lnTo>
                    <a:pt x="400050" y="1714500"/>
                  </a:lnTo>
                  <a:lnTo>
                    <a:pt x="376238" y="1976437"/>
                  </a:lnTo>
                  <a:lnTo>
                    <a:pt x="347663" y="2181225"/>
                  </a:lnTo>
                  <a:lnTo>
                    <a:pt x="333375" y="2419350"/>
                  </a:lnTo>
                  <a:lnTo>
                    <a:pt x="300038" y="2676525"/>
                  </a:lnTo>
                  <a:lnTo>
                    <a:pt x="276225" y="2828925"/>
                  </a:lnTo>
                  <a:lnTo>
                    <a:pt x="195263" y="2824162"/>
                  </a:lnTo>
                  <a:lnTo>
                    <a:pt x="95250" y="2790825"/>
                  </a:lnTo>
                  <a:lnTo>
                    <a:pt x="33338" y="2771775"/>
                  </a:lnTo>
                  <a:lnTo>
                    <a:pt x="0" y="2762250"/>
                  </a:lnTo>
                  <a:lnTo>
                    <a:pt x="23813" y="2624137"/>
                  </a:lnTo>
                  <a:lnTo>
                    <a:pt x="28575" y="2500312"/>
                  </a:lnTo>
                  <a:lnTo>
                    <a:pt x="47625" y="2362200"/>
                  </a:lnTo>
                  <a:lnTo>
                    <a:pt x="61913" y="2190750"/>
                  </a:lnTo>
                  <a:lnTo>
                    <a:pt x="80963" y="1985962"/>
                  </a:lnTo>
                  <a:lnTo>
                    <a:pt x="100013" y="1785937"/>
                  </a:lnTo>
                  <a:lnTo>
                    <a:pt x="109538" y="1566862"/>
                  </a:lnTo>
                  <a:lnTo>
                    <a:pt x="119063" y="1343025"/>
                  </a:lnTo>
                  <a:lnTo>
                    <a:pt x="128588" y="1190625"/>
                  </a:lnTo>
                  <a:lnTo>
                    <a:pt x="128588" y="1038225"/>
                  </a:lnTo>
                  <a:lnTo>
                    <a:pt x="128588" y="895350"/>
                  </a:lnTo>
                  <a:lnTo>
                    <a:pt x="109538" y="752475"/>
                  </a:lnTo>
                  <a:lnTo>
                    <a:pt x="100013" y="614362"/>
                  </a:lnTo>
                  <a:lnTo>
                    <a:pt x="85725" y="428625"/>
                  </a:lnTo>
                  <a:lnTo>
                    <a:pt x="76200" y="295275"/>
                  </a:lnTo>
                  <a:lnTo>
                    <a:pt x="71438" y="219075"/>
                  </a:lnTo>
                  <a:lnTo>
                    <a:pt x="85725" y="185737"/>
                  </a:lnTo>
                  <a:lnTo>
                    <a:pt x="66675" y="90487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A3997E9-4F61-48D1-8595-29F06AE0C0D4}"/>
                </a:ext>
              </a:extLst>
            </p:cNvPr>
            <p:cNvSpPr/>
            <p:nvPr/>
          </p:nvSpPr>
          <p:spPr>
            <a:xfrm>
              <a:off x="3656964" y="1035064"/>
              <a:ext cx="415515" cy="2271348"/>
            </a:xfrm>
            <a:custGeom>
              <a:avLst/>
              <a:gdLst>
                <a:gd name="connsiteX0" fmla="*/ 23813 w 528638"/>
                <a:gd name="connsiteY0" fmla="*/ 0 h 3128963"/>
                <a:gd name="connsiteX1" fmla="*/ 28575 w 528638"/>
                <a:gd name="connsiteY1" fmla="*/ 133350 h 3128963"/>
                <a:gd name="connsiteX2" fmla="*/ 14288 w 528638"/>
                <a:gd name="connsiteY2" fmla="*/ 147638 h 3128963"/>
                <a:gd name="connsiteX3" fmla="*/ 4763 w 528638"/>
                <a:gd name="connsiteY3" fmla="*/ 333375 h 3128963"/>
                <a:gd name="connsiteX4" fmla="*/ 19050 w 528638"/>
                <a:gd name="connsiteY4" fmla="*/ 514350 h 3128963"/>
                <a:gd name="connsiteX5" fmla="*/ 4763 w 528638"/>
                <a:gd name="connsiteY5" fmla="*/ 661988 h 3128963"/>
                <a:gd name="connsiteX6" fmla="*/ 9525 w 528638"/>
                <a:gd name="connsiteY6" fmla="*/ 933450 h 3128963"/>
                <a:gd name="connsiteX7" fmla="*/ 9525 w 528638"/>
                <a:gd name="connsiteY7" fmla="*/ 1162050 h 3128963"/>
                <a:gd name="connsiteX8" fmla="*/ 4763 w 528638"/>
                <a:gd name="connsiteY8" fmla="*/ 1404938 h 3128963"/>
                <a:gd name="connsiteX9" fmla="*/ 0 w 528638"/>
                <a:gd name="connsiteY9" fmla="*/ 1638300 h 3128963"/>
                <a:gd name="connsiteX10" fmla="*/ 14288 w 528638"/>
                <a:gd name="connsiteY10" fmla="*/ 1938338 h 3128963"/>
                <a:gd name="connsiteX11" fmla="*/ 23813 w 528638"/>
                <a:gd name="connsiteY11" fmla="*/ 2252663 h 3128963"/>
                <a:gd name="connsiteX12" fmla="*/ 42863 w 528638"/>
                <a:gd name="connsiteY12" fmla="*/ 2505075 h 3128963"/>
                <a:gd name="connsiteX13" fmla="*/ 80963 w 528638"/>
                <a:gd name="connsiteY13" fmla="*/ 2986088 h 3128963"/>
                <a:gd name="connsiteX14" fmla="*/ 95250 w 528638"/>
                <a:gd name="connsiteY14" fmla="*/ 3128963 h 3128963"/>
                <a:gd name="connsiteX15" fmla="*/ 300038 w 528638"/>
                <a:gd name="connsiteY15" fmla="*/ 3095625 h 3128963"/>
                <a:gd name="connsiteX16" fmla="*/ 457200 w 528638"/>
                <a:gd name="connsiteY16" fmla="*/ 3067050 h 3128963"/>
                <a:gd name="connsiteX17" fmla="*/ 528638 w 528638"/>
                <a:gd name="connsiteY17" fmla="*/ 3057525 h 3128963"/>
                <a:gd name="connsiteX18" fmla="*/ 500063 w 528638"/>
                <a:gd name="connsiteY18" fmla="*/ 2809875 h 3128963"/>
                <a:gd name="connsiteX19" fmla="*/ 471488 w 528638"/>
                <a:gd name="connsiteY19" fmla="*/ 2566988 h 3128963"/>
                <a:gd name="connsiteX20" fmla="*/ 466725 w 528638"/>
                <a:gd name="connsiteY20" fmla="*/ 2309813 h 3128963"/>
                <a:gd name="connsiteX21" fmla="*/ 442913 w 528638"/>
                <a:gd name="connsiteY21" fmla="*/ 2057400 h 3128963"/>
                <a:gd name="connsiteX22" fmla="*/ 442913 w 528638"/>
                <a:gd name="connsiteY22" fmla="*/ 1785938 h 3128963"/>
                <a:gd name="connsiteX23" fmla="*/ 433388 w 528638"/>
                <a:gd name="connsiteY23" fmla="*/ 1571625 h 3128963"/>
                <a:gd name="connsiteX24" fmla="*/ 419100 w 528638"/>
                <a:gd name="connsiteY24" fmla="*/ 1257300 h 3128963"/>
                <a:gd name="connsiteX25" fmla="*/ 419100 w 528638"/>
                <a:gd name="connsiteY25" fmla="*/ 1052513 h 3128963"/>
                <a:gd name="connsiteX26" fmla="*/ 414338 w 528638"/>
                <a:gd name="connsiteY26" fmla="*/ 771525 h 3128963"/>
                <a:gd name="connsiteX27" fmla="*/ 419100 w 528638"/>
                <a:gd name="connsiteY27" fmla="*/ 481013 h 3128963"/>
                <a:gd name="connsiteX28" fmla="*/ 414338 w 528638"/>
                <a:gd name="connsiteY28" fmla="*/ 228600 h 3128963"/>
                <a:gd name="connsiteX29" fmla="*/ 414338 w 528638"/>
                <a:gd name="connsiteY29" fmla="*/ 80963 h 3128963"/>
                <a:gd name="connsiteX30" fmla="*/ 295275 w 528638"/>
                <a:gd name="connsiteY30" fmla="*/ 38100 h 3128963"/>
                <a:gd name="connsiteX31" fmla="*/ 176213 w 528638"/>
                <a:gd name="connsiteY31" fmla="*/ 9525 h 3128963"/>
                <a:gd name="connsiteX32" fmla="*/ 23813 w 528638"/>
                <a:gd name="connsiteY32" fmla="*/ 0 h 312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28638" h="3128963">
                  <a:moveTo>
                    <a:pt x="23813" y="0"/>
                  </a:moveTo>
                  <a:lnTo>
                    <a:pt x="28575" y="133350"/>
                  </a:lnTo>
                  <a:lnTo>
                    <a:pt x="14288" y="147638"/>
                  </a:lnTo>
                  <a:lnTo>
                    <a:pt x="4763" y="333375"/>
                  </a:lnTo>
                  <a:lnTo>
                    <a:pt x="19050" y="514350"/>
                  </a:lnTo>
                  <a:lnTo>
                    <a:pt x="4763" y="661988"/>
                  </a:lnTo>
                  <a:cubicBezTo>
                    <a:pt x="6350" y="752475"/>
                    <a:pt x="7938" y="842963"/>
                    <a:pt x="9525" y="933450"/>
                  </a:cubicBezTo>
                  <a:lnTo>
                    <a:pt x="9525" y="1162050"/>
                  </a:lnTo>
                  <a:cubicBezTo>
                    <a:pt x="7938" y="1243013"/>
                    <a:pt x="6350" y="1323975"/>
                    <a:pt x="4763" y="1404938"/>
                  </a:cubicBezTo>
                  <a:cubicBezTo>
                    <a:pt x="3175" y="1482725"/>
                    <a:pt x="1588" y="1560513"/>
                    <a:pt x="0" y="1638300"/>
                  </a:cubicBezTo>
                  <a:lnTo>
                    <a:pt x="14288" y="1938338"/>
                  </a:lnTo>
                  <a:lnTo>
                    <a:pt x="23813" y="2252663"/>
                  </a:lnTo>
                  <a:lnTo>
                    <a:pt x="42863" y="2505075"/>
                  </a:lnTo>
                  <a:lnTo>
                    <a:pt x="80963" y="2986088"/>
                  </a:lnTo>
                  <a:lnTo>
                    <a:pt x="95250" y="3128963"/>
                  </a:lnTo>
                  <a:lnTo>
                    <a:pt x="300038" y="3095625"/>
                  </a:lnTo>
                  <a:lnTo>
                    <a:pt x="457200" y="3067050"/>
                  </a:lnTo>
                  <a:lnTo>
                    <a:pt x="528638" y="3057525"/>
                  </a:lnTo>
                  <a:lnTo>
                    <a:pt x="500063" y="2809875"/>
                  </a:lnTo>
                  <a:lnTo>
                    <a:pt x="471488" y="2566988"/>
                  </a:lnTo>
                  <a:cubicBezTo>
                    <a:pt x="469900" y="2481263"/>
                    <a:pt x="468313" y="2395538"/>
                    <a:pt x="466725" y="2309813"/>
                  </a:cubicBezTo>
                  <a:lnTo>
                    <a:pt x="442913" y="2057400"/>
                  </a:lnTo>
                  <a:lnTo>
                    <a:pt x="442913" y="1785938"/>
                  </a:lnTo>
                  <a:lnTo>
                    <a:pt x="433388" y="1571625"/>
                  </a:lnTo>
                  <a:lnTo>
                    <a:pt x="419100" y="1257300"/>
                  </a:lnTo>
                  <a:lnTo>
                    <a:pt x="419100" y="1052513"/>
                  </a:lnTo>
                  <a:cubicBezTo>
                    <a:pt x="417513" y="958850"/>
                    <a:pt x="415925" y="865188"/>
                    <a:pt x="414338" y="771525"/>
                  </a:cubicBezTo>
                  <a:cubicBezTo>
                    <a:pt x="415925" y="674688"/>
                    <a:pt x="417513" y="577850"/>
                    <a:pt x="419100" y="481013"/>
                  </a:cubicBezTo>
                  <a:cubicBezTo>
                    <a:pt x="417513" y="396875"/>
                    <a:pt x="415925" y="312738"/>
                    <a:pt x="414338" y="228600"/>
                  </a:cubicBezTo>
                  <a:lnTo>
                    <a:pt x="414338" y="80963"/>
                  </a:lnTo>
                  <a:lnTo>
                    <a:pt x="295275" y="38100"/>
                  </a:lnTo>
                  <a:lnTo>
                    <a:pt x="176213" y="9525"/>
                  </a:lnTo>
                  <a:lnTo>
                    <a:pt x="23813" y="0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99A8D27-1DCE-4FF4-B46A-7B00992DFAA7}"/>
                </a:ext>
              </a:extLst>
            </p:cNvPr>
            <p:cNvSpPr/>
            <p:nvPr/>
          </p:nvSpPr>
          <p:spPr>
            <a:xfrm>
              <a:off x="4296832" y="1244797"/>
              <a:ext cx="275513" cy="1924941"/>
            </a:xfrm>
            <a:custGeom>
              <a:avLst/>
              <a:gdLst>
                <a:gd name="connsiteX0" fmla="*/ 41910 w 350520"/>
                <a:gd name="connsiteY0" fmla="*/ 0 h 2651760"/>
                <a:gd name="connsiteX1" fmla="*/ 140970 w 350520"/>
                <a:gd name="connsiteY1" fmla="*/ 30480 h 2651760"/>
                <a:gd name="connsiteX2" fmla="*/ 217170 w 350520"/>
                <a:gd name="connsiteY2" fmla="*/ 57150 h 2651760"/>
                <a:gd name="connsiteX3" fmla="*/ 243840 w 350520"/>
                <a:gd name="connsiteY3" fmla="*/ 80010 h 2651760"/>
                <a:gd name="connsiteX4" fmla="*/ 220980 w 350520"/>
                <a:gd name="connsiteY4" fmla="*/ 464820 h 2651760"/>
                <a:gd name="connsiteX5" fmla="*/ 220980 w 350520"/>
                <a:gd name="connsiteY5" fmla="*/ 659130 h 2651760"/>
                <a:gd name="connsiteX6" fmla="*/ 201930 w 350520"/>
                <a:gd name="connsiteY6" fmla="*/ 891540 h 2651760"/>
                <a:gd name="connsiteX7" fmla="*/ 205740 w 350520"/>
                <a:gd name="connsiteY7" fmla="*/ 1154430 h 2651760"/>
                <a:gd name="connsiteX8" fmla="*/ 224790 w 350520"/>
                <a:gd name="connsiteY8" fmla="*/ 1588770 h 2651760"/>
                <a:gd name="connsiteX9" fmla="*/ 240030 w 350520"/>
                <a:gd name="connsiteY9" fmla="*/ 1885950 h 2651760"/>
                <a:gd name="connsiteX10" fmla="*/ 266700 w 350520"/>
                <a:gd name="connsiteY10" fmla="*/ 2095500 h 2651760"/>
                <a:gd name="connsiteX11" fmla="*/ 304800 w 350520"/>
                <a:gd name="connsiteY11" fmla="*/ 2225040 h 2651760"/>
                <a:gd name="connsiteX12" fmla="*/ 316230 w 350520"/>
                <a:gd name="connsiteY12" fmla="*/ 2419350 h 2651760"/>
                <a:gd name="connsiteX13" fmla="*/ 350520 w 350520"/>
                <a:gd name="connsiteY13" fmla="*/ 2567940 h 2651760"/>
                <a:gd name="connsiteX14" fmla="*/ 209550 w 350520"/>
                <a:gd name="connsiteY14" fmla="*/ 2625090 h 2651760"/>
                <a:gd name="connsiteX15" fmla="*/ 133350 w 350520"/>
                <a:gd name="connsiteY15" fmla="*/ 2651760 h 2651760"/>
                <a:gd name="connsiteX16" fmla="*/ 118110 w 350520"/>
                <a:gd name="connsiteY16" fmla="*/ 2510790 h 2651760"/>
                <a:gd name="connsiteX17" fmla="*/ 106680 w 350520"/>
                <a:gd name="connsiteY17" fmla="*/ 2346960 h 2651760"/>
                <a:gd name="connsiteX18" fmla="*/ 83820 w 350520"/>
                <a:gd name="connsiteY18" fmla="*/ 2103120 h 2651760"/>
                <a:gd name="connsiteX19" fmla="*/ 30480 w 350520"/>
                <a:gd name="connsiteY19" fmla="*/ 1844040 h 2651760"/>
                <a:gd name="connsiteX20" fmla="*/ 7620 w 350520"/>
                <a:gd name="connsiteY20" fmla="*/ 1577340 h 2651760"/>
                <a:gd name="connsiteX21" fmla="*/ 0 w 350520"/>
                <a:gd name="connsiteY21" fmla="*/ 1470660 h 2651760"/>
                <a:gd name="connsiteX22" fmla="*/ 19050 w 350520"/>
                <a:gd name="connsiteY22" fmla="*/ 1455420 h 2651760"/>
                <a:gd name="connsiteX23" fmla="*/ 15240 w 350520"/>
                <a:gd name="connsiteY23" fmla="*/ 1116330 h 2651760"/>
                <a:gd name="connsiteX24" fmla="*/ 38100 w 350520"/>
                <a:gd name="connsiteY24" fmla="*/ 689610 h 2651760"/>
                <a:gd name="connsiteX25" fmla="*/ 41910 w 350520"/>
                <a:gd name="connsiteY25" fmla="*/ 510540 h 2651760"/>
                <a:gd name="connsiteX26" fmla="*/ 26670 w 350520"/>
                <a:gd name="connsiteY26" fmla="*/ 487680 h 2651760"/>
                <a:gd name="connsiteX27" fmla="*/ 26670 w 350520"/>
                <a:gd name="connsiteY27" fmla="*/ 373380 h 2651760"/>
                <a:gd name="connsiteX28" fmla="*/ 7620 w 350520"/>
                <a:gd name="connsiteY28" fmla="*/ 312420 h 2651760"/>
                <a:gd name="connsiteX29" fmla="*/ 3810 w 350520"/>
                <a:gd name="connsiteY29" fmla="*/ 224790 h 2651760"/>
                <a:gd name="connsiteX30" fmla="*/ 11430 w 350520"/>
                <a:gd name="connsiteY30" fmla="*/ 152400 h 2651760"/>
                <a:gd name="connsiteX31" fmla="*/ 11430 w 350520"/>
                <a:gd name="connsiteY31" fmla="*/ 125730 h 2651760"/>
                <a:gd name="connsiteX32" fmla="*/ 34290 w 350520"/>
                <a:gd name="connsiteY32" fmla="*/ 118110 h 2651760"/>
                <a:gd name="connsiteX33" fmla="*/ 41910 w 350520"/>
                <a:gd name="connsiteY33" fmla="*/ 0 h 265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50520" h="2651760">
                  <a:moveTo>
                    <a:pt x="41910" y="0"/>
                  </a:moveTo>
                  <a:lnTo>
                    <a:pt x="140970" y="30480"/>
                  </a:lnTo>
                  <a:lnTo>
                    <a:pt x="217170" y="57150"/>
                  </a:lnTo>
                  <a:lnTo>
                    <a:pt x="243840" y="80010"/>
                  </a:lnTo>
                  <a:lnTo>
                    <a:pt x="220980" y="464820"/>
                  </a:lnTo>
                  <a:lnTo>
                    <a:pt x="220980" y="659130"/>
                  </a:lnTo>
                  <a:lnTo>
                    <a:pt x="201930" y="891540"/>
                  </a:lnTo>
                  <a:lnTo>
                    <a:pt x="205740" y="1154430"/>
                  </a:lnTo>
                  <a:lnTo>
                    <a:pt x="224790" y="1588770"/>
                  </a:lnTo>
                  <a:lnTo>
                    <a:pt x="240030" y="1885950"/>
                  </a:lnTo>
                  <a:lnTo>
                    <a:pt x="266700" y="2095500"/>
                  </a:lnTo>
                  <a:lnTo>
                    <a:pt x="304800" y="2225040"/>
                  </a:lnTo>
                  <a:lnTo>
                    <a:pt x="316230" y="2419350"/>
                  </a:lnTo>
                  <a:lnTo>
                    <a:pt x="350520" y="2567940"/>
                  </a:lnTo>
                  <a:lnTo>
                    <a:pt x="209550" y="2625090"/>
                  </a:lnTo>
                  <a:lnTo>
                    <a:pt x="133350" y="2651760"/>
                  </a:lnTo>
                  <a:lnTo>
                    <a:pt x="118110" y="2510790"/>
                  </a:lnTo>
                  <a:lnTo>
                    <a:pt x="106680" y="2346960"/>
                  </a:lnTo>
                  <a:lnTo>
                    <a:pt x="83820" y="2103120"/>
                  </a:lnTo>
                  <a:lnTo>
                    <a:pt x="30480" y="1844040"/>
                  </a:lnTo>
                  <a:lnTo>
                    <a:pt x="7620" y="1577340"/>
                  </a:lnTo>
                  <a:lnTo>
                    <a:pt x="0" y="1470660"/>
                  </a:lnTo>
                  <a:lnTo>
                    <a:pt x="19050" y="1455420"/>
                  </a:lnTo>
                  <a:lnTo>
                    <a:pt x="15240" y="1116330"/>
                  </a:lnTo>
                  <a:lnTo>
                    <a:pt x="38100" y="689610"/>
                  </a:lnTo>
                  <a:lnTo>
                    <a:pt x="41910" y="510540"/>
                  </a:lnTo>
                  <a:lnTo>
                    <a:pt x="26670" y="487680"/>
                  </a:lnTo>
                  <a:lnTo>
                    <a:pt x="26670" y="373380"/>
                  </a:lnTo>
                  <a:lnTo>
                    <a:pt x="7620" y="312420"/>
                  </a:lnTo>
                  <a:lnTo>
                    <a:pt x="3810" y="224790"/>
                  </a:lnTo>
                  <a:lnTo>
                    <a:pt x="11430" y="152400"/>
                  </a:lnTo>
                  <a:lnTo>
                    <a:pt x="11430" y="125730"/>
                  </a:lnTo>
                  <a:lnTo>
                    <a:pt x="34290" y="11811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 dirty="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3495C96-E6E2-46E0-A4B7-8E21447709F1}"/>
              </a:ext>
            </a:extLst>
          </p:cNvPr>
          <p:cNvGrpSpPr/>
          <p:nvPr/>
        </p:nvGrpSpPr>
        <p:grpSpPr>
          <a:xfrm>
            <a:off x="34451" y="581025"/>
            <a:ext cx="6447516" cy="3718492"/>
            <a:chOff x="34451" y="581025"/>
            <a:chExt cx="6447516" cy="3718492"/>
          </a:xfrm>
        </p:grpSpPr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FC742D94-BC2F-4AF6-8A15-92CD7E0F38DE}"/>
                </a:ext>
              </a:extLst>
            </p:cNvPr>
            <p:cNvSpPr/>
            <p:nvPr/>
          </p:nvSpPr>
          <p:spPr>
            <a:xfrm>
              <a:off x="4612927" y="1889623"/>
              <a:ext cx="194973" cy="1059187"/>
            </a:xfrm>
            <a:custGeom>
              <a:avLst/>
              <a:gdLst>
                <a:gd name="connsiteX0" fmla="*/ 67901 w 262551"/>
                <a:gd name="connsiteY0" fmla="*/ 1480242 h 1480242"/>
                <a:gd name="connsiteX1" fmla="*/ 126749 w 262551"/>
                <a:gd name="connsiteY1" fmla="*/ 1371600 h 1480242"/>
                <a:gd name="connsiteX2" fmla="*/ 153909 w 262551"/>
                <a:gd name="connsiteY2" fmla="*/ 1272012 h 1480242"/>
                <a:gd name="connsiteX3" fmla="*/ 181070 w 262551"/>
                <a:gd name="connsiteY3" fmla="*/ 1181478 h 1480242"/>
                <a:gd name="connsiteX4" fmla="*/ 221810 w 262551"/>
                <a:gd name="connsiteY4" fmla="*/ 1041149 h 1480242"/>
                <a:gd name="connsiteX5" fmla="*/ 244444 w 262551"/>
                <a:gd name="connsiteY5" fmla="*/ 914400 h 1480242"/>
                <a:gd name="connsiteX6" fmla="*/ 253497 w 262551"/>
                <a:gd name="connsiteY6" fmla="*/ 805759 h 1480242"/>
                <a:gd name="connsiteX7" fmla="*/ 253497 w 262551"/>
                <a:gd name="connsiteY7" fmla="*/ 692591 h 1480242"/>
                <a:gd name="connsiteX8" fmla="*/ 262551 w 262551"/>
                <a:gd name="connsiteY8" fmla="*/ 579422 h 1480242"/>
                <a:gd name="connsiteX9" fmla="*/ 258024 w 262551"/>
                <a:gd name="connsiteY9" fmla="*/ 479834 h 1480242"/>
                <a:gd name="connsiteX10" fmla="*/ 244444 w 262551"/>
                <a:gd name="connsiteY10" fmla="*/ 362139 h 1480242"/>
                <a:gd name="connsiteX11" fmla="*/ 217283 w 262551"/>
                <a:gd name="connsiteY11" fmla="*/ 262551 h 1480242"/>
                <a:gd name="connsiteX12" fmla="*/ 199177 w 262551"/>
                <a:gd name="connsiteY12" fmla="*/ 144856 h 1480242"/>
                <a:gd name="connsiteX13" fmla="*/ 172016 w 262551"/>
                <a:gd name="connsiteY13" fmla="*/ 54321 h 1480242"/>
                <a:gd name="connsiteX14" fmla="*/ 149382 w 262551"/>
                <a:gd name="connsiteY14" fmla="*/ 0 h 1480242"/>
                <a:gd name="connsiteX15" fmla="*/ 104115 w 262551"/>
                <a:gd name="connsiteY15" fmla="*/ 9054 h 1480242"/>
                <a:gd name="connsiteX16" fmla="*/ 76955 w 262551"/>
                <a:gd name="connsiteY16" fmla="*/ 22634 h 1480242"/>
                <a:gd name="connsiteX17" fmla="*/ 45268 w 262551"/>
                <a:gd name="connsiteY17" fmla="*/ 22634 h 1480242"/>
                <a:gd name="connsiteX18" fmla="*/ 4527 w 262551"/>
                <a:gd name="connsiteY18" fmla="*/ 22634 h 1480242"/>
                <a:gd name="connsiteX19" fmla="*/ 0 w 262551"/>
                <a:gd name="connsiteY19" fmla="*/ 31688 h 1480242"/>
                <a:gd name="connsiteX20" fmla="*/ 13580 w 262551"/>
                <a:gd name="connsiteY20" fmla="*/ 117696 h 1480242"/>
                <a:gd name="connsiteX21" fmla="*/ 36214 w 262551"/>
                <a:gd name="connsiteY21" fmla="*/ 176543 h 1480242"/>
                <a:gd name="connsiteX22" fmla="*/ 54321 w 262551"/>
                <a:gd name="connsiteY22" fmla="*/ 267078 h 1480242"/>
                <a:gd name="connsiteX23" fmla="*/ 72428 w 262551"/>
                <a:gd name="connsiteY23" fmla="*/ 330452 h 1480242"/>
                <a:gd name="connsiteX24" fmla="*/ 86008 w 262551"/>
                <a:gd name="connsiteY24" fmla="*/ 416460 h 1480242"/>
                <a:gd name="connsiteX25" fmla="*/ 86008 w 262551"/>
                <a:gd name="connsiteY25" fmla="*/ 502468 h 1480242"/>
                <a:gd name="connsiteX26" fmla="*/ 90535 w 262551"/>
                <a:gd name="connsiteY26" fmla="*/ 615636 h 1480242"/>
                <a:gd name="connsiteX27" fmla="*/ 104115 w 262551"/>
                <a:gd name="connsiteY27" fmla="*/ 701644 h 1480242"/>
                <a:gd name="connsiteX28" fmla="*/ 104115 w 262551"/>
                <a:gd name="connsiteY28" fmla="*/ 814812 h 1480242"/>
                <a:gd name="connsiteX29" fmla="*/ 90535 w 262551"/>
                <a:gd name="connsiteY29" fmla="*/ 918927 h 1480242"/>
                <a:gd name="connsiteX30" fmla="*/ 63375 w 262551"/>
                <a:gd name="connsiteY30" fmla="*/ 1013989 h 1480242"/>
                <a:gd name="connsiteX31" fmla="*/ 63375 w 262551"/>
                <a:gd name="connsiteY31" fmla="*/ 1072836 h 1480242"/>
                <a:gd name="connsiteX32" fmla="*/ 40741 w 262551"/>
                <a:gd name="connsiteY32" fmla="*/ 1140737 h 1480242"/>
                <a:gd name="connsiteX33" fmla="*/ 27161 w 262551"/>
                <a:gd name="connsiteY33" fmla="*/ 1181478 h 1480242"/>
                <a:gd name="connsiteX34" fmla="*/ 13580 w 262551"/>
                <a:gd name="connsiteY34" fmla="*/ 1217692 h 1480242"/>
                <a:gd name="connsiteX35" fmla="*/ 9054 w 262551"/>
                <a:gd name="connsiteY35" fmla="*/ 1244852 h 1480242"/>
                <a:gd name="connsiteX36" fmla="*/ 9054 w 262551"/>
                <a:gd name="connsiteY36" fmla="*/ 1262959 h 1480242"/>
                <a:gd name="connsiteX37" fmla="*/ 18107 w 262551"/>
                <a:gd name="connsiteY37" fmla="*/ 1317280 h 1480242"/>
                <a:gd name="connsiteX38" fmla="*/ 22634 w 262551"/>
                <a:gd name="connsiteY38" fmla="*/ 1371600 h 1480242"/>
                <a:gd name="connsiteX39" fmla="*/ 45268 w 262551"/>
                <a:gd name="connsiteY39" fmla="*/ 1407814 h 1480242"/>
                <a:gd name="connsiteX40" fmla="*/ 67901 w 262551"/>
                <a:gd name="connsiteY40" fmla="*/ 1480242 h 148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2551" h="1480242">
                  <a:moveTo>
                    <a:pt x="67901" y="1480242"/>
                  </a:moveTo>
                  <a:lnTo>
                    <a:pt x="126749" y="1371600"/>
                  </a:lnTo>
                  <a:lnTo>
                    <a:pt x="153909" y="1272012"/>
                  </a:lnTo>
                  <a:lnTo>
                    <a:pt x="181070" y="1181478"/>
                  </a:lnTo>
                  <a:lnTo>
                    <a:pt x="221810" y="1041149"/>
                  </a:lnTo>
                  <a:lnTo>
                    <a:pt x="244444" y="914400"/>
                  </a:lnTo>
                  <a:lnTo>
                    <a:pt x="253497" y="805759"/>
                  </a:lnTo>
                  <a:lnTo>
                    <a:pt x="253497" y="692591"/>
                  </a:lnTo>
                  <a:lnTo>
                    <a:pt x="262551" y="579422"/>
                  </a:lnTo>
                  <a:lnTo>
                    <a:pt x="258024" y="479834"/>
                  </a:lnTo>
                  <a:lnTo>
                    <a:pt x="244444" y="362139"/>
                  </a:lnTo>
                  <a:lnTo>
                    <a:pt x="217283" y="262551"/>
                  </a:lnTo>
                  <a:lnTo>
                    <a:pt x="199177" y="144856"/>
                  </a:lnTo>
                  <a:lnTo>
                    <a:pt x="172016" y="54321"/>
                  </a:lnTo>
                  <a:lnTo>
                    <a:pt x="149382" y="0"/>
                  </a:lnTo>
                  <a:lnTo>
                    <a:pt x="104115" y="9054"/>
                  </a:lnTo>
                  <a:lnTo>
                    <a:pt x="76955" y="22634"/>
                  </a:lnTo>
                  <a:lnTo>
                    <a:pt x="45268" y="22634"/>
                  </a:lnTo>
                  <a:lnTo>
                    <a:pt x="4527" y="22634"/>
                  </a:lnTo>
                  <a:lnTo>
                    <a:pt x="0" y="31688"/>
                  </a:lnTo>
                  <a:lnTo>
                    <a:pt x="13580" y="117696"/>
                  </a:lnTo>
                  <a:lnTo>
                    <a:pt x="36214" y="176543"/>
                  </a:lnTo>
                  <a:lnTo>
                    <a:pt x="54321" y="267078"/>
                  </a:lnTo>
                  <a:lnTo>
                    <a:pt x="72428" y="330452"/>
                  </a:lnTo>
                  <a:lnTo>
                    <a:pt x="86008" y="416460"/>
                  </a:lnTo>
                  <a:lnTo>
                    <a:pt x="86008" y="502468"/>
                  </a:lnTo>
                  <a:lnTo>
                    <a:pt x="90535" y="615636"/>
                  </a:lnTo>
                  <a:lnTo>
                    <a:pt x="104115" y="701644"/>
                  </a:lnTo>
                  <a:lnTo>
                    <a:pt x="104115" y="814812"/>
                  </a:lnTo>
                  <a:lnTo>
                    <a:pt x="90535" y="918927"/>
                  </a:lnTo>
                  <a:lnTo>
                    <a:pt x="63375" y="1013989"/>
                  </a:lnTo>
                  <a:lnTo>
                    <a:pt x="63375" y="1072836"/>
                  </a:lnTo>
                  <a:lnTo>
                    <a:pt x="40741" y="1140737"/>
                  </a:lnTo>
                  <a:lnTo>
                    <a:pt x="27161" y="1181478"/>
                  </a:lnTo>
                  <a:lnTo>
                    <a:pt x="13580" y="1217692"/>
                  </a:lnTo>
                  <a:lnTo>
                    <a:pt x="9054" y="1244852"/>
                  </a:lnTo>
                  <a:lnTo>
                    <a:pt x="9054" y="1262959"/>
                  </a:lnTo>
                  <a:lnTo>
                    <a:pt x="18107" y="1317280"/>
                  </a:lnTo>
                  <a:lnTo>
                    <a:pt x="22634" y="1371600"/>
                  </a:lnTo>
                  <a:lnTo>
                    <a:pt x="45268" y="1407814"/>
                  </a:lnTo>
                  <a:lnTo>
                    <a:pt x="67901" y="1480242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5DF86D48-777E-49BD-B05B-BC10923C0C8F}"/>
                </a:ext>
              </a:extLst>
            </p:cNvPr>
            <p:cNvSpPr/>
            <p:nvPr/>
          </p:nvSpPr>
          <p:spPr>
            <a:xfrm>
              <a:off x="5241543" y="1708233"/>
              <a:ext cx="389944" cy="1506184"/>
            </a:xfrm>
            <a:custGeom>
              <a:avLst/>
              <a:gdLst>
                <a:gd name="connsiteX0" fmla="*/ 0 w 525101"/>
                <a:gd name="connsiteY0" fmla="*/ 2041557 h 2104931"/>
                <a:gd name="connsiteX1" fmla="*/ 45268 w 525101"/>
                <a:gd name="connsiteY1" fmla="*/ 2082297 h 2104931"/>
                <a:gd name="connsiteX2" fmla="*/ 72428 w 525101"/>
                <a:gd name="connsiteY2" fmla="*/ 2104931 h 2104931"/>
                <a:gd name="connsiteX3" fmla="*/ 81481 w 525101"/>
                <a:gd name="connsiteY3" fmla="*/ 2104931 h 2104931"/>
                <a:gd name="connsiteX4" fmla="*/ 144856 w 525101"/>
                <a:gd name="connsiteY4" fmla="*/ 2027977 h 2104931"/>
                <a:gd name="connsiteX5" fmla="*/ 172016 w 525101"/>
                <a:gd name="connsiteY5" fmla="*/ 1987236 h 2104931"/>
                <a:gd name="connsiteX6" fmla="*/ 217283 w 525101"/>
                <a:gd name="connsiteY6" fmla="*/ 1937442 h 2104931"/>
                <a:gd name="connsiteX7" fmla="*/ 267078 w 525101"/>
                <a:gd name="connsiteY7" fmla="*/ 1869541 h 2104931"/>
                <a:gd name="connsiteX8" fmla="*/ 285184 w 525101"/>
                <a:gd name="connsiteY8" fmla="*/ 1801640 h 2104931"/>
                <a:gd name="connsiteX9" fmla="*/ 298765 w 525101"/>
                <a:gd name="connsiteY9" fmla="*/ 1788060 h 2104931"/>
                <a:gd name="connsiteX10" fmla="*/ 294238 w 525101"/>
                <a:gd name="connsiteY10" fmla="*/ 1760899 h 2104931"/>
                <a:gd name="connsiteX11" fmla="*/ 298765 w 525101"/>
                <a:gd name="connsiteY11" fmla="*/ 1729212 h 2104931"/>
                <a:gd name="connsiteX12" fmla="*/ 316872 w 525101"/>
                <a:gd name="connsiteY12" fmla="*/ 1729212 h 2104931"/>
                <a:gd name="connsiteX13" fmla="*/ 344032 w 525101"/>
                <a:gd name="connsiteY13" fmla="*/ 1733739 h 2104931"/>
                <a:gd name="connsiteX14" fmla="*/ 357612 w 525101"/>
                <a:gd name="connsiteY14" fmla="*/ 1679418 h 2104931"/>
                <a:gd name="connsiteX15" fmla="*/ 393826 w 525101"/>
                <a:gd name="connsiteY15" fmla="*/ 1606991 h 2104931"/>
                <a:gd name="connsiteX16" fmla="*/ 402879 w 525101"/>
                <a:gd name="connsiteY16" fmla="*/ 1539090 h 2104931"/>
                <a:gd name="connsiteX17" fmla="*/ 439093 w 525101"/>
                <a:gd name="connsiteY17" fmla="*/ 1444028 h 2104931"/>
                <a:gd name="connsiteX18" fmla="*/ 461727 w 525101"/>
                <a:gd name="connsiteY18" fmla="*/ 1367074 h 2104931"/>
                <a:gd name="connsiteX19" fmla="*/ 484361 w 525101"/>
                <a:gd name="connsiteY19" fmla="*/ 1272012 h 2104931"/>
                <a:gd name="connsiteX20" fmla="*/ 493414 w 525101"/>
                <a:gd name="connsiteY20" fmla="*/ 1195058 h 2104931"/>
                <a:gd name="connsiteX21" fmla="*/ 506994 w 525101"/>
                <a:gd name="connsiteY21" fmla="*/ 1104523 h 2104931"/>
                <a:gd name="connsiteX22" fmla="*/ 516048 w 525101"/>
                <a:gd name="connsiteY22" fmla="*/ 1023042 h 2104931"/>
                <a:gd name="connsiteX23" fmla="*/ 520575 w 525101"/>
                <a:gd name="connsiteY23" fmla="*/ 905347 h 2104931"/>
                <a:gd name="connsiteX24" fmla="*/ 525101 w 525101"/>
                <a:gd name="connsiteY24" fmla="*/ 832919 h 2104931"/>
                <a:gd name="connsiteX25" fmla="*/ 525101 w 525101"/>
                <a:gd name="connsiteY25" fmla="*/ 724278 h 2104931"/>
                <a:gd name="connsiteX26" fmla="*/ 511521 w 525101"/>
                <a:gd name="connsiteY26" fmla="*/ 638270 h 2104931"/>
                <a:gd name="connsiteX27" fmla="*/ 497941 w 525101"/>
                <a:gd name="connsiteY27" fmla="*/ 570369 h 2104931"/>
                <a:gd name="connsiteX28" fmla="*/ 475307 w 525101"/>
                <a:gd name="connsiteY28" fmla="*/ 502468 h 2104931"/>
                <a:gd name="connsiteX29" fmla="*/ 466254 w 525101"/>
                <a:gd name="connsiteY29" fmla="*/ 425513 h 2104931"/>
                <a:gd name="connsiteX30" fmla="*/ 452674 w 525101"/>
                <a:gd name="connsiteY30" fmla="*/ 389299 h 2104931"/>
                <a:gd name="connsiteX31" fmla="*/ 434567 w 525101"/>
                <a:gd name="connsiteY31" fmla="*/ 375719 h 2104931"/>
                <a:gd name="connsiteX32" fmla="*/ 434567 w 525101"/>
                <a:gd name="connsiteY32" fmla="*/ 375719 h 2104931"/>
                <a:gd name="connsiteX33" fmla="*/ 439093 w 525101"/>
                <a:gd name="connsiteY33" fmla="*/ 330452 h 2104931"/>
                <a:gd name="connsiteX34" fmla="*/ 416460 w 525101"/>
                <a:gd name="connsiteY34" fmla="*/ 276131 h 2104931"/>
                <a:gd name="connsiteX35" fmla="*/ 398353 w 525101"/>
                <a:gd name="connsiteY35" fmla="*/ 203703 h 2104931"/>
                <a:gd name="connsiteX36" fmla="*/ 371192 w 525101"/>
                <a:gd name="connsiteY36" fmla="*/ 158436 h 2104931"/>
                <a:gd name="connsiteX37" fmla="*/ 357612 w 525101"/>
                <a:gd name="connsiteY37" fmla="*/ 122222 h 2104931"/>
                <a:gd name="connsiteX38" fmla="*/ 316872 w 525101"/>
                <a:gd name="connsiteY38" fmla="*/ 54321 h 2104931"/>
                <a:gd name="connsiteX39" fmla="*/ 307818 w 525101"/>
                <a:gd name="connsiteY39" fmla="*/ 31688 h 2104931"/>
                <a:gd name="connsiteX40" fmla="*/ 298765 w 525101"/>
                <a:gd name="connsiteY40" fmla="*/ 0 h 2104931"/>
                <a:gd name="connsiteX41" fmla="*/ 235390 w 525101"/>
                <a:gd name="connsiteY41" fmla="*/ 22634 h 2104931"/>
                <a:gd name="connsiteX42" fmla="*/ 212757 w 525101"/>
                <a:gd name="connsiteY42" fmla="*/ 36214 h 2104931"/>
                <a:gd name="connsiteX43" fmla="*/ 221810 w 525101"/>
                <a:gd name="connsiteY43" fmla="*/ 76955 h 2104931"/>
                <a:gd name="connsiteX44" fmla="*/ 248971 w 525101"/>
                <a:gd name="connsiteY44" fmla="*/ 117696 h 2104931"/>
                <a:gd name="connsiteX45" fmla="*/ 267078 w 525101"/>
                <a:gd name="connsiteY45" fmla="*/ 176543 h 2104931"/>
                <a:gd name="connsiteX46" fmla="*/ 303291 w 525101"/>
                <a:gd name="connsiteY46" fmla="*/ 230864 h 2104931"/>
                <a:gd name="connsiteX47" fmla="*/ 325925 w 525101"/>
                <a:gd name="connsiteY47" fmla="*/ 330452 h 2104931"/>
                <a:gd name="connsiteX48" fmla="*/ 357612 w 525101"/>
                <a:gd name="connsiteY48" fmla="*/ 425513 h 2104931"/>
                <a:gd name="connsiteX49" fmla="*/ 380246 w 525101"/>
                <a:gd name="connsiteY49" fmla="*/ 497941 h 2104931"/>
                <a:gd name="connsiteX50" fmla="*/ 398353 w 525101"/>
                <a:gd name="connsiteY50" fmla="*/ 547735 h 2104931"/>
                <a:gd name="connsiteX51" fmla="*/ 402879 w 525101"/>
                <a:gd name="connsiteY51" fmla="*/ 611109 h 2104931"/>
                <a:gd name="connsiteX52" fmla="*/ 420986 w 525101"/>
                <a:gd name="connsiteY52" fmla="*/ 697117 h 2104931"/>
                <a:gd name="connsiteX53" fmla="*/ 430040 w 525101"/>
                <a:gd name="connsiteY53" fmla="*/ 778598 h 2104931"/>
                <a:gd name="connsiteX54" fmla="*/ 430040 w 525101"/>
                <a:gd name="connsiteY54" fmla="*/ 873660 h 2104931"/>
                <a:gd name="connsiteX55" fmla="*/ 430040 w 525101"/>
                <a:gd name="connsiteY55" fmla="*/ 968721 h 2104931"/>
                <a:gd name="connsiteX56" fmla="*/ 430040 w 525101"/>
                <a:gd name="connsiteY56" fmla="*/ 1013989 h 2104931"/>
                <a:gd name="connsiteX57" fmla="*/ 430040 w 525101"/>
                <a:gd name="connsiteY57" fmla="*/ 1090943 h 2104931"/>
                <a:gd name="connsiteX58" fmla="*/ 411933 w 525101"/>
                <a:gd name="connsiteY58" fmla="*/ 1195058 h 2104931"/>
                <a:gd name="connsiteX59" fmla="*/ 398353 w 525101"/>
                <a:gd name="connsiteY59" fmla="*/ 1290119 h 2104931"/>
                <a:gd name="connsiteX60" fmla="*/ 375719 w 525101"/>
                <a:gd name="connsiteY60" fmla="*/ 1398761 h 2104931"/>
                <a:gd name="connsiteX61" fmla="*/ 344032 w 525101"/>
                <a:gd name="connsiteY61" fmla="*/ 1484769 h 2104931"/>
                <a:gd name="connsiteX62" fmla="*/ 312345 w 525101"/>
                <a:gd name="connsiteY62" fmla="*/ 1566250 h 2104931"/>
                <a:gd name="connsiteX63" fmla="*/ 276131 w 525101"/>
                <a:gd name="connsiteY63" fmla="*/ 1656785 h 2104931"/>
                <a:gd name="connsiteX64" fmla="*/ 221810 w 525101"/>
                <a:gd name="connsiteY64" fmla="*/ 1760899 h 2104931"/>
                <a:gd name="connsiteX65" fmla="*/ 167489 w 525101"/>
                <a:gd name="connsiteY65" fmla="*/ 1833327 h 2104931"/>
                <a:gd name="connsiteX66" fmla="*/ 99588 w 525101"/>
                <a:gd name="connsiteY66" fmla="*/ 1905755 h 2104931"/>
                <a:gd name="connsiteX67" fmla="*/ 72428 w 525101"/>
                <a:gd name="connsiteY67" fmla="*/ 1951022 h 2104931"/>
                <a:gd name="connsiteX68" fmla="*/ 27161 w 525101"/>
                <a:gd name="connsiteY68" fmla="*/ 1996290 h 2104931"/>
                <a:gd name="connsiteX69" fmla="*/ 0 w 525101"/>
                <a:gd name="connsiteY69" fmla="*/ 2041557 h 210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25101" h="2104931">
                  <a:moveTo>
                    <a:pt x="0" y="2041557"/>
                  </a:moveTo>
                  <a:lnTo>
                    <a:pt x="45268" y="2082297"/>
                  </a:lnTo>
                  <a:lnTo>
                    <a:pt x="72428" y="2104931"/>
                  </a:lnTo>
                  <a:lnTo>
                    <a:pt x="81481" y="2104931"/>
                  </a:lnTo>
                  <a:lnTo>
                    <a:pt x="144856" y="2027977"/>
                  </a:lnTo>
                  <a:lnTo>
                    <a:pt x="172016" y="1987236"/>
                  </a:lnTo>
                  <a:lnTo>
                    <a:pt x="217283" y="1937442"/>
                  </a:lnTo>
                  <a:lnTo>
                    <a:pt x="267078" y="1869541"/>
                  </a:lnTo>
                  <a:lnTo>
                    <a:pt x="285184" y="1801640"/>
                  </a:lnTo>
                  <a:lnTo>
                    <a:pt x="298765" y="1788060"/>
                  </a:lnTo>
                  <a:lnTo>
                    <a:pt x="294238" y="1760899"/>
                  </a:lnTo>
                  <a:lnTo>
                    <a:pt x="298765" y="1729212"/>
                  </a:lnTo>
                  <a:lnTo>
                    <a:pt x="316872" y="1729212"/>
                  </a:lnTo>
                  <a:lnTo>
                    <a:pt x="344032" y="1733739"/>
                  </a:lnTo>
                  <a:lnTo>
                    <a:pt x="357612" y="1679418"/>
                  </a:lnTo>
                  <a:lnTo>
                    <a:pt x="393826" y="1606991"/>
                  </a:lnTo>
                  <a:lnTo>
                    <a:pt x="402879" y="1539090"/>
                  </a:lnTo>
                  <a:lnTo>
                    <a:pt x="439093" y="1444028"/>
                  </a:lnTo>
                  <a:lnTo>
                    <a:pt x="461727" y="1367074"/>
                  </a:lnTo>
                  <a:lnTo>
                    <a:pt x="484361" y="1272012"/>
                  </a:lnTo>
                  <a:lnTo>
                    <a:pt x="493414" y="1195058"/>
                  </a:lnTo>
                  <a:lnTo>
                    <a:pt x="506994" y="1104523"/>
                  </a:lnTo>
                  <a:lnTo>
                    <a:pt x="516048" y="1023042"/>
                  </a:lnTo>
                  <a:lnTo>
                    <a:pt x="520575" y="905347"/>
                  </a:lnTo>
                  <a:lnTo>
                    <a:pt x="525101" y="832919"/>
                  </a:lnTo>
                  <a:lnTo>
                    <a:pt x="525101" y="724278"/>
                  </a:lnTo>
                  <a:lnTo>
                    <a:pt x="511521" y="638270"/>
                  </a:lnTo>
                  <a:lnTo>
                    <a:pt x="497941" y="570369"/>
                  </a:lnTo>
                  <a:lnTo>
                    <a:pt x="475307" y="502468"/>
                  </a:lnTo>
                  <a:lnTo>
                    <a:pt x="466254" y="425513"/>
                  </a:lnTo>
                  <a:lnTo>
                    <a:pt x="452674" y="389299"/>
                  </a:lnTo>
                  <a:lnTo>
                    <a:pt x="434567" y="375719"/>
                  </a:lnTo>
                  <a:lnTo>
                    <a:pt x="434567" y="375719"/>
                  </a:lnTo>
                  <a:lnTo>
                    <a:pt x="439093" y="330452"/>
                  </a:lnTo>
                  <a:lnTo>
                    <a:pt x="416460" y="276131"/>
                  </a:lnTo>
                  <a:lnTo>
                    <a:pt x="398353" y="203703"/>
                  </a:lnTo>
                  <a:lnTo>
                    <a:pt x="371192" y="158436"/>
                  </a:lnTo>
                  <a:lnTo>
                    <a:pt x="357612" y="122222"/>
                  </a:lnTo>
                  <a:lnTo>
                    <a:pt x="316872" y="54321"/>
                  </a:lnTo>
                  <a:lnTo>
                    <a:pt x="307818" y="31688"/>
                  </a:lnTo>
                  <a:lnTo>
                    <a:pt x="298765" y="0"/>
                  </a:lnTo>
                  <a:lnTo>
                    <a:pt x="235390" y="22634"/>
                  </a:lnTo>
                  <a:lnTo>
                    <a:pt x="212757" y="36214"/>
                  </a:lnTo>
                  <a:lnTo>
                    <a:pt x="221810" y="76955"/>
                  </a:lnTo>
                  <a:lnTo>
                    <a:pt x="248971" y="117696"/>
                  </a:lnTo>
                  <a:lnTo>
                    <a:pt x="267078" y="176543"/>
                  </a:lnTo>
                  <a:lnTo>
                    <a:pt x="303291" y="230864"/>
                  </a:lnTo>
                  <a:lnTo>
                    <a:pt x="325925" y="330452"/>
                  </a:lnTo>
                  <a:lnTo>
                    <a:pt x="357612" y="425513"/>
                  </a:lnTo>
                  <a:lnTo>
                    <a:pt x="380246" y="497941"/>
                  </a:lnTo>
                  <a:lnTo>
                    <a:pt x="398353" y="547735"/>
                  </a:lnTo>
                  <a:lnTo>
                    <a:pt x="402879" y="611109"/>
                  </a:lnTo>
                  <a:lnTo>
                    <a:pt x="420986" y="697117"/>
                  </a:lnTo>
                  <a:lnTo>
                    <a:pt x="430040" y="778598"/>
                  </a:lnTo>
                  <a:lnTo>
                    <a:pt x="430040" y="873660"/>
                  </a:lnTo>
                  <a:lnTo>
                    <a:pt x="430040" y="968721"/>
                  </a:lnTo>
                  <a:lnTo>
                    <a:pt x="430040" y="1013989"/>
                  </a:lnTo>
                  <a:lnTo>
                    <a:pt x="430040" y="1090943"/>
                  </a:lnTo>
                  <a:lnTo>
                    <a:pt x="411933" y="1195058"/>
                  </a:lnTo>
                  <a:lnTo>
                    <a:pt x="398353" y="1290119"/>
                  </a:lnTo>
                  <a:lnTo>
                    <a:pt x="375719" y="1398761"/>
                  </a:lnTo>
                  <a:lnTo>
                    <a:pt x="344032" y="1484769"/>
                  </a:lnTo>
                  <a:lnTo>
                    <a:pt x="312345" y="1566250"/>
                  </a:lnTo>
                  <a:lnTo>
                    <a:pt x="276131" y="1656785"/>
                  </a:lnTo>
                  <a:lnTo>
                    <a:pt x="221810" y="1760899"/>
                  </a:lnTo>
                  <a:lnTo>
                    <a:pt x="167489" y="1833327"/>
                  </a:lnTo>
                  <a:lnTo>
                    <a:pt x="99588" y="1905755"/>
                  </a:lnTo>
                  <a:lnTo>
                    <a:pt x="72428" y="1951022"/>
                  </a:lnTo>
                  <a:lnTo>
                    <a:pt x="27161" y="1996290"/>
                  </a:lnTo>
                  <a:lnTo>
                    <a:pt x="0" y="2041557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Freeform 24">
              <a:extLst>
                <a:ext uri="{FF2B5EF4-FFF2-40B4-BE49-F238E27FC236}">
                  <a16:creationId xmlns:a16="http://schemas.microsoft.com/office/drawing/2014/main" id="{D9C41F2F-7B32-4ACA-9FC2-F95048C91446}"/>
                </a:ext>
              </a:extLst>
            </p:cNvPr>
            <p:cNvSpPr/>
            <p:nvPr/>
          </p:nvSpPr>
          <p:spPr>
            <a:xfrm>
              <a:off x="5631486" y="1338976"/>
              <a:ext cx="651618" cy="2211160"/>
            </a:xfrm>
            <a:custGeom>
              <a:avLst/>
              <a:gdLst>
                <a:gd name="connsiteX0" fmla="*/ 0 w 760491"/>
                <a:gd name="connsiteY0" fmla="*/ 2983117 h 2983117"/>
                <a:gd name="connsiteX1" fmla="*/ 18107 w 760491"/>
                <a:gd name="connsiteY1" fmla="*/ 2933323 h 2983117"/>
                <a:gd name="connsiteX2" fmla="*/ 95061 w 760491"/>
                <a:gd name="connsiteY2" fmla="*/ 2865422 h 2983117"/>
                <a:gd name="connsiteX3" fmla="*/ 144855 w 760491"/>
                <a:gd name="connsiteY3" fmla="*/ 2824681 h 2983117"/>
                <a:gd name="connsiteX4" fmla="*/ 239916 w 760491"/>
                <a:gd name="connsiteY4" fmla="*/ 2697933 h 2983117"/>
                <a:gd name="connsiteX5" fmla="*/ 344031 w 760491"/>
                <a:gd name="connsiteY5" fmla="*/ 2530444 h 2983117"/>
                <a:gd name="connsiteX6" fmla="*/ 457200 w 760491"/>
                <a:gd name="connsiteY6" fmla="*/ 2326741 h 2983117"/>
                <a:gd name="connsiteX7" fmla="*/ 538681 w 760491"/>
                <a:gd name="connsiteY7" fmla="*/ 2136618 h 2983117"/>
                <a:gd name="connsiteX8" fmla="*/ 597528 w 760491"/>
                <a:gd name="connsiteY8" fmla="*/ 1914808 h 2983117"/>
                <a:gd name="connsiteX9" fmla="*/ 642796 w 760491"/>
                <a:gd name="connsiteY9" fmla="*/ 1702051 h 2983117"/>
                <a:gd name="connsiteX10" fmla="*/ 660903 w 760491"/>
                <a:gd name="connsiteY10" fmla="*/ 1475715 h 2983117"/>
                <a:gd name="connsiteX11" fmla="*/ 665429 w 760491"/>
                <a:gd name="connsiteY11" fmla="*/ 1226744 h 2983117"/>
                <a:gd name="connsiteX12" fmla="*/ 629216 w 760491"/>
                <a:gd name="connsiteY12" fmla="*/ 1000408 h 2983117"/>
                <a:gd name="connsiteX13" fmla="*/ 583948 w 760491"/>
                <a:gd name="connsiteY13" fmla="*/ 792178 h 2983117"/>
                <a:gd name="connsiteX14" fmla="*/ 520574 w 760491"/>
                <a:gd name="connsiteY14" fmla="*/ 547735 h 2983117"/>
                <a:gd name="connsiteX15" fmla="*/ 411932 w 760491"/>
                <a:gd name="connsiteY15" fmla="*/ 344032 h 2983117"/>
                <a:gd name="connsiteX16" fmla="*/ 316871 w 760491"/>
                <a:gd name="connsiteY16" fmla="*/ 144855 h 2983117"/>
                <a:gd name="connsiteX17" fmla="*/ 267077 w 760491"/>
                <a:gd name="connsiteY17" fmla="*/ 36214 h 2983117"/>
                <a:gd name="connsiteX18" fmla="*/ 289711 w 760491"/>
                <a:gd name="connsiteY18" fmla="*/ 0 h 2983117"/>
                <a:gd name="connsiteX19" fmla="*/ 330451 w 760491"/>
                <a:gd name="connsiteY19" fmla="*/ 0 h 2983117"/>
                <a:gd name="connsiteX20" fmla="*/ 384772 w 760491"/>
                <a:gd name="connsiteY20" fmla="*/ 99588 h 2983117"/>
                <a:gd name="connsiteX21" fmla="*/ 430039 w 760491"/>
                <a:gd name="connsiteY21" fmla="*/ 167489 h 2983117"/>
                <a:gd name="connsiteX22" fmla="*/ 479833 w 760491"/>
                <a:gd name="connsiteY22" fmla="*/ 253497 h 2983117"/>
                <a:gd name="connsiteX23" fmla="*/ 511520 w 760491"/>
                <a:gd name="connsiteY23" fmla="*/ 316871 h 2983117"/>
                <a:gd name="connsiteX24" fmla="*/ 552261 w 760491"/>
                <a:gd name="connsiteY24" fmla="*/ 398352 h 2983117"/>
                <a:gd name="connsiteX25" fmla="*/ 593002 w 760491"/>
                <a:gd name="connsiteY25" fmla="*/ 479834 h 2983117"/>
                <a:gd name="connsiteX26" fmla="*/ 620162 w 760491"/>
                <a:gd name="connsiteY26" fmla="*/ 529628 h 2983117"/>
                <a:gd name="connsiteX27" fmla="*/ 633742 w 760491"/>
                <a:gd name="connsiteY27" fmla="*/ 593002 h 2983117"/>
                <a:gd name="connsiteX28" fmla="*/ 642796 w 760491"/>
                <a:gd name="connsiteY28" fmla="*/ 638269 h 2983117"/>
                <a:gd name="connsiteX29" fmla="*/ 629216 w 760491"/>
                <a:gd name="connsiteY29" fmla="*/ 656376 h 2983117"/>
                <a:gd name="connsiteX30" fmla="*/ 629216 w 760491"/>
                <a:gd name="connsiteY30" fmla="*/ 656376 h 2983117"/>
                <a:gd name="connsiteX31" fmla="*/ 647322 w 760491"/>
                <a:gd name="connsiteY31" fmla="*/ 706170 h 2983117"/>
                <a:gd name="connsiteX32" fmla="*/ 651849 w 760491"/>
                <a:gd name="connsiteY32" fmla="*/ 728804 h 2983117"/>
                <a:gd name="connsiteX33" fmla="*/ 665429 w 760491"/>
                <a:gd name="connsiteY33" fmla="*/ 760491 h 2983117"/>
                <a:gd name="connsiteX34" fmla="*/ 679010 w 760491"/>
                <a:gd name="connsiteY34" fmla="*/ 769544 h 2983117"/>
                <a:gd name="connsiteX35" fmla="*/ 692590 w 760491"/>
                <a:gd name="connsiteY35" fmla="*/ 814812 h 2983117"/>
                <a:gd name="connsiteX36" fmla="*/ 710697 w 760491"/>
                <a:gd name="connsiteY36" fmla="*/ 932507 h 2983117"/>
                <a:gd name="connsiteX37" fmla="*/ 719750 w 760491"/>
                <a:gd name="connsiteY37" fmla="*/ 982301 h 2983117"/>
                <a:gd name="connsiteX38" fmla="*/ 751437 w 760491"/>
                <a:gd name="connsiteY38" fmla="*/ 1199584 h 2983117"/>
                <a:gd name="connsiteX39" fmla="*/ 760491 w 760491"/>
                <a:gd name="connsiteY39" fmla="*/ 1439501 h 2983117"/>
                <a:gd name="connsiteX40" fmla="*/ 755964 w 760491"/>
                <a:gd name="connsiteY40" fmla="*/ 1674891 h 2983117"/>
                <a:gd name="connsiteX41" fmla="*/ 710697 w 760491"/>
                <a:gd name="connsiteY41" fmla="*/ 1928388 h 2983117"/>
                <a:gd name="connsiteX42" fmla="*/ 647322 w 760491"/>
                <a:gd name="connsiteY42" fmla="*/ 2154725 h 2983117"/>
                <a:gd name="connsiteX43" fmla="*/ 570368 w 760491"/>
                <a:gd name="connsiteY43" fmla="*/ 2335794 h 2983117"/>
                <a:gd name="connsiteX44" fmla="*/ 556788 w 760491"/>
                <a:gd name="connsiteY44" fmla="*/ 2390115 h 2983117"/>
                <a:gd name="connsiteX45" fmla="*/ 538681 w 760491"/>
                <a:gd name="connsiteY45" fmla="*/ 2444436 h 2983117"/>
                <a:gd name="connsiteX46" fmla="*/ 497940 w 760491"/>
                <a:gd name="connsiteY46" fmla="*/ 2498756 h 2983117"/>
                <a:gd name="connsiteX47" fmla="*/ 457200 w 760491"/>
                <a:gd name="connsiteY47" fmla="*/ 2553077 h 2983117"/>
                <a:gd name="connsiteX48" fmla="*/ 448146 w 760491"/>
                <a:gd name="connsiteY48" fmla="*/ 2589291 h 2983117"/>
                <a:gd name="connsiteX49" fmla="*/ 420986 w 760491"/>
                <a:gd name="connsiteY49" fmla="*/ 2593818 h 2983117"/>
                <a:gd name="connsiteX50" fmla="*/ 393825 w 760491"/>
                <a:gd name="connsiteY50" fmla="*/ 2620978 h 2983117"/>
                <a:gd name="connsiteX51" fmla="*/ 362138 w 760491"/>
                <a:gd name="connsiteY51" fmla="*/ 2675299 h 2983117"/>
                <a:gd name="connsiteX52" fmla="*/ 384772 w 760491"/>
                <a:gd name="connsiteY52" fmla="*/ 2720566 h 2983117"/>
                <a:gd name="connsiteX53" fmla="*/ 330451 w 760491"/>
                <a:gd name="connsiteY53" fmla="*/ 2802047 h 2983117"/>
                <a:gd name="connsiteX54" fmla="*/ 285184 w 760491"/>
                <a:gd name="connsiteY54" fmla="*/ 2851842 h 2983117"/>
                <a:gd name="connsiteX55" fmla="*/ 226336 w 760491"/>
                <a:gd name="connsiteY55" fmla="*/ 2915216 h 2983117"/>
                <a:gd name="connsiteX56" fmla="*/ 194649 w 760491"/>
                <a:gd name="connsiteY56" fmla="*/ 2965010 h 2983117"/>
                <a:gd name="connsiteX57" fmla="*/ 172016 w 760491"/>
                <a:gd name="connsiteY57" fmla="*/ 2983117 h 298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0491" h="2983117">
                  <a:moveTo>
                    <a:pt x="0" y="2983117"/>
                  </a:moveTo>
                  <a:lnTo>
                    <a:pt x="18107" y="2933323"/>
                  </a:lnTo>
                  <a:lnTo>
                    <a:pt x="95061" y="2865422"/>
                  </a:lnTo>
                  <a:lnTo>
                    <a:pt x="144855" y="2824681"/>
                  </a:lnTo>
                  <a:lnTo>
                    <a:pt x="239916" y="2697933"/>
                  </a:lnTo>
                  <a:lnTo>
                    <a:pt x="344031" y="2530444"/>
                  </a:lnTo>
                  <a:lnTo>
                    <a:pt x="457200" y="2326741"/>
                  </a:lnTo>
                  <a:lnTo>
                    <a:pt x="538681" y="2136618"/>
                  </a:lnTo>
                  <a:lnTo>
                    <a:pt x="597528" y="1914808"/>
                  </a:lnTo>
                  <a:lnTo>
                    <a:pt x="642796" y="1702051"/>
                  </a:lnTo>
                  <a:lnTo>
                    <a:pt x="660903" y="1475715"/>
                  </a:lnTo>
                  <a:cubicBezTo>
                    <a:pt x="662412" y="1392725"/>
                    <a:pt x="663920" y="1309734"/>
                    <a:pt x="665429" y="1226744"/>
                  </a:cubicBezTo>
                  <a:lnTo>
                    <a:pt x="629216" y="1000408"/>
                  </a:lnTo>
                  <a:lnTo>
                    <a:pt x="583948" y="792178"/>
                  </a:lnTo>
                  <a:lnTo>
                    <a:pt x="520574" y="547735"/>
                  </a:lnTo>
                  <a:lnTo>
                    <a:pt x="411932" y="344032"/>
                  </a:lnTo>
                  <a:lnTo>
                    <a:pt x="316871" y="144855"/>
                  </a:lnTo>
                  <a:lnTo>
                    <a:pt x="267077" y="36214"/>
                  </a:lnTo>
                  <a:lnTo>
                    <a:pt x="289711" y="0"/>
                  </a:lnTo>
                  <a:lnTo>
                    <a:pt x="330451" y="0"/>
                  </a:lnTo>
                  <a:lnTo>
                    <a:pt x="384772" y="99588"/>
                  </a:lnTo>
                  <a:lnTo>
                    <a:pt x="430039" y="167489"/>
                  </a:lnTo>
                  <a:lnTo>
                    <a:pt x="479833" y="253497"/>
                  </a:lnTo>
                  <a:lnTo>
                    <a:pt x="511520" y="316871"/>
                  </a:lnTo>
                  <a:lnTo>
                    <a:pt x="552261" y="398352"/>
                  </a:lnTo>
                  <a:lnTo>
                    <a:pt x="593002" y="479834"/>
                  </a:lnTo>
                  <a:lnTo>
                    <a:pt x="620162" y="529628"/>
                  </a:lnTo>
                  <a:lnTo>
                    <a:pt x="633742" y="593002"/>
                  </a:lnTo>
                  <a:lnTo>
                    <a:pt x="642796" y="638269"/>
                  </a:lnTo>
                  <a:lnTo>
                    <a:pt x="629216" y="656376"/>
                  </a:lnTo>
                  <a:lnTo>
                    <a:pt x="629216" y="656376"/>
                  </a:lnTo>
                  <a:lnTo>
                    <a:pt x="647322" y="706170"/>
                  </a:lnTo>
                  <a:lnTo>
                    <a:pt x="651849" y="728804"/>
                  </a:lnTo>
                  <a:lnTo>
                    <a:pt x="665429" y="760491"/>
                  </a:lnTo>
                  <a:lnTo>
                    <a:pt x="679010" y="769544"/>
                  </a:lnTo>
                  <a:lnTo>
                    <a:pt x="692590" y="814812"/>
                  </a:lnTo>
                  <a:lnTo>
                    <a:pt x="710697" y="932507"/>
                  </a:lnTo>
                  <a:lnTo>
                    <a:pt x="719750" y="982301"/>
                  </a:lnTo>
                  <a:lnTo>
                    <a:pt x="751437" y="1199584"/>
                  </a:lnTo>
                  <a:lnTo>
                    <a:pt x="760491" y="1439501"/>
                  </a:lnTo>
                  <a:lnTo>
                    <a:pt x="755964" y="1674891"/>
                  </a:lnTo>
                  <a:lnTo>
                    <a:pt x="710697" y="1928388"/>
                  </a:lnTo>
                  <a:lnTo>
                    <a:pt x="647322" y="2154725"/>
                  </a:lnTo>
                  <a:lnTo>
                    <a:pt x="570368" y="2335794"/>
                  </a:lnTo>
                  <a:lnTo>
                    <a:pt x="556788" y="2390115"/>
                  </a:lnTo>
                  <a:lnTo>
                    <a:pt x="538681" y="2444436"/>
                  </a:lnTo>
                  <a:lnTo>
                    <a:pt x="497940" y="2498756"/>
                  </a:lnTo>
                  <a:lnTo>
                    <a:pt x="457200" y="2553077"/>
                  </a:lnTo>
                  <a:lnTo>
                    <a:pt x="448146" y="2589291"/>
                  </a:lnTo>
                  <a:lnTo>
                    <a:pt x="420986" y="2593818"/>
                  </a:lnTo>
                  <a:lnTo>
                    <a:pt x="393825" y="2620978"/>
                  </a:lnTo>
                  <a:lnTo>
                    <a:pt x="362138" y="2675299"/>
                  </a:lnTo>
                  <a:lnTo>
                    <a:pt x="384772" y="2720566"/>
                  </a:lnTo>
                  <a:lnTo>
                    <a:pt x="330451" y="2802047"/>
                  </a:lnTo>
                  <a:lnTo>
                    <a:pt x="285184" y="2851842"/>
                  </a:lnTo>
                  <a:lnTo>
                    <a:pt x="226336" y="2915216"/>
                  </a:lnTo>
                  <a:lnTo>
                    <a:pt x="194649" y="2965010"/>
                  </a:lnTo>
                  <a:lnTo>
                    <a:pt x="172016" y="2983117"/>
                  </a:lnTo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Freeform 25">
              <a:extLst>
                <a:ext uri="{FF2B5EF4-FFF2-40B4-BE49-F238E27FC236}">
                  <a16:creationId xmlns:a16="http://schemas.microsoft.com/office/drawing/2014/main" id="{103DB55B-84BF-41AB-9139-1D9424A47C7C}"/>
                </a:ext>
              </a:extLst>
            </p:cNvPr>
            <p:cNvSpPr/>
            <p:nvPr/>
          </p:nvSpPr>
          <p:spPr>
            <a:xfrm>
              <a:off x="5984452" y="875784"/>
              <a:ext cx="497515" cy="1104534"/>
            </a:xfrm>
            <a:custGeom>
              <a:avLst/>
              <a:gdLst>
                <a:gd name="connsiteX0" fmla="*/ 4527 w 669957"/>
                <a:gd name="connsiteY0" fmla="*/ 0 h 1543616"/>
                <a:gd name="connsiteX1" fmla="*/ 63374 w 669957"/>
                <a:gd name="connsiteY1" fmla="*/ 54321 h 1543616"/>
                <a:gd name="connsiteX2" fmla="*/ 135802 w 669957"/>
                <a:gd name="connsiteY2" fmla="*/ 131275 h 1543616"/>
                <a:gd name="connsiteX3" fmla="*/ 190123 w 669957"/>
                <a:gd name="connsiteY3" fmla="*/ 199176 h 1543616"/>
                <a:gd name="connsiteX4" fmla="*/ 239917 w 669957"/>
                <a:gd name="connsiteY4" fmla="*/ 271604 h 1543616"/>
                <a:gd name="connsiteX5" fmla="*/ 285184 w 669957"/>
                <a:gd name="connsiteY5" fmla="*/ 330452 h 1543616"/>
                <a:gd name="connsiteX6" fmla="*/ 334978 w 669957"/>
                <a:gd name="connsiteY6" fmla="*/ 384772 h 1543616"/>
                <a:gd name="connsiteX7" fmla="*/ 353085 w 669957"/>
                <a:gd name="connsiteY7" fmla="*/ 425513 h 1543616"/>
                <a:gd name="connsiteX8" fmla="*/ 389299 w 669957"/>
                <a:gd name="connsiteY8" fmla="*/ 493414 h 1543616"/>
                <a:gd name="connsiteX9" fmla="*/ 430040 w 669957"/>
                <a:gd name="connsiteY9" fmla="*/ 561315 h 1543616"/>
                <a:gd name="connsiteX10" fmla="*/ 448147 w 669957"/>
                <a:gd name="connsiteY10" fmla="*/ 651850 h 1543616"/>
                <a:gd name="connsiteX11" fmla="*/ 466254 w 669957"/>
                <a:gd name="connsiteY11" fmla="*/ 697117 h 1543616"/>
                <a:gd name="connsiteX12" fmla="*/ 502468 w 669957"/>
                <a:gd name="connsiteY12" fmla="*/ 719751 h 1543616"/>
                <a:gd name="connsiteX13" fmla="*/ 538681 w 669957"/>
                <a:gd name="connsiteY13" fmla="*/ 774071 h 1543616"/>
                <a:gd name="connsiteX14" fmla="*/ 597529 w 669957"/>
                <a:gd name="connsiteY14" fmla="*/ 905347 h 1543616"/>
                <a:gd name="connsiteX15" fmla="*/ 629216 w 669957"/>
                <a:gd name="connsiteY15" fmla="*/ 968721 h 1543616"/>
                <a:gd name="connsiteX16" fmla="*/ 647323 w 669957"/>
                <a:gd name="connsiteY16" fmla="*/ 1041149 h 1543616"/>
                <a:gd name="connsiteX17" fmla="*/ 656376 w 669957"/>
                <a:gd name="connsiteY17" fmla="*/ 1109050 h 1543616"/>
                <a:gd name="connsiteX18" fmla="*/ 665430 w 669957"/>
                <a:gd name="connsiteY18" fmla="*/ 1140737 h 1543616"/>
                <a:gd name="connsiteX19" fmla="*/ 669957 w 669957"/>
                <a:gd name="connsiteY19" fmla="*/ 1543616 h 1543616"/>
                <a:gd name="connsiteX20" fmla="*/ 656376 w 669957"/>
                <a:gd name="connsiteY20" fmla="*/ 1511929 h 1543616"/>
                <a:gd name="connsiteX21" fmla="*/ 624689 w 669957"/>
                <a:gd name="connsiteY21" fmla="*/ 1389707 h 1543616"/>
                <a:gd name="connsiteX22" fmla="*/ 593002 w 669957"/>
                <a:gd name="connsiteY22" fmla="*/ 1253905 h 1543616"/>
                <a:gd name="connsiteX23" fmla="*/ 574895 w 669957"/>
                <a:gd name="connsiteY23" fmla="*/ 1176951 h 1543616"/>
                <a:gd name="connsiteX24" fmla="*/ 538681 w 669957"/>
                <a:gd name="connsiteY24" fmla="*/ 1077363 h 1543616"/>
                <a:gd name="connsiteX25" fmla="*/ 502468 w 669957"/>
                <a:gd name="connsiteY25" fmla="*/ 964194 h 1543616"/>
                <a:gd name="connsiteX26" fmla="*/ 466254 w 669957"/>
                <a:gd name="connsiteY26" fmla="*/ 855553 h 1543616"/>
                <a:gd name="connsiteX27" fmla="*/ 420986 w 669957"/>
                <a:gd name="connsiteY27" fmla="*/ 778598 h 1543616"/>
                <a:gd name="connsiteX28" fmla="*/ 357612 w 669957"/>
                <a:gd name="connsiteY28" fmla="*/ 701644 h 1543616"/>
                <a:gd name="connsiteX29" fmla="*/ 312345 w 669957"/>
                <a:gd name="connsiteY29" fmla="*/ 624689 h 1543616"/>
                <a:gd name="connsiteX30" fmla="*/ 267077 w 669957"/>
                <a:gd name="connsiteY30" fmla="*/ 529628 h 1543616"/>
                <a:gd name="connsiteX31" fmla="*/ 217283 w 669957"/>
                <a:gd name="connsiteY31" fmla="*/ 457200 h 1543616"/>
                <a:gd name="connsiteX32" fmla="*/ 172016 w 669957"/>
                <a:gd name="connsiteY32" fmla="*/ 380246 h 1543616"/>
                <a:gd name="connsiteX33" fmla="*/ 122222 w 669957"/>
                <a:gd name="connsiteY33" fmla="*/ 294238 h 1543616"/>
                <a:gd name="connsiteX34" fmla="*/ 81481 w 669957"/>
                <a:gd name="connsiteY34" fmla="*/ 235390 h 1543616"/>
                <a:gd name="connsiteX35" fmla="*/ 40741 w 669957"/>
                <a:gd name="connsiteY35" fmla="*/ 212757 h 1543616"/>
                <a:gd name="connsiteX36" fmla="*/ 4527 w 669957"/>
                <a:gd name="connsiteY36" fmla="*/ 153909 h 1543616"/>
                <a:gd name="connsiteX37" fmla="*/ 0 w 669957"/>
                <a:gd name="connsiteY37" fmla="*/ 95062 h 1543616"/>
                <a:gd name="connsiteX38" fmla="*/ 4527 w 669957"/>
                <a:gd name="connsiteY38" fmla="*/ 0 h 154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69957" h="1543616">
                  <a:moveTo>
                    <a:pt x="4527" y="0"/>
                  </a:moveTo>
                  <a:lnTo>
                    <a:pt x="63374" y="54321"/>
                  </a:lnTo>
                  <a:lnTo>
                    <a:pt x="135802" y="131275"/>
                  </a:lnTo>
                  <a:lnTo>
                    <a:pt x="190123" y="199176"/>
                  </a:lnTo>
                  <a:lnTo>
                    <a:pt x="239917" y="271604"/>
                  </a:lnTo>
                  <a:lnTo>
                    <a:pt x="285184" y="330452"/>
                  </a:lnTo>
                  <a:lnTo>
                    <a:pt x="334978" y="384772"/>
                  </a:lnTo>
                  <a:lnTo>
                    <a:pt x="353085" y="425513"/>
                  </a:lnTo>
                  <a:lnTo>
                    <a:pt x="389299" y="493414"/>
                  </a:lnTo>
                  <a:lnTo>
                    <a:pt x="430040" y="561315"/>
                  </a:lnTo>
                  <a:lnTo>
                    <a:pt x="448147" y="651850"/>
                  </a:lnTo>
                  <a:lnTo>
                    <a:pt x="466254" y="697117"/>
                  </a:lnTo>
                  <a:lnTo>
                    <a:pt x="502468" y="719751"/>
                  </a:lnTo>
                  <a:lnTo>
                    <a:pt x="538681" y="774071"/>
                  </a:lnTo>
                  <a:lnTo>
                    <a:pt x="597529" y="905347"/>
                  </a:lnTo>
                  <a:lnTo>
                    <a:pt x="629216" y="968721"/>
                  </a:lnTo>
                  <a:lnTo>
                    <a:pt x="647323" y="1041149"/>
                  </a:lnTo>
                  <a:lnTo>
                    <a:pt x="656376" y="1109050"/>
                  </a:lnTo>
                  <a:lnTo>
                    <a:pt x="665430" y="1140737"/>
                  </a:lnTo>
                  <a:lnTo>
                    <a:pt x="669957" y="1543616"/>
                  </a:lnTo>
                  <a:lnTo>
                    <a:pt x="656376" y="1511929"/>
                  </a:lnTo>
                  <a:lnTo>
                    <a:pt x="624689" y="1389707"/>
                  </a:lnTo>
                  <a:lnTo>
                    <a:pt x="593002" y="1253905"/>
                  </a:lnTo>
                  <a:lnTo>
                    <a:pt x="574895" y="1176951"/>
                  </a:lnTo>
                  <a:lnTo>
                    <a:pt x="538681" y="1077363"/>
                  </a:lnTo>
                  <a:lnTo>
                    <a:pt x="502468" y="964194"/>
                  </a:lnTo>
                  <a:lnTo>
                    <a:pt x="466254" y="855553"/>
                  </a:lnTo>
                  <a:lnTo>
                    <a:pt x="420986" y="778598"/>
                  </a:lnTo>
                  <a:lnTo>
                    <a:pt x="357612" y="701644"/>
                  </a:lnTo>
                  <a:lnTo>
                    <a:pt x="312345" y="624689"/>
                  </a:lnTo>
                  <a:lnTo>
                    <a:pt x="267077" y="529628"/>
                  </a:lnTo>
                  <a:lnTo>
                    <a:pt x="217283" y="457200"/>
                  </a:lnTo>
                  <a:lnTo>
                    <a:pt x="172016" y="380246"/>
                  </a:lnTo>
                  <a:lnTo>
                    <a:pt x="122222" y="294238"/>
                  </a:lnTo>
                  <a:lnTo>
                    <a:pt x="81481" y="235390"/>
                  </a:lnTo>
                  <a:lnTo>
                    <a:pt x="40741" y="212757"/>
                  </a:lnTo>
                  <a:lnTo>
                    <a:pt x="4527" y="153909"/>
                  </a:lnTo>
                  <a:lnTo>
                    <a:pt x="0" y="95062"/>
                  </a:lnTo>
                  <a:lnTo>
                    <a:pt x="4527" y="0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Freeform 26">
              <a:extLst>
                <a:ext uri="{FF2B5EF4-FFF2-40B4-BE49-F238E27FC236}">
                  <a16:creationId xmlns:a16="http://schemas.microsoft.com/office/drawing/2014/main" id="{3047C980-4D44-4292-8D6A-6D2F6E57E5C1}"/>
                </a:ext>
              </a:extLst>
            </p:cNvPr>
            <p:cNvSpPr/>
            <p:nvPr/>
          </p:nvSpPr>
          <p:spPr>
            <a:xfrm>
              <a:off x="5671825" y="2611944"/>
              <a:ext cx="806780" cy="1386336"/>
            </a:xfrm>
            <a:custGeom>
              <a:avLst/>
              <a:gdLst>
                <a:gd name="connsiteX0" fmla="*/ 22634 w 1086416"/>
                <a:gd name="connsiteY0" fmla="*/ 1937441 h 1937441"/>
                <a:gd name="connsiteX1" fmla="*/ 104115 w 1086416"/>
                <a:gd name="connsiteY1" fmla="*/ 1901228 h 1937441"/>
                <a:gd name="connsiteX2" fmla="*/ 162962 w 1086416"/>
                <a:gd name="connsiteY2" fmla="*/ 1874067 h 1937441"/>
                <a:gd name="connsiteX3" fmla="*/ 244444 w 1086416"/>
                <a:gd name="connsiteY3" fmla="*/ 1806166 h 1937441"/>
                <a:gd name="connsiteX4" fmla="*/ 321398 w 1086416"/>
                <a:gd name="connsiteY4" fmla="*/ 1765426 h 1937441"/>
                <a:gd name="connsiteX5" fmla="*/ 398353 w 1086416"/>
                <a:gd name="connsiteY5" fmla="*/ 1706578 h 1937441"/>
                <a:gd name="connsiteX6" fmla="*/ 470780 w 1086416"/>
                <a:gd name="connsiteY6" fmla="*/ 1643204 h 1937441"/>
                <a:gd name="connsiteX7" fmla="*/ 543208 w 1086416"/>
                <a:gd name="connsiteY7" fmla="*/ 1579830 h 1937441"/>
                <a:gd name="connsiteX8" fmla="*/ 579422 w 1086416"/>
                <a:gd name="connsiteY8" fmla="*/ 1520982 h 1937441"/>
                <a:gd name="connsiteX9" fmla="*/ 597529 w 1086416"/>
                <a:gd name="connsiteY9" fmla="*/ 1421394 h 1937441"/>
                <a:gd name="connsiteX10" fmla="*/ 597529 w 1086416"/>
                <a:gd name="connsiteY10" fmla="*/ 1339913 h 1937441"/>
                <a:gd name="connsiteX11" fmla="*/ 611109 w 1086416"/>
                <a:gd name="connsiteY11" fmla="*/ 1312752 h 1937441"/>
                <a:gd name="connsiteX12" fmla="*/ 638269 w 1086416"/>
                <a:gd name="connsiteY12" fmla="*/ 1294645 h 1937441"/>
                <a:gd name="connsiteX13" fmla="*/ 656376 w 1086416"/>
                <a:gd name="connsiteY13" fmla="*/ 1321806 h 1937441"/>
                <a:gd name="connsiteX14" fmla="*/ 679010 w 1086416"/>
                <a:gd name="connsiteY14" fmla="*/ 1330859 h 1937441"/>
                <a:gd name="connsiteX15" fmla="*/ 715224 w 1086416"/>
                <a:gd name="connsiteY15" fmla="*/ 1281065 h 1937441"/>
                <a:gd name="connsiteX16" fmla="*/ 760491 w 1086416"/>
                <a:gd name="connsiteY16" fmla="*/ 1204111 h 1937441"/>
                <a:gd name="connsiteX17" fmla="*/ 819339 w 1086416"/>
                <a:gd name="connsiteY17" fmla="*/ 1077362 h 1937441"/>
                <a:gd name="connsiteX18" fmla="*/ 832919 w 1086416"/>
                <a:gd name="connsiteY18" fmla="*/ 1009461 h 1937441"/>
                <a:gd name="connsiteX19" fmla="*/ 864606 w 1086416"/>
                <a:gd name="connsiteY19" fmla="*/ 964194 h 1937441"/>
                <a:gd name="connsiteX20" fmla="*/ 882713 w 1086416"/>
                <a:gd name="connsiteY20" fmla="*/ 914400 h 1937441"/>
                <a:gd name="connsiteX21" fmla="*/ 905347 w 1086416"/>
                <a:gd name="connsiteY21" fmla="*/ 905346 h 1937441"/>
                <a:gd name="connsiteX22" fmla="*/ 918927 w 1086416"/>
                <a:gd name="connsiteY22" fmla="*/ 860079 h 1937441"/>
                <a:gd name="connsiteX23" fmla="*/ 937034 w 1086416"/>
                <a:gd name="connsiteY23" fmla="*/ 819338 h 1937441"/>
                <a:gd name="connsiteX24" fmla="*/ 950614 w 1086416"/>
                <a:gd name="connsiteY24" fmla="*/ 787651 h 1937441"/>
                <a:gd name="connsiteX25" fmla="*/ 977774 w 1086416"/>
                <a:gd name="connsiteY25" fmla="*/ 742384 h 1937441"/>
                <a:gd name="connsiteX26" fmla="*/ 1000408 w 1086416"/>
                <a:gd name="connsiteY26" fmla="*/ 706170 h 1937441"/>
                <a:gd name="connsiteX27" fmla="*/ 1004935 w 1086416"/>
                <a:gd name="connsiteY27" fmla="*/ 679010 h 1937441"/>
                <a:gd name="connsiteX28" fmla="*/ 1004935 w 1086416"/>
                <a:gd name="connsiteY28" fmla="*/ 647323 h 1937441"/>
                <a:gd name="connsiteX29" fmla="*/ 1018515 w 1086416"/>
                <a:gd name="connsiteY29" fmla="*/ 615636 h 1937441"/>
                <a:gd name="connsiteX30" fmla="*/ 1036622 w 1086416"/>
                <a:gd name="connsiteY30" fmla="*/ 597529 h 1937441"/>
                <a:gd name="connsiteX31" fmla="*/ 1041149 w 1086416"/>
                <a:gd name="connsiteY31" fmla="*/ 556788 h 1937441"/>
                <a:gd name="connsiteX32" fmla="*/ 1063782 w 1086416"/>
                <a:gd name="connsiteY32" fmla="*/ 543208 h 1937441"/>
                <a:gd name="connsiteX33" fmla="*/ 1077362 w 1086416"/>
                <a:gd name="connsiteY33" fmla="*/ 493414 h 1937441"/>
                <a:gd name="connsiteX34" fmla="*/ 1077362 w 1086416"/>
                <a:gd name="connsiteY34" fmla="*/ 461727 h 1937441"/>
                <a:gd name="connsiteX35" fmla="*/ 1086416 w 1086416"/>
                <a:gd name="connsiteY35" fmla="*/ 0 h 1937441"/>
                <a:gd name="connsiteX36" fmla="*/ 1077362 w 1086416"/>
                <a:gd name="connsiteY36" fmla="*/ 40740 h 1937441"/>
                <a:gd name="connsiteX37" fmla="*/ 1072836 w 1086416"/>
                <a:gd name="connsiteY37" fmla="*/ 90535 h 1937441"/>
                <a:gd name="connsiteX38" fmla="*/ 1059256 w 1086416"/>
                <a:gd name="connsiteY38" fmla="*/ 126748 h 1937441"/>
                <a:gd name="connsiteX39" fmla="*/ 1045675 w 1086416"/>
                <a:gd name="connsiteY39" fmla="*/ 230863 h 1937441"/>
                <a:gd name="connsiteX40" fmla="*/ 1045675 w 1086416"/>
                <a:gd name="connsiteY40" fmla="*/ 276131 h 1937441"/>
                <a:gd name="connsiteX41" fmla="*/ 1018515 w 1086416"/>
                <a:gd name="connsiteY41" fmla="*/ 325925 h 1937441"/>
                <a:gd name="connsiteX42" fmla="*/ 959667 w 1086416"/>
                <a:gd name="connsiteY42" fmla="*/ 547735 h 1937441"/>
                <a:gd name="connsiteX43" fmla="*/ 937034 w 1086416"/>
                <a:gd name="connsiteY43" fmla="*/ 615636 h 1937441"/>
                <a:gd name="connsiteX44" fmla="*/ 841972 w 1086416"/>
                <a:gd name="connsiteY44" fmla="*/ 832919 h 1937441"/>
                <a:gd name="connsiteX45" fmla="*/ 792178 w 1086416"/>
                <a:gd name="connsiteY45" fmla="*/ 941560 h 1937441"/>
                <a:gd name="connsiteX46" fmla="*/ 724277 w 1086416"/>
                <a:gd name="connsiteY46" fmla="*/ 1032095 h 1937441"/>
                <a:gd name="connsiteX47" fmla="*/ 651850 w 1086416"/>
                <a:gd name="connsiteY47" fmla="*/ 1122630 h 1937441"/>
                <a:gd name="connsiteX48" fmla="*/ 556788 w 1086416"/>
                <a:gd name="connsiteY48" fmla="*/ 1272012 h 1937441"/>
                <a:gd name="connsiteX49" fmla="*/ 502467 w 1086416"/>
                <a:gd name="connsiteY49" fmla="*/ 1348966 h 1937441"/>
                <a:gd name="connsiteX50" fmla="*/ 307818 w 1086416"/>
                <a:gd name="connsiteY50" fmla="*/ 1534562 h 1937441"/>
                <a:gd name="connsiteX51" fmla="*/ 90535 w 1086416"/>
                <a:gd name="connsiteY51" fmla="*/ 1715632 h 1937441"/>
                <a:gd name="connsiteX52" fmla="*/ 72428 w 1086416"/>
                <a:gd name="connsiteY52" fmla="*/ 1724685 h 1937441"/>
                <a:gd name="connsiteX53" fmla="*/ 27160 w 1086416"/>
                <a:gd name="connsiteY53" fmla="*/ 1751845 h 1937441"/>
                <a:gd name="connsiteX54" fmla="*/ 4527 w 1086416"/>
                <a:gd name="connsiteY54" fmla="*/ 1769952 h 1937441"/>
                <a:gd name="connsiteX55" fmla="*/ 4527 w 1086416"/>
                <a:gd name="connsiteY55" fmla="*/ 1810693 h 1937441"/>
                <a:gd name="connsiteX56" fmla="*/ 0 w 1086416"/>
                <a:gd name="connsiteY56" fmla="*/ 1865014 h 1937441"/>
                <a:gd name="connsiteX57" fmla="*/ 22634 w 1086416"/>
                <a:gd name="connsiteY57" fmla="*/ 1937441 h 19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86416" h="1937441">
                  <a:moveTo>
                    <a:pt x="22634" y="1937441"/>
                  </a:moveTo>
                  <a:lnTo>
                    <a:pt x="104115" y="1901228"/>
                  </a:lnTo>
                  <a:lnTo>
                    <a:pt x="162962" y="1874067"/>
                  </a:lnTo>
                  <a:lnTo>
                    <a:pt x="244444" y="1806166"/>
                  </a:lnTo>
                  <a:lnTo>
                    <a:pt x="321398" y="1765426"/>
                  </a:lnTo>
                  <a:lnTo>
                    <a:pt x="398353" y="1706578"/>
                  </a:lnTo>
                  <a:lnTo>
                    <a:pt x="470780" y="1643204"/>
                  </a:lnTo>
                  <a:lnTo>
                    <a:pt x="543208" y="1579830"/>
                  </a:lnTo>
                  <a:lnTo>
                    <a:pt x="579422" y="1520982"/>
                  </a:lnTo>
                  <a:lnTo>
                    <a:pt x="597529" y="1421394"/>
                  </a:lnTo>
                  <a:lnTo>
                    <a:pt x="597529" y="1339913"/>
                  </a:lnTo>
                  <a:lnTo>
                    <a:pt x="611109" y="1312752"/>
                  </a:lnTo>
                  <a:lnTo>
                    <a:pt x="638269" y="1294645"/>
                  </a:lnTo>
                  <a:lnTo>
                    <a:pt x="656376" y="1321806"/>
                  </a:lnTo>
                  <a:lnTo>
                    <a:pt x="679010" y="1330859"/>
                  </a:lnTo>
                  <a:lnTo>
                    <a:pt x="715224" y="1281065"/>
                  </a:lnTo>
                  <a:lnTo>
                    <a:pt x="760491" y="1204111"/>
                  </a:lnTo>
                  <a:lnTo>
                    <a:pt x="819339" y="1077362"/>
                  </a:lnTo>
                  <a:lnTo>
                    <a:pt x="832919" y="1009461"/>
                  </a:lnTo>
                  <a:lnTo>
                    <a:pt x="864606" y="964194"/>
                  </a:lnTo>
                  <a:lnTo>
                    <a:pt x="882713" y="914400"/>
                  </a:lnTo>
                  <a:lnTo>
                    <a:pt x="905347" y="905346"/>
                  </a:lnTo>
                  <a:lnTo>
                    <a:pt x="918927" y="860079"/>
                  </a:lnTo>
                  <a:lnTo>
                    <a:pt x="937034" y="819338"/>
                  </a:lnTo>
                  <a:lnTo>
                    <a:pt x="950614" y="787651"/>
                  </a:lnTo>
                  <a:lnTo>
                    <a:pt x="977774" y="742384"/>
                  </a:lnTo>
                  <a:lnTo>
                    <a:pt x="1000408" y="706170"/>
                  </a:lnTo>
                  <a:lnTo>
                    <a:pt x="1004935" y="679010"/>
                  </a:lnTo>
                  <a:lnTo>
                    <a:pt x="1004935" y="647323"/>
                  </a:lnTo>
                  <a:lnTo>
                    <a:pt x="1018515" y="615636"/>
                  </a:lnTo>
                  <a:lnTo>
                    <a:pt x="1036622" y="597529"/>
                  </a:lnTo>
                  <a:lnTo>
                    <a:pt x="1041149" y="556788"/>
                  </a:lnTo>
                  <a:lnTo>
                    <a:pt x="1063782" y="543208"/>
                  </a:lnTo>
                  <a:lnTo>
                    <a:pt x="1077362" y="493414"/>
                  </a:lnTo>
                  <a:lnTo>
                    <a:pt x="1077362" y="461727"/>
                  </a:lnTo>
                  <a:lnTo>
                    <a:pt x="1086416" y="0"/>
                  </a:lnTo>
                  <a:lnTo>
                    <a:pt x="1077362" y="40740"/>
                  </a:lnTo>
                  <a:lnTo>
                    <a:pt x="1072836" y="90535"/>
                  </a:lnTo>
                  <a:lnTo>
                    <a:pt x="1059256" y="126748"/>
                  </a:lnTo>
                  <a:lnTo>
                    <a:pt x="1045675" y="230863"/>
                  </a:lnTo>
                  <a:lnTo>
                    <a:pt x="1045675" y="276131"/>
                  </a:lnTo>
                  <a:lnTo>
                    <a:pt x="1018515" y="325925"/>
                  </a:lnTo>
                  <a:lnTo>
                    <a:pt x="959667" y="547735"/>
                  </a:lnTo>
                  <a:lnTo>
                    <a:pt x="937034" y="615636"/>
                  </a:lnTo>
                  <a:lnTo>
                    <a:pt x="841972" y="832919"/>
                  </a:lnTo>
                  <a:lnTo>
                    <a:pt x="792178" y="941560"/>
                  </a:lnTo>
                  <a:lnTo>
                    <a:pt x="724277" y="1032095"/>
                  </a:lnTo>
                  <a:lnTo>
                    <a:pt x="651850" y="1122630"/>
                  </a:lnTo>
                  <a:lnTo>
                    <a:pt x="556788" y="1272012"/>
                  </a:lnTo>
                  <a:lnTo>
                    <a:pt x="502467" y="1348966"/>
                  </a:lnTo>
                  <a:lnTo>
                    <a:pt x="307818" y="1534562"/>
                  </a:lnTo>
                  <a:lnTo>
                    <a:pt x="90535" y="1715632"/>
                  </a:lnTo>
                  <a:lnTo>
                    <a:pt x="72428" y="1724685"/>
                  </a:lnTo>
                  <a:lnTo>
                    <a:pt x="27160" y="1751845"/>
                  </a:lnTo>
                  <a:lnTo>
                    <a:pt x="4527" y="1769952"/>
                  </a:lnTo>
                  <a:lnTo>
                    <a:pt x="4527" y="1810693"/>
                  </a:lnTo>
                  <a:lnTo>
                    <a:pt x="0" y="1865014"/>
                  </a:lnTo>
                  <a:lnTo>
                    <a:pt x="22634" y="1937441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Freeform 27">
              <a:extLst>
                <a:ext uri="{FF2B5EF4-FFF2-40B4-BE49-F238E27FC236}">
                  <a16:creationId xmlns:a16="http://schemas.microsoft.com/office/drawing/2014/main" id="{9B5B86D8-C1EA-4364-B7DF-CA05CE302DDF}"/>
                </a:ext>
              </a:extLst>
            </p:cNvPr>
            <p:cNvSpPr/>
            <p:nvPr/>
          </p:nvSpPr>
          <p:spPr>
            <a:xfrm>
              <a:off x="34451" y="3246808"/>
              <a:ext cx="941243" cy="1052709"/>
            </a:xfrm>
            <a:custGeom>
              <a:avLst/>
              <a:gdLst>
                <a:gd name="connsiteX0" fmla="*/ 0 w 1267486"/>
                <a:gd name="connsiteY0" fmla="*/ 321399 h 1471189"/>
                <a:gd name="connsiteX1" fmla="*/ 76955 w 1267486"/>
                <a:gd name="connsiteY1" fmla="*/ 502468 h 1471189"/>
                <a:gd name="connsiteX2" fmla="*/ 162963 w 1267486"/>
                <a:gd name="connsiteY2" fmla="*/ 602056 h 1471189"/>
                <a:gd name="connsiteX3" fmla="*/ 312345 w 1267486"/>
                <a:gd name="connsiteY3" fmla="*/ 796705 h 1471189"/>
                <a:gd name="connsiteX4" fmla="*/ 493414 w 1267486"/>
                <a:gd name="connsiteY4" fmla="*/ 995882 h 1471189"/>
                <a:gd name="connsiteX5" fmla="*/ 665430 w 1267486"/>
                <a:gd name="connsiteY5" fmla="*/ 1149791 h 1471189"/>
                <a:gd name="connsiteX6" fmla="*/ 851026 w 1267486"/>
                <a:gd name="connsiteY6" fmla="*/ 1290119 h 1471189"/>
                <a:gd name="connsiteX7" fmla="*/ 968721 w 1267486"/>
                <a:gd name="connsiteY7" fmla="*/ 1344440 h 1471189"/>
                <a:gd name="connsiteX8" fmla="*/ 1068309 w 1267486"/>
                <a:gd name="connsiteY8" fmla="*/ 1403288 h 1471189"/>
                <a:gd name="connsiteX9" fmla="*/ 1172424 w 1267486"/>
                <a:gd name="connsiteY9" fmla="*/ 1430448 h 1471189"/>
                <a:gd name="connsiteX10" fmla="*/ 1231272 w 1267486"/>
                <a:gd name="connsiteY10" fmla="*/ 1462135 h 1471189"/>
                <a:gd name="connsiteX11" fmla="*/ 1258432 w 1267486"/>
                <a:gd name="connsiteY11" fmla="*/ 1471189 h 1471189"/>
                <a:gd name="connsiteX12" fmla="*/ 1267486 w 1267486"/>
                <a:gd name="connsiteY12" fmla="*/ 1439501 h 1471189"/>
                <a:gd name="connsiteX13" fmla="*/ 1235798 w 1267486"/>
                <a:gd name="connsiteY13" fmla="*/ 1358020 h 1471189"/>
                <a:gd name="connsiteX14" fmla="*/ 1190531 w 1267486"/>
                <a:gd name="connsiteY14" fmla="*/ 1281066 h 1471189"/>
                <a:gd name="connsiteX15" fmla="*/ 1172424 w 1267486"/>
                <a:gd name="connsiteY15" fmla="*/ 1222218 h 1471189"/>
                <a:gd name="connsiteX16" fmla="*/ 1122630 w 1267486"/>
                <a:gd name="connsiteY16" fmla="*/ 1154317 h 1471189"/>
                <a:gd name="connsiteX17" fmla="*/ 1077363 w 1267486"/>
                <a:gd name="connsiteY17" fmla="*/ 1140737 h 1471189"/>
                <a:gd name="connsiteX18" fmla="*/ 1050202 w 1267486"/>
                <a:gd name="connsiteY18" fmla="*/ 1109050 h 1471189"/>
                <a:gd name="connsiteX19" fmla="*/ 995882 w 1267486"/>
                <a:gd name="connsiteY19" fmla="*/ 1081890 h 1471189"/>
                <a:gd name="connsiteX20" fmla="*/ 878187 w 1267486"/>
                <a:gd name="connsiteY20" fmla="*/ 991355 h 1471189"/>
                <a:gd name="connsiteX21" fmla="*/ 737858 w 1267486"/>
                <a:gd name="connsiteY21" fmla="*/ 882713 h 1471189"/>
                <a:gd name="connsiteX22" fmla="*/ 574895 w 1267486"/>
                <a:gd name="connsiteY22" fmla="*/ 755965 h 1471189"/>
                <a:gd name="connsiteX23" fmla="*/ 470781 w 1267486"/>
                <a:gd name="connsiteY23" fmla="*/ 638270 h 1471189"/>
                <a:gd name="connsiteX24" fmla="*/ 334979 w 1267486"/>
                <a:gd name="connsiteY24" fmla="*/ 475307 h 1471189"/>
                <a:gd name="connsiteX25" fmla="*/ 208230 w 1267486"/>
                <a:gd name="connsiteY25" fmla="*/ 316872 h 1471189"/>
                <a:gd name="connsiteX26" fmla="*/ 113169 w 1267486"/>
                <a:gd name="connsiteY26" fmla="*/ 167490 h 1471189"/>
                <a:gd name="connsiteX27" fmla="*/ 36214 w 1267486"/>
                <a:gd name="connsiteY27" fmla="*/ 54321 h 1471189"/>
                <a:gd name="connsiteX28" fmla="*/ 4527 w 1267486"/>
                <a:gd name="connsiteY28" fmla="*/ 0 h 1471189"/>
                <a:gd name="connsiteX29" fmla="*/ 0 w 1267486"/>
                <a:gd name="connsiteY29" fmla="*/ 321399 h 147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7486" h="1471189">
                  <a:moveTo>
                    <a:pt x="0" y="321399"/>
                  </a:moveTo>
                  <a:lnTo>
                    <a:pt x="76955" y="502468"/>
                  </a:lnTo>
                  <a:lnTo>
                    <a:pt x="162963" y="602056"/>
                  </a:lnTo>
                  <a:lnTo>
                    <a:pt x="312345" y="796705"/>
                  </a:lnTo>
                  <a:lnTo>
                    <a:pt x="493414" y="995882"/>
                  </a:lnTo>
                  <a:lnTo>
                    <a:pt x="665430" y="1149791"/>
                  </a:lnTo>
                  <a:lnTo>
                    <a:pt x="851026" y="1290119"/>
                  </a:lnTo>
                  <a:lnTo>
                    <a:pt x="968721" y="1344440"/>
                  </a:lnTo>
                  <a:lnTo>
                    <a:pt x="1068309" y="1403288"/>
                  </a:lnTo>
                  <a:lnTo>
                    <a:pt x="1172424" y="1430448"/>
                  </a:lnTo>
                  <a:lnTo>
                    <a:pt x="1231272" y="1462135"/>
                  </a:lnTo>
                  <a:lnTo>
                    <a:pt x="1258432" y="1471189"/>
                  </a:lnTo>
                  <a:lnTo>
                    <a:pt x="1267486" y="1439501"/>
                  </a:lnTo>
                  <a:lnTo>
                    <a:pt x="1235798" y="1358020"/>
                  </a:lnTo>
                  <a:lnTo>
                    <a:pt x="1190531" y="1281066"/>
                  </a:lnTo>
                  <a:lnTo>
                    <a:pt x="1172424" y="1222218"/>
                  </a:lnTo>
                  <a:lnTo>
                    <a:pt x="1122630" y="1154317"/>
                  </a:lnTo>
                  <a:lnTo>
                    <a:pt x="1077363" y="1140737"/>
                  </a:lnTo>
                  <a:lnTo>
                    <a:pt x="1050202" y="1109050"/>
                  </a:lnTo>
                  <a:lnTo>
                    <a:pt x="995882" y="1081890"/>
                  </a:lnTo>
                  <a:lnTo>
                    <a:pt x="878187" y="991355"/>
                  </a:lnTo>
                  <a:lnTo>
                    <a:pt x="737858" y="882713"/>
                  </a:lnTo>
                  <a:lnTo>
                    <a:pt x="574895" y="755965"/>
                  </a:lnTo>
                  <a:lnTo>
                    <a:pt x="470781" y="638270"/>
                  </a:lnTo>
                  <a:lnTo>
                    <a:pt x="334979" y="475307"/>
                  </a:lnTo>
                  <a:lnTo>
                    <a:pt x="208230" y="316872"/>
                  </a:lnTo>
                  <a:lnTo>
                    <a:pt x="113169" y="167490"/>
                  </a:lnTo>
                  <a:lnTo>
                    <a:pt x="36214" y="54321"/>
                  </a:lnTo>
                  <a:lnTo>
                    <a:pt x="4527" y="0"/>
                  </a:lnTo>
                  <a:lnTo>
                    <a:pt x="0" y="321399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Freeform 29">
              <a:extLst>
                <a:ext uri="{FF2B5EF4-FFF2-40B4-BE49-F238E27FC236}">
                  <a16:creationId xmlns:a16="http://schemas.microsoft.com/office/drawing/2014/main" id="{C45AD649-6574-40DC-BB75-BCEE40CEB7BA}"/>
                </a:ext>
              </a:extLst>
            </p:cNvPr>
            <p:cNvSpPr/>
            <p:nvPr/>
          </p:nvSpPr>
          <p:spPr>
            <a:xfrm>
              <a:off x="37814" y="581025"/>
              <a:ext cx="524406" cy="851884"/>
            </a:xfrm>
            <a:custGeom>
              <a:avLst/>
              <a:gdLst>
                <a:gd name="connsiteX0" fmla="*/ 0 w 706170"/>
                <a:gd name="connsiteY0" fmla="*/ 1190531 h 1190531"/>
                <a:gd name="connsiteX1" fmla="*/ 76955 w 706170"/>
                <a:gd name="connsiteY1" fmla="*/ 1027569 h 1190531"/>
                <a:gd name="connsiteX2" fmla="*/ 140329 w 706170"/>
                <a:gd name="connsiteY2" fmla="*/ 914400 h 1190531"/>
                <a:gd name="connsiteX3" fmla="*/ 221810 w 706170"/>
                <a:gd name="connsiteY3" fmla="*/ 769545 h 1190531"/>
                <a:gd name="connsiteX4" fmla="*/ 307818 w 706170"/>
                <a:gd name="connsiteY4" fmla="*/ 629216 h 1190531"/>
                <a:gd name="connsiteX5" fmla="*/ 375719 w 706170"/>
                <a:gd name="connsiteY5" fmla="*/ 534155 h 1190531"/>
                <a:gd name="connsiteX6" fmla="*/ 448147 w 706170"/>
                <a:gd name="connsiteY6" fmla="*/ 461727 h 1190531"/>
                <a:gd name="connsiteX7" fmla="*/ 516048 w 706170"/>
                <a:gd name="connsiteY7" fmla="*/ 366666 h 1190531"/>
                <a:gd name="connsiteX8" fmla="*/ 579422 w 706170"/>
                <a:gd name="connsiteY8" fmla="*/ 294238 h 1190531"/>
                <a:gd name="connsiteX9" fmla="*/ 624689 w 706170"/>
                <a:gd name="connsiteY9" fmla="*/ 235391 h 1190531"/>
                <a:gd name="connsiteX10" fmla="*/ 669957 w 706170"/>
                <a:gd name="connsiteY10" fmla="*/ 135802 h 1190531"/>
                <a:gd name="connsiteX11" fmla="*/ 697117 w 706170"/>
                <a:gd name="connsiteY11" fmla="*/ 67901 h 1190531"/>
                <a:gd name="connsiteX12" fmla="*/ 706170 w 706170"/>
                <a:gd name="connsiteY12" fmla="*/ 4527 h 1190531"/>
                <a:gd name="connsiteX13" fmla="*/ 665430 w 706170"/>
                <a:gd name="connsiteY13" fmla="*/ 0 h 1190531"/>
                <a:gd name="connsiteX14" fmla="*/ 606582 w 706170"/>
                <a:gd name="connsiteY14" fmla="*/ 36214 h 1190531"/>
                <a:gd name="connsiteX15" fmla="*/ 520574 w 706170"/>
                <a:gd name="connsiteY15" fmla="*/ 108642 h 1190531"/>
                <a:gd name="connsiteX16" fmla="*/ 443620 w 706170"/>
                <a:gd name="connsiteY16" fmla="*/ 199177 h 1190531"/>
                <a:gd name="connsiteX17" fmla="*/ 334978 w 706170"/>
                <a:gd name="connsiteY17" fmla="*/ 321399 h 1190531"/>
                <a:gd name="connsiteX18" fmla="*/ 235390 w 706170"/>
                <a:gd name="connsiteY18" fmla="*/ 416460 h 1190531"/>
                <a:gd name="connsiteX19" fmla="*/ 167489 w 706170"/>
                <a:gd name="connsiteY19" fmla="*/ 534155 h 1190531"/>
                <a:gd name="connsiteX20" fmla="*/ 99588 w 706170"/>
                <a:gd name="connsiteY20" fmla="*/ 642797 h 1190531"/>
                <a:gd name="connsiteX21" fmla="*/ 49794 w 706170"/>
                <a:gd name="connsiteY21" fmla="*/ 710698 h 1190531"/>
                <a:gd name="connsiteX22" fmla="*/ 0 w 706170"/>
                <a:gd name="connsiteY22" fmla="*/ 805759 h 1190531"/>
                <a:gd name="connsiteX23" fmla="*/ 0 w 706170"/>
                <a:gd name="connsiteY23" fmla="*/ 1190531 h 119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6170" h="1190531">
                  <a:moveTo>
                    <a:pt x="0" y="1190531"/>
                  </a:moveTo>
                  <a:lnTo>
                    <a:pt x="76955" y="1027569"/>
                  </a:lnTo>
                  <a:lnTo>
                    <a:pt x="140329" y="914400"/>
                  </a:lnTo>
                  <a:lnTo>
                    <a:pt x="221810" y="769545"/>
                  </a:lnTo>
                  <a:lnTo>
                    <a:pt x="307818" y="629216"/>
                  </a:lnTo>
                  <a:lnTo>
                    <a:pt x="375719" y="534155"/>
                  </a:lnTo>
                  <a:lnTo>
                    <a:pt x="448147" y="461727"/>
                  </a:lnTo>
                  <a:lnTo>
                    <a:pt x="516048" y="366666"/>
                  </a:lnTo>
                  <a:lnTo>
                    <a:pt x="579422" y="294238"/>
                  </a:lnTo>
                  <a:lnTo>
                    <a:pt x="624689" y="235391"/>
                  </a:lnTo>
                  <a:lnTo>
                    <a:pt x="669957" y="135802"/>
                  </a:lnTo>
                  <a:lnTo>
                    <a:pt x="697117" y="67901"/>
                  </a:lnTo>
                  <a:lnTo>
                    <a:pt x="706170" y="4527"/>
                  </a:lnTo>
                  <a:lnTo>
                    <a:pt x="665430" y="0"/>
                  </a:lnTo>
                  <a:lnTo>
                    <a:pt x="606582" y="36214"/>
                  </a:lnTo>
                  <a:lnTo>
                    <a:pt x="520574" y="108642"/>
                  </a:lnTo>
                  <a:lnTo>
                    <a:pt x="443620" y="199177"/>
                  </a:lnTo>
                  <a:lnTo>
                    <a:pt x="334978" y="321399"/>
                  </a:lnTo>
                  <a:lnTo>
                    <a:pt x="235390" y="416460"/>
                  </a:lnTo>
                  <a:lnTo>
                    <a:pt x="167489" y="534155"/>
                  </a:lnTo>
                  <a:lnTo>
                    <a:pt x="99588" y="642797"/>
                  </a:lnTo>
                  <a:lnTo>
                    <a:pt x="49794" y="710698"/>
                  </a:lnTo>
                  <a:lnTo>
                    <a:pt x="0" y="805759"/>
                  </a:lnTo>
                  <a:lnTo>
                    <a:pt x="0" y="1190531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Freeform 30">
              <a:extLst>
                <a:ext uri="{FF2B5EF4-FFF2-40B4-BE49-F238E27FC236}">
                  <a16:creationId xmlns:a16="http://schemas.microsoft.com/office/drawing/2014/main" id="{B792739F-A84F-4892-980D-EDB1D61A6BB6}"/>
                </a:ext>
              </a:extLst>
            </p:cNvPr>
            <p:cNvSpPr/>
            <p:nvPr/>
          </p:nvSpPr>
          <p:spPr>
            <a:xfrm>
              <a:off x="410949" y="1507409"/>
              <a:ext cx="547938" cy="1972614"/>
            </a:xfrm>
            <a:custGeom>
              <a:avLst/>
              <a:gdLst>
                <a:gd name="connsiteX0" fmla="*/ 312345 w 737858"/>
                <a:gd name="connsiteY0" fmla="*/ 0 h 2756780"/>
                <a:gd name="connsiteX1" fmla="*/ 389299 w 737858"/>
                <a:gd name="connsiteY1" fmla="*/ 49794 h 2756780"/>
                <a:gd name="connsiteX2" fmla="*/ 411933 w 737858"/>
                <a:gd name="connsiteY2" fmla="*/ 76954 h 2756780"/>
                <a:gd name="connsiteX3" fmla="*/ 407406 w 737858"/>
                <a:gd name="connsiteY3" fmla="*/ 117695 h 2756780"/>
                <a:gd name="connsiteX4" fmla="*/ 380246 w 737858"/>
                <a:gd name="connsiteY4" fmla="*/ 212756 h 2756780"/>
                <a:gd name="connsiteX5" fmla="*/ 344032 w 737858"/>
                <a:gd name="connsiteY5" fmla="*/ 303291 h 2756780"/>
                <a:gd name="connsiteX6" fmla="*/ 307818 w 737858"/>
                <a:gd name="connsiteY6" fmla="*/ 362139 h 2756780"/>
                <a:gd name="connsiteX7" fmla="*/ 258024 w 737858"/>
                <a:gd name="connsiteY7" fmla="*/ 448147 h 2756780"/>
                <a:gd name="connsiteX8" fmla="*/ 226337 w 737858"/>
                <a:gd name="connsiteY8" fmla="*/ 529628 h 2756780"/>
                <a:gd name="connsiteX9" fmla="*/ 185596 w 737858"/>
                <a:gd name="connsiteY9" fmla="*/ 701644 h 2756780"/>
                <a:gd name="connsiteX10" fmla="*/ 172016 w 737858"/>
                <a:gd name="connsiteY10" fmla="*/ 796705 h 2756780"/>
                <a:gd name="connsiteX11" fmla="*/ 153909 w 737858"/>
                <a:gd name="connsiteY11" fmla="*/ 887240 h 2756780"/>
                <a:gd name="connsiteX12" fmla="*/ 135802 w 737858"/>
                <a:gd name="connsiteY12" fmla="*/ 977774 h 2756780"/>
                <a:gd name="connsiteX13" fmla="*/ 122222 w 737858"/>
                <a:gd name="connsiteY13" fmla="*/ 1068309 h 2756780"/>
                <a:gd name="connsiteX14" fmla="*/ 131276 w 737858"/>
                <a:gd name="connsiteY14" fmla="*/ 1154317 h 2756780"/>
                <a:gd name="connsiteX15" fmla="*/ 135802 w 737858"/>
                <a:gd name="connsiteY15" fmla="*/ 1285592 h 2756780"/>
                <a:gd name="connsiteX16" fmla="*/ 140329 w 737858"/>
                <a:gd name="connsiteY16" fmla="*/ 1412341 h 2756780"/>
                <a:gd name="connsiteX17" fmla="*/ 158436 w 737858"/>
                <a:gd name="connsiteY17" fmla="*/ 1557196 h 2756780"/>
                <a:gd name="connsiteX18" fmla="*/ 194650 w 737858"/>
                <a:gd name="connsiteY18" fmla="*/ 1706578 h 2756780"/>
                <a:gd name="connsiteX19" fmla="*/ 226337 w 737858"/>
                <a:gd name="connsiteY19" fmla="*/ 1819747 h 2756780"/>
                <a:gd name="connsiteX20" fmla="*/ 271604 w 737858"/>
                <a:gd name="connsiteY20" fmla="*/ 1955549 h 2756780"/>
                <a:gd name="connsiteX21" fmla="*/ 334979 w 737858"/>
                <a:gd name="connsiteY21" fmla="*/ 2086824 h 2756780"/>
                <a:gd name="connsiteX22" fmla="*/ 411933 w 737858"/>
                <a:gd name="connsiteY22" fmla="*/ 2240733 h 2756780"/>
                <a:gd name="connsiteX23" fmla="*/ 506994 w 737858"/>
                <a:gd name="connsiteY23" fmla="*/ 2353901 h 2756780"/>
                <a:gd name="connsiteX24" fmla="*/ 570369 w 737858"/>
                <a:gd name="connsiteY24" fmla="*/ 2435382 h 2756780"/>
                <a:gd name="connsiteX25" fmla="*/ 611109 w 737858"/>
                <a:gd name="connsiteY25" fmla="*/ 2480650 h 2756780"/>
                <a:gd name="connsiteX26" fmla="*/ 647323 w 737858"/>
                <a:gd name="connsiteY26" fmla="*/ 2534970 h 2756780"/>
                <a:gd name="connsiteX27" fmla="*/ 674484 w 737858"/>
                <a:gd name="connsiteY27" fmla="*/ 2566657 h 2756780"/>
                <a:gd name="connsiteX28" fmla="*/ 737858 w 737858"/>
                <a:gd name="connsiteY28" fmla="*/ 2657192 h 2756780"/>
                <a:gd name="connsiteX29" fmla="*/ 679010 w 737858"/>
                <a:gd name="connsiteY29" fmla="*/ 2734147 h 2756780"/>
                <a:gd name="connsiteX30" fmla="*/ 660903 w 737858"/>
                <a:gd name="connsiteY30" fmla="*/ 2756780 h 2756780"/>
                <a:gd name="connsiteX31" fmla="*/ 602056 w 737858"/>
                <a:gd name="connsiteY31" fmla="*/ 2743200 h 2756780"/>
                <a:gd name="connsiteX32" fmla="*/ 538682 w 737858"/>
                <a:gd name="connsiteY32" fmla="*/ 2657192 h 2756780"/>
                <a:gd name="connsiteX33" fmla="*/ 448147 w 737858"/>
                <a:gd name="connsiteY33" fmla="*/ 2553077 h 2756780"/>
                <a:gd name="connsiteX34" fmla="*/ 353086 w 737858"/>
                <a:gd name="connsiteY34" fmla="*/ 2412749 h 2756780"/>
                <a:gd name="connsiteX35" fmla="*/ 276131 w 737858"/>
                <a:gd name="connsiteY35" fmla="*/ 2308634 h 2756780"/>
                <a:gd name="connsiteX36" fmla="*/ 212757 w 737858"/>
                <a:gd name="connsiteY36" fmla="*/ 2163778 h 2756780"/>
                <a:gd name="connsiteX37" fmla="*/ 158436 w 737858"/>
                <a:gd name="connsiteY37" fmla="*/ 2046083 h 2756780"/>
                <a:gd name="connsiteX38" fmla="*/ 104115 w 737858"/>
                <a:gd name="connsiteY38" fmla="*/ 1923861 h 2756780"/>
                <a:gd name="connsiteX39" fmla="*/ 72428 w 737858"/>
                <a:gd name="connsiteY39" fmla="*/ 1810693 h 2756780"/>
                <a:gd name="connsiteX40" fmla="*/ 81482 w 737858"/>
                <a:gd name="connsiteY40" fmla="*/ 1788059 h 2756780"/>
                <a:gd name="connsiteX41" fmla="*/ 72428 w 737858"/>
                <a:gd name="connsiteY41" fmla="*/ 1733739 h 2756780"/>
                <a:gd name="connsiteX42" fmla="*/ 49794 w 737858"/>
                <a:gd name="connsiteY42" fmla="*/ 1661311 h 2756780"/>
                <a:gd name="connsiteX43" fmla="*/ 31688 w 737858"/>
                <a:gd name="connsiteY43" fmla="*/ 1557196 h 2756780"/>
                <a:gd name="connsiteX44" fmla="*/ 18107 w 737858"/>
                <a:gd name="connsiteY44" fmla="*/ 1448554 h 2756780"/>
                <a:gd name="connsiteX45" fmla="*/ 13581 w 737858"/>
                <a:gd name="connsiteY45" fmla="*/ 1339913 h 2756780"/>
                <a:gd name="connsiteX46" fmla="*/ 0 w 737858"/>
                <a:gd name="connsiteY46" fmla="*/ 1190531 h 2756780"/>
                <a:gd name="connsiteX47" fmla="*/ 4527 w 737858"/>
                <a:gd name="connsiteY47" fmla="*/ 1090943 h 2756780"/>
                <a:gd name="connsiteX48" fmla="*/ 9054 w 737858"/>
                <a:gd name="connsiteY48" fmla="*/ 977774 h 2756780"/>
                <a:gd name="connsiteX49" fmla="*/ 22634 w 737858"/>
                <a:gd name="connsiteY49" fmla="*/ 878186 h 2756780"/>
                <a:gd name="connsiteX50" fmla="*/ 13581 w 737858"/>
                <a:gd name="connsiteY50" fmla="*/ 819339 h 2756780"/>
                <a:gd name="connsiteX51" fmla="*/ 13581 w 737858"/>
                <a:gd name="connsiteY51" fmla="*/ 787652 h 2756780"/>
                <a:gd name="connsiteX52" fmla="*/ 36214 w 737858"/>
                <a:gd name="connsiteY52" fmla="*/ 669956 h 2756780"/>
                <a:gd name="connsiteX53" fmla="*/ 67901 w 737858"/>
                <a:gd name="connsiteY53" fmla="*/ 552261 h 2756780"/>
                <a:gd name="connsiteX54" fmla="*/ 104115 w 737858"/>
                <a:gd name="connsiteY54" fmla="*/ 452673 h 2756780"/>
                <a:gd name="connsiteX55" fmla="*/ 144856 w 737858"/>
                <a:gd name="connsiteY55" fmla="*/ 344032 h 2756780"/>
                <a:gd name="connsiteX56" fmla="*/ 181070 w 737858"/>
                <a:gd name="connsiteY56" fmla="*/ 248970 h 2756780"/>
                <a:gd name="connsiteX57" fmla="*/ 226337 w 737858"/>
                <a:gd name="connsiteY57" fmla="*/ 135802 h 2756780"/>
                <a:gd name="connsiteX58" fmla="*/ 276131 w 737858"/>
                <a:gd name="connsiteY58" fmla="*/ 58848 h 2756780"/>
                <a:gd name="connsiteX59" fmla="*/ 312345 w 737858"/>
                <a:gd name="connsiteY59" fmla="*/ 0 h 275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37858" h="2756780">
                  <a:moveTo>
                    <a:pt x="312345" y="0"/>
                  </a:moveTo>
                  <a:lnTo>
                    <a:pt x="389299" y="49794"/>
                  </a:lnTo>
                  <a:lnTo>
                    <a:pt x="411933" y="76954"/>
                  </a:lnTo>
                  <a:lnTo>
                    <a:pt x="407406" y="117695"/>
                  </a:lnTo>
                  <a:lnTo>
                    <a:pt x="380246" y="212756"/>
                  </a:lnTo>
                  <a:lnTo>
                    <a:pt x="344032" y="303291"/>
                  </a:lnTo>
                  <a:lnTo>
                    <a:pt x="307818" y="362139"/>
                  </a:lnTo>
                  <a:lnTo>
                    <a:pt x="258024" y="448147"/>
                  </a:lnTo>
                  <a:lnTo>
                    <a:pt x="226337" y="529628"/>
                  </a:lnTo>
                  <a:lnTo>
                    <a:pt x="185596" y="701644"/>
                  </a:lnTo>
                  <a:lnTo>
                    <a:pt x="172016" y="796705"/>
                  </a:lnTo>
                  <a:lnTo>
                    <a:pt x="153909" y="887240"/>
                  </a:lnTo>
                  <a:lnTo>
                    <a:pt x="135802" y="977774"/>
                  </a:lnTo>
                  <a:lnTo>
                    <a:pt x="122222" y="1068309"/>
                  </a:lnTo>
                  <a:lnTo>
                    <a:pt x="131276" y="1154317"/>
                  </a:lnTo>
                  <a:lnTo>
                    <a:pt x="135802" y="1285592"/>
                  </a:lnTo>
                  <a:lnTo>
                    <a:pt x="140329" y="1412341"/>
                  </a:lnTo>
                  <a:lnTo>
                    <a:pt x="158436" y="1557196"/>
                  </a:lnTo>
                  <a:lnTo>
                    <a:pt x="194650" y="1706578"/>
                  </a:lnTo>
                  <a:lnTo>
                    <a:pt x="226337" y="1819747"/>
                  </a:lnTo>
                  <a:lnTo>
                    <a:pt x="271604" y="1955549"/>
                  </a:lnTo>
                  <a:lnTo>
                    <a:pt x="334979" y="2086824"/>
                  </a:lnTo>
                  <a:lnTo>
                    <a:pt x="411933" y="2240733"/>
                  </a:lnTo>
                  <a:lnTo>
                    <a:pt x="506994" y="2353901"/>
                  </a:lnTo>
                  <a:lnTo>
                    <a:pt x="570369" y="2435382"/>
                  </a:lnTo>
                  <a:lnTo>
                    <a:pt x="611109" y="2480650"/>
                  </a:lnTo>
                  <a:lnTo>
                    <a:pt x="647323" y="2534970"/>
                  </a:lnTo>
                  <a:lnTo>
                    <a:pt x="674484" y="2566657"/>
                  </a:lnTo>
                  <a:lnTo>
                    <a:pt x="737858" y="2657192"/>
                  </a:lnTo>
                  <a:lnTo>
                    <a:pt x="679010" y="2734147"/>
                  </a:lnTo>
                  <a:lnTo>
                    <a:pt x="660903" y="2756780"/>
                  </a:lnTo>
                  <a:lnTo>
                    <a:pt x="602056" y="2743200"/>
                  </a:lnTo>
                  <a:lnTo>
                    <a:pt x="538682" y="2657192"/>
                  </a:lnTo>
                  <a:lnTo>
                    <a:pt x="448147" y="2553077"/>
                  </a:lnTo>
                  <a:lnTo>
                    <a:pt x="353086" y="2412749"/>
                  </a:lnTo>
                  <a:lnTo>
                    <a:pt x="276131" y="2308634"/>
                  </a:lnTo>
                  <a:lnTo>
                    <a:pt x="212757" y="2163778"/>
                  </a:lnTo>
                  <a:lnTo>
                    <a:pt x="158436" y="2046083"/>
                  </a:lnTo>
                  <a:lnTo>
                    <a:pt x="104115" y="1923861"/>
                  </a:lnTo>
                  <a:lnTo>
                    <a:pt x="72428" y="1810693"/>
                  </a:lnTo>
                  <a:lnTo>
                    <a:pt x="81482" y="1788059"/>
                  </a:lnTo>
                  <a:lnTo>
                    <a:pt x="72428" y="1733739"/>
                  </a:lnTo>
                  <a:lnTo>
                    <a:pt x="49794" y="1661311"/>
                  </a:lnTo>
                  <a:lnTo>
                    <a:pt x="31688" y="1557196"/>
                  </a:lnTo>
                  <a:lnTo>
                    <a:pt x="18107" y="1448554"/>
                  </a:lnTo>
                  <a:lnTo>
                    <a:pt x="13581" y="1339913"/>
                  </a:lnTo>
                  <a:lnTo>
                    <a:pt x="0" y="1190531"/>
                  </a:lnTo>
                  <a:lnTo>
                    <a:pt x="4527" y="1090943"/>
                  </a:lnTo>
                  <a:lnTo>
                    <a:pt x="9054" y="977774"/>
                  </a:lnTo>
                  <a:lnTo>
                    <a:pt x="22634" y="878186"/>
                  </a:lnTo>
                  <a:lnTo>
                    <a:pt x="13581" y="819339"/>
                  </a:lnTo>
                  <a:lnTo>
                    <a:pt x="13581" y="787652"/>
                  </a:lnTo>
                  <a:lnTo>
                    <a:pt x="36214" y="669956"/>
                  </a:lnTo>
                  <a:lnTo>
                    <a:pt x="67901" y="552261"/>
                  </a:lnTo>
                  <a:lnTo>
                    <a:pt x="104115" y="452673"/>
                  </a:lnTo>
                  <a:lnTo>
                    <a:pt x="144856" y="344032"/>
                  </a:lnTo>
                  <a:lnTo>
                    <a:pt x="181070" y="248970"/>
                  </a:lnTo>
                  <a:lnTo>
                    <a:pt x="226337" y="135802"/>
                  </a:lnTo>
                  <a:lnTo>
                    <a:pt x="276131" y="58848"/>
                  </a:lnTo>
                  <a:lnTo>
                    <a:pt x="312345" y="0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Freeform 2047">
              <a:extLst>
                <a:ext uri="{FF2B5EF4-FFF2-40B4-BE49-F238E27FC236}">
                  <a16:creationId xmlns:a16="http://schemas.microsoft.com/office/drawing/2014/main" id="{F5F052D7-86A6-4532-A5D5-67CAB912F0C0}"/>
                </a:ext>
              </a:extLst>
            </p:cNvPr>
            <p:cNvSpPr/>
            <p:nvPr/>
          </p:nvSpPr>
          <p:spPr>
            <a:xfrm>
              <a:off x="1180750" y="1821603"/>
              <a:ext cx="363051" cy="1321555"/>
            </a:xfrm>
            <a:custGeom>
              <a:avLst/>
              <a:gdLst>
                <a:gd name="connsiteX0" fmla="*/ 344032 w 488887"/>
                <a:gd name="connsiteY0" fmla="*/ 1846907 h 1846907"/>
                <a:gd name="connsiteX1" fmla="*/ 411933 w 488887"/>
                <a:gd name="connsiteY1" fmla="*/ 1815220 h 1846907"/>
                <a:gd name="connsiteX2" fmla="*/ 443620 w 488887"/>
                <a:gd name="connsiteY2" fmla="*/ 1806166 h 1846907"/>
                <a:gd name="connsiteX3" fmla="*/ 466254 w 488887"/>
                <a:gd name="connsiteY3" fmla="*/ 1797113 h 1846907"/>
                <a:gd name="connsiteX4" fmla="*/ 488887 w 488887"/>
                <a:gd name="connsiteY4" fmla="*/ 1797113 h 1846907"/>
                <a:gd name="connsiteX5" fmla="*/ 470780 w 488887"/>
                <a:gd name="connsiteY5" fmla="*/ 1747319 h 1846907"/>
                <a:gd name="connsiteX6" fmla="*/ 443620 w 488887"/>
                <a:gd name="connsiteY6" fmla="*/ 1702052 h 1846907"/>
                <a:gd name="connsiteX7" fmla="*/ 420986 w 488887"/>
                <a:gd name="connsiteY7" fmla="*/ 1652258 h 1846907"/>
                <a:gd name="connsiteX8" fmla="*/ 402879 w 488887"/>
                <a:gd name="connsiteY8" fmla="*/ 1616044 h 1846907"/>
                <a:gd name="connsiteX9" fmla="*/ 380246 w 488887"/>
                <a:gd name="connsiteY9" fmla="*/ 1548143 h 1846907"/>
                <a:gd name="connsiteX10" fmla="*/ 353085 w 488887"/>
                <a:gd name="connsiteY10" fmla="*/ 1489295 h 1846907"/>
                <a:gd name="connsiteX11" fmla="*/ 321398 w 488887"/>
                <a:gd name="connsiteY11" fmla="*/ 1444028 h 1846907"/>
                <a:gd name="connsiteX12" fmla="*/ 298765 w 488887"/>
                <a:gd name="connsiteY12" fmla="*/ 1376127 h 1846907"/>
                <a:gd name="connsiteX13" fmla="*/ 271604 w 488887"/>
                <a:gd name="connsiteY13" fmla="*/ 1330860 h 1846907"/>
                <a:gd name="connsiteX14" fmla="*/ 253497 w 488887"/>
                <a:gd name="connsiteY14" fmla="*/ 1253905 h 1846907"/>
                <a:gd name="connsiteX15" fmla="*/ 221810 w 488887"/>
                <a:gd name="connsiteY15" fmla="*/ 1158844 h 1846907"/>
                <a:gd name="connsiteX16" fmla="*/ 203703 w 488887"/>
                <a:gd name="connsiteY16" fmla="*/ 1068309 h 1846907"/>
                <a:gd name="connsiteX17" fmla="*/ 190123 w 488887"/>
                <a:gd name="connsiteY17" fmla="*/ 991355 h 1846907"/>
                <a:gd name="connsiteX18" fmla="*/ 190123 w 488887"/>
                <a:gd name="connsiteY18" fmla="*/ 900820 h 1846907"/>
                <a:gd name="connsiteX19" fmla="*/ 176543 w 488887"/>
                <a:gd name="connsiteY19" fmla="*/ 801232 h 1846907"/>
                <a:gd name="connsiteX20" fmla="*/ 172016 w 488887"/>
                <a:gd name="connsiteY20" fmla="*/ 701644 h 1846907"/>
                <a:gd name="connsiteX21" fmla="*/ 172016 w 488887"/>
                <a:gd name="connsiteY21" fmla="*/ 615636 h 1846907"/>
                <a:gd name="connsiteX22" fmla="*/ 172016 w 488887"/>
                <a:gd name="connsiteY22" fmla="*/ 547735 h 1846907"/>
                <a:gd name="connsiteX23" fmla="*/ 199176 w 488887"/>
                <a:gd name="connsiteY23" fmla="*/ 461727 h 1846907"/>
                <a:gd name="connsiteX24" fmla="*/ 221810 w 488887"/>
                <a:gd name="connsiteY24" fmla="*/ 353085 h 1846907"/>
                <a:gd name="connsiteX25" fmla="*/ 230864 w 488887"/>
                <a:gd name="connsiteY25" fmla="*/ 271604 h 1846907"/>
                <a:gd name="connsiteX26" fmla="*/ 248971 w 488887"/>
                <a:gd name="connsiteY26" fmla="*/ 194650 h 1846907"/>
                <a:gd name="connsiteX27" fmla="*/ 262551 w 488887"/>
                <a:gd name="connsiteY27" fmla="*/ 149382 h 1846907"/>
                <a:gd name="connsiteX28" fmla="*/ 289711 w 488887"/>
                <a:gd name="connsiteY28" fmla="*/ 86008 h 1846907"/>
                <a:gd name="connsiteX29" fmla="*/ 303291 w 488887"/>
                <a:gd name="connsiteY29" fmla="*/ 40741 h 1846907"/>
                <a:gd name="connsiteX30" fmla="*/ 307818 w 488887"/>
                <a:gd name="connsiteY30" fmla="*/ 31687 h 1846907"/>
                <a:gd name="connsiteX31" fmla="*/ 271604 w 488887"/>
                <a:gd name="connsiteY31" fmla="*/ 18107 h 1846907"/>
                <a:gd name="connsiteX32" fmla="*/ 239917 w 488887"/>
                <a:gd name="connsiteY32" fmla="*/ 18107 h 1846907"/>
                <a:gd name="connsiteX33" fmla="*/ 194650 w 488887"/>
                <a:gd name="connsiteY33" fmla="*/ 0 h 1846907"/>
                <a:gd name="connsiteX34" fmla="*/ 167489 w 488887"/>
                <a:gd name="connsiteY34" fmla="*/ 0 h 1846907"/>
                <a:gd name="connsiteX35" fmla="*/ 149382 w 488887"/>
                <a:gd name="connsiteY35" fmla="*/ 40741 h 1846907"/>
                <a:gd name="connsiteX36" fmla="*/ 126749 w 488887"/>
                <a:gd name="connsiteY36" fmla="*/ 76955 h 1846907"/>
                <a:gd name="connsiteX37" fmla="*/ 117695 w 488887"/>
                <a:gd name="connsiteY37" fmla="*/ 126749 h 1846907"/>
                <a:gd name="connsiteX38" fmla="*/ 99588 w 488887"/>
                <a:gd name="connsiteY38" fmla="*/ 176543 h 1846907"/>
                <a:gd name="connsiteX39" fmla="*/ 81481 w 488887"/>
                <a:gd name="connsiteY39" fmla="*/ 217283 h 1846907"/>
                <a:gd name="connsiteX40" fmla="*/ 58848 w 488887"/>
                <a:gd name="connsiteY40" fmla="*/ 325925 h 1846907"/>
                <a:gd name="connsiteX41" fmla="*/ 31687 w 488887"/>
                <a:gd name="connsiteY41" fmla="*/ 420986 h 1846907"/>
                <a:gd name="connsiteX42" fmla="*/ 18107 w 488887"/>
                <a:gd name="connsiteY42" fmla="*/ 511521 h 1846907"/>
                <a:gd name="connsiteX43" fmla="*/ 4527 w 488887"/>
                <a:gd name="connsiteY43" fmla="*/ 629216 h 1846907"/>
                <a:gd name="connsiteX44" fmla="*/ 0 w 488887"/>
                <a:gd name="connsiteY44" fmla="*/ 728804 h 1846907"/>
                <a:gd name="connsiteX45" fmla="*/ 9054 w 488887"/>
                <a:gd name="connsiteY45" fmla="*/ 846499 h 1846907"/>
                <a:gd name="connsiteX46" fmla="*/ 9054 w 488887"/>
                <a:gd name="connsiteY46" fmla="*/ 932507 h 1846907"/>
                <a:gd name="connsiteX47" fmla="*/ 18107 w 488887"/>
                <a:gd name="connsiteY47" fmla="*/ 1050202 h 1846907"/>
                <a:gd name="connsiteX48" fmla="*/ 40741 w 488887"/>
                <a:gd name="connsiteY48" fmla="*/ 1167897 h 1846907"/>
                <a:gd name="connsiteX49" fmla="*/ 63374 w 488887"/>
                <a:gd name="connsiteY49" fmla="*/ 1272012 h 1846907"/>
                <a:gd name="connsiteX50" fmla="*/ 90535 w 488887"/>
                <a:gd name="connsiteY50" fmla="*/ 1339913 h 1846907"/>
                <a:gd name="connsiteX51" fmla="*/ 126749 w 488887"/>
                <a:gd name="connsiteY51" fmla="*/ 1448555 h 1846907"/>
                <a:gd name="connsiteX52" fmla="*/ 162963 w 488887"/>
                <a:gd name="connsiteY52" fmla="*/ 1548143 h 1846907"/>
                <a:gd name="connsiteX53" fmla="*/ 199176 w 488887"/>
                <a:gd name="connsiteY53" fmla="*/ 1647731 h 1846907"/>
                <a:gd name="connsiteX54" fmla="*/ 267077 w 488887"/>
                <a:gd name="connsiteY54" fmla="*/ 1756372 h 1846907"/>
                <a:gd name="connsiteX55" fmla="*/ 289711 w 488887"/>
                <a:gd name="connsiteY55" fmla="*/ 1815220 h 1846907"/>
                <a:gd name="connsiteX56" fmla="*/ 344032 w 488887"/>
                <a:gd name="connsiteY56" fmla="*/ 1846907 h 184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887" h="1846907">
                  <a:moveTo>
                    <a:pt x="344032" y="1846907"/>
                  </a:moveTo>
                  <a:lnTo>
                    <a:pt x="411933" y="1815220"/>
                  </a:lnTo>
                  <a:lnTo>
                    <a:pt x="443620" y="1806166"/>
                  </a:lnTo>
                  <a:lnTo>
                    <a:pt x="466254" y="1797113"/>
                  </a:lnTo>
                  <a:lnTo>
                    <a:pt x="488887" y="1797113"/>
                  </a:lnTo>
                  <a:lnTo>
                    <a:pt x="470780" y="1747319"/>
                  </a:lnTo>
                  <a:lnTo>
                    <a:pt x="443620" y="1702052"/>
                  </a:lnTo>
                  <a:lnTo>
                    <a:pt x="420986" y="1652258"/>
                  </a:lnTo>
                  <a:lnTo>
                    <a:pt x="402879" y="1616044"/>
                  </a:lnTo>
                  <a:lnTo>
                    <a:pt x="380246" y="1548143"/>
                  </a:lnTo>
                  <a:lnTo>
                    <a:pt x="353085" y="1489295"/>
                  </a:lnTo>
                  <a:lnTo>
                    <a:pt x="321398" y="1444028"/>
                  </a:lnTo>
                  <a:lnTo>
                    <a:pt x="298765" y="1376127"/>
                  </a:lnTo>
                  <a:lnTo>
                    <a:pt x="271604" y="1330860"/>
                  </a:lnTo>
                  <a:lnTo>
                    <a:pt x="253497" y="1253905"/>
                  </a:lnTo>
                  <a:lnTo>
                    <a:pt x="221810" y="1158844"/>
                  </a:lnTo>
                  <a:lnTo>
                    <a:pt x="203703" y="1068309"/>
                  </a:lnTo>
                  <a:lnTo>
                    <a:pt x="190123" y="991355"/>
                  </a:lnTo>
                  <a:lnTo>
                    <a:pt x="190123" y="900820"/>
                  </a:lnTo>
                  <a:lnTo>
                    <a:pt x="176543" y="801232"/>
                  </a:lnTo>
                  <a:lnTo>
                    <a:pt x="172016" y="701644"/>
                  </a:lnTo>
                  <a:lnTo>
                    <a:pt x="172016" y="615636"/>
                  </a:lnTo>
                  <a:lnTo>
                    <a:pt x="172016" y="547735"/>
                  </a:lnTo>
                  <a:lnTo>
                    <a:pt x="199176" y="461727"/>
                  </a:lnTo>
                  <a:lnTo>
                    <a:pt x="221810" y="353085"/>
                  </a:lnTo>
                  <a:lnTo>
                    <a:pt x="230864" y="271604"/>
                  </a:lnTo>
                  <a:lnTo>
                    <a:pt x="248971" y="194650"/>
                  </a:lnTo>
                  <a:lnTo>
                    <a:pt x="262551" y="149382"/>
                  </a:lnTo>
                  <a:lnTo>
                    <a:pt x="289711" y="86008"/>
                  </a:lnTo>
                  <a:lnTo>
                    <a:pt x="303291" y="40741"/>
                  </a:lnTo>
                  <a:lnTo>
                    <a:pt x="307818" y="31687"/>
                  </a:lnTo>
                  <a:lnTo>
                    <a:pt x="271604" y="18107"/>
                  </a:lnTo>
                  <a:lnTo>
                    <a:pt x="239917" y="18107"/>
                  </a:lnTo>
                  <a:lnTo>
                    <a:pt x="194650" y="0"/>
                  </a:lnTo>
                  <a:lnTo>
                    <a:pt x="167489" y="0"/>
                  </a:lnTo>
                  <a:lnTo>
                    <a:pt x="149382" y="40741"/>
                  </a:lnTo>
                  <a:lnTo>
                    <a:pt x="126749" y="76955"/>
                  </a:lnTo>
                  <a:lnTo>
                    <a:pt x="117695" y="126749"/>
                  </a:lnTo>
                  <a:lnTo>
                    <a:pt x="99588" y="176543"/>
                  </a:lnTo>
                  <a:lnTo>
                    <a:pt x="81481" y="217283"/>
                  </a:lnTo>
                  <a:lnTo>
                    <a:pt x="58848" y="325925"/>
                  </a:lnTo>
                  <a:lnTo>
                    <a:pt x="31687" y="420986"/>
                  </a:lnTo>
                  <a:lnTo>
                    <a:pt x="18107" y="511521"/>
                  </a:lnTo>
                  <a:lnTo>
                    <a:pt x="4527" y="629216"/>
                  </a:lnTo>
                  <a:lnTo>
                    <a:pt x="0" y="728804"/>
                  </a:lnTo>
                  <a:lnTo>
                    <a:pt x="9054" y="846499"/>
                  </a:lnTo>
                  <a:lnTo>
                    <a:pt x="9054" y="932507"/>
                  </a:lnTo>
                  <a:lnTo>
                    <a:pt x="18107" y="1050202"/>
                  </a:lnTo>
                  <a:lnTo>
                    <a:pt x="40741" y="1167897"/>
                  </a:lnTo>
                  <a:lnTo>
                    <a:pt x="63374" y="1272012"/>
                  </a:lnTo>
                  <a:lnTo>
                    <a:pt x="90535" y="1339913"/>
                  </a:lnTo>
                  <a:lnTo>
                    <a:pt x="126749" y="1448555"/>
                  </a:lnTo>
                  <a:lnTo>
                    <a:pt x="162963" y="1548143"/>
                  </a:lnTo>
                  <a:lnTo>
                    <a:pt x="199176" y="1647731"/>
                  </a:lnTo>
                  <a:lnTo>
                    <a:pt x="267077" y="1756372"/>
                  </a:lnTo>
                  <a:lnTo>
                    <a:pt x="289711" y="1815220"/>
                  </a:lnTo>
                  <a:lnTo>
                    <a:pt x="344032" y="1846907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BA78033-7221-4183-8828-5BA8B91D1A78}"/>
              </a:ext>
            </a:extLst>
          </p:cNvPr>
          <p:cNvSpPr/>
          <p:nvPr/>
        </p:nvSpPr>
        <p:spPr>
          <a:xfrm>
            <a:off x="6432214" y="1194403"/>
            <a:ext cx="272214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1" indent="-180971">
              <a:buFont typeface="Wingdings" panose="05000000000000000000" pitchFamily="2" charset="2"/>
              <a:buChar char="Ø"/>
            </a:pPr>
            <a:r>
              <a:rPr lang="en-GB" sz="1400" dirty="0"/>
              <a:t>Outer Poloidal Limiters (</a:t>
            </a:r>
            <a:r>
              <a:rPr lang="en-GB" sz="1400" b="1" dirty="0"/>
              <a:t>OPL</a:t>
            </a:r>
            <a:r>
              <a:rPr lang="en-GB" sz="1400" dirty="0"/>
              <a:t>) 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200C7E8-BA77-440A-9DC6-DC7B512D91F7}"/>
              </a:ext>
            </a:extLst>
          </p:cNvPr>
          <p:cNvGrpSpPr/>
          <p:nvPr/>
        </p:nvGrpSpPr>
        <p:grpSpPr>
          <a:xfrm>
            <a:off x="6433138" y="1447210"/>
            <a:ext cx="2875726" cy="861576"/>
            <a:chOff x="6433137" y="1632139"/>
            <a:chExt cx="2875726" cy="861575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CDADD75-B272-4C11-BBC9-B8269AEECC4C}"/>
                </a:ext>
              </a:extLst>
            </p:cNvPr>
            <p:cNvSpPr/>
            <p:nvPr/>
          </p:nvSpPr>
          <p:spPr>
            <a:xfrm>
              <a:off x="6433137" y="1632139"/>
              <a:ext cx="2495444" cy="28474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1" indent="-180971">
                <a:buFont typeface="Wingdings" panose="05000000000000000000" pitchFamily="2" charset="2"/>
                <a:buChar char="Ø"/>
              </a:pPr>
              <a:r>
                <a:rPr lang="en-GB" sz="1400" dirty="0"/>
                <a:t>Inner Wall Cladding (</a:t>
              </a:r>
              <a:r>
                <a:rPr lang="en-GB" sz="1400" b="1" dirty="0"/>
                <a:t>IWC</a:t>
              </a:r>
              <a:r>
                <a:rPr lang="en-GB" sz="1400" dirty="0"/>
                <a:t>)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B2A8609A-EF50-4E46-99F2-ECC0B33053CF}"/>
                </a:ext>
              </a:extLst>
            </p:cNvPr>
            <p:cNvGrpSpPr/>
            <p:nvPr/>
          </p:nvGrpSpPr>
          <p:grpSpPr>
            <a:xfrm>
              <a:off x="6623649" y="2147466"/>
              <a:ext cx="2685214" cy="346248"/>
              <a:chOff x="6623649" y="2147466"/>
              <a:chExt cx="2685214" cy="346248"/>
            </a:xfrm>
          </p:grpSpPr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EFF5141F-259F-4A79-89A8-BF600A63D59C}"/>
                  </a:ext>
                </a:extLst>
              </p:cNvPr>
              <p:cNvSpPr/>
              <p:nvPr/>
            </p:nvSpPr>
            <p:spPr>
              <a:xfrm>
                <a:off x="6623649" y="2213595"/>
                <a:ext cx="576064" cy="242654"/>
              </a:xfrm>
              <a:prstGeom prst="roundRect">
                <a:avLst/>
              </a:prstGeom>
              <a:solidFill>
                <a:srgbClr val="00B0F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800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175E67E-343B-4CDE-8F36-61E9F472ED50}"/>
                  </a:ext>
                </a:extLst>
              </p:cNvPr>
              <p:cNvSpPr txBox="1"/>
              <p:nvPr/>
            </p:nvSpPr>
            <p:spPr>
              <a:xfrm>
                <a:off x="7049579" y="2147466"/>
                <a:ext cx="2259284" cy="3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725" b="1" dirty="0">
                    <a:solidFill>
                      <a:srgbClr val="00B050"/>
                    </a:solidFill>
                  </a:rPr>
                  <a:t>  </a:t>
                </a:r>
                <a:r>
                  <a:rPr lang="en-GB" sz="1725" b="1" dirty="0">
                    <a:solidFill>
                      <a:srgbClr val="00B0F0"/>
                    </a:solidFill>
                  </a:rPr>
                  <a:t>Be coated </a:t>
                </a:r>
                <a:r>
                  <a:rPr lang="en-GB" sz="1725" b="1" dirty="0" err="1">
                    <a:solidFill>
                      <a:srgbClr val="00B0F0"/>
                    </a:solidFill>
                  </a:rPr>
                  <a:t>inconel</a:t>
                </a:r>
                <a:endParaRPr lang="en-GB" sz="1725" b="1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4FB28CC-E777-42DF-A6D3-F58CD7BA4668}"/>
              </a:ext>
            </a:extLst>
          </p:cNvPr>
          <p:cNvGrpSpPr/>
          <p:nvPr/>
        </p:nvGrpSpPr>
        <p:grpSpPr>
          <a:xfrm>
            <a:off x="1985922" y="1582484"/>
            <a:ext cx="2569976" cy="1826585"/>
            <a:chOff x="1985921" y="1582483"/>
            <a:chExt cx="2569976" cy="1826585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9DF4AC-4486-4F0D-AE5B-9F6890B4249B}"/>
                </a:ext>
              </a:extLst>
            </p:cNvPr>
            <p:cNvSpPr/>
            <p:nvPr/>
          </p:nvSpPr>
          <p:spPr>
            <a:xfrm>
              <a:off x="3138873" y="1582483"/>
              <a:ext cx="516354" cy="1826585"/>
            </a:xfrm>
            <a:custGeom>
              <a:avLst/>
              <a:gdLst>
                <a:gd name="connsiteX0" fmla="*/ 0 w 695325"/>
                <a:gd name="connsiteY0" fmla="*/ 0 h 2552700"/>
                <a:gd name="connsiteX1" fmla="*/ 690563 w 695325"/>
                <a:gd name="connsiteY1" fmla="*/ 23812 h 2552700"/>
                <a:gd name="connsiteX2" fmla="*/ 690563 w 695325"/>
                <a:gd name="connsiteY2" fmla="*/ 576262 h 2552700"/>
                <a:gd name="connsiteX3" fmla="*/ 685800 w 695325"/>
                <a:gd name="connsiteY3" fmla="*/ 890587 h 2552700"/>
                <a:gd name="connsiteX4" fmla="*/ 690563 w 695325"/>
                <a:gd name="connsiteY4" fmla="*/ 1490662 h 2552700"/>
                <a:gd name="connsiteX5" fmla="*/ 695325 w 695325"/>
                <a:gd name="connsiteY5" fmla="*/ 2247900 h 2552700"/>
                <a:gd name="connsiteX6" fmla="*/ 652463 w 695325"/>
                <a:gd name="connsiteY6" fmla="*/ 2243137 h 2552700"/>
                <a:gd name="connsiteX7" fmla="*/ 661988 w 695325"/>
                <a:gd name="connsiteY7" fmla="*/ 2533650 h 2552700"/>
                <a:gd name="connsiteX8" fmla="*/ 123825 w 695325"/>
                <a:gd name="connsiteY8" fmla="*/ 2552700 h 2552700"/>
                <a:gd name="connsiteX9" fmla="*/ 133350 w 695325"/>
                <a:gd name="connsiteY9" fmla="*/ 2276475 h 2552700"/>
                <a:gd name="connsiteX10" fmla="*/ 33338 w 695325"/>
                <a:gd name="connsiteY10" fmla="*/ 2281237 h 2552700"/>
                <a:gd name="connsiteX11" fmla="*/ 33338 w 695325"/>
                <a:gd name="connsiteY11" fmla="*/ 1738312 h 2552700"/>
                <a:gd name="connsiteX12" fmla="*/ 28575 w 695325"/>
                <a:gd name="connsiteY12" fmla="*/ 1257300 h 2552700"/>
                <a:gd name="connsiteX13" fmla="*/ 19050 w 695325"/>
                <a:gd name="connsiteY13" fmla="*/ 428625 h 2552700"/>
                <a:gd name="connsiteX14" fmla="*/ 0 w 695325"/>
                <a:gd name="connsiteY14" fmla="*/ 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5325" h="2552700">
                  <a:moveTo>
                    <a:pt x="0" y="0"/>
                  </a:moveTo>
                  <a:lnTo>
                    <a:pt x="690563" y="23812"/>
                  </a:lnTo>
                  <a:lnTo>
                    <a:pt x="690563" y="576262"/>
                  </a:lnTo>
                  <a:cubicBezTo>
                    <a:pt x="688975" y="681037"/>
                    <a:pt x="687388" y="785812"/>
                    <a:pt x="685800" y="890587"/>
                  </a:cubicBezTo>
                  <a:cubicBezTo>
                    <a:pt x="687388" y="1090612"/>
                    <a:pt x="688975" y="1290637"/>
                    <a:pt x="690563" y="1490662"/>
                  </a:cubicBezTo>
                  <a:cubicBezTo>
                    <a:pt x="692150" y="1743075"/>
                    <a:pt x="693738" y="1995487"/>
                    <a:pt x="695325" y="2247900"/>
                  </a:cubicBezTo>
                  <a:lnTo>
                    <a:pt x="652463" y="2243137"/>
                  </a:lnTo>
                  <a:lnTo>
                    <a:pt x="661988" y="2533650"/>
                  </a:lnTo>
                  <a:lnTo>
                    <a:pt x="123825" y="2552700"/>
                  </a:lnTo>
                  <a:lnTo>
                    <a:pt x="133350" y="2276475"/>
                  </a:lnTo>
                  <a:lnTo>
                    <a:pt x="33338" y="2281237"/>
                  </a:lnTo>
                  <a:lnTo>
                    <a:pt x="33338" y="1738312"/>
                  </a:lnTo>
                  <a:cubicBezTo>
                    <a:pt x="31750" y="1577975"/>
                    <a:pt x="30163" y="1417637"/>
                    <a:pt x="28575" y="1257300"/>
                  </a:cubicBezTo>
                  <a:lnTo>
                    <a:pt x="19050" y="428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B0B21F56-A6E5-449A-9901-C0F1FA8A8137}"/>
                </a:ext>
              </a:extLst>
            </p:cNvPr>
            <p:cNvSpPr/>
            <p:nvPr/>
          </p:nvSpPr>
          <p:spPr>
            <a:xfrm>
              <a:off x="2343124" y="1606338"/>
              <a:ext cx="438547" cy="1782283"/>
            </a:xfrm>
            <a:custGeom>
              <a:avLst/>
              <a:gdLst>
                <a:gd name="connsiteX0" fmla="*/ 0 w 590550"/>
                <a:gd name="connsiteY0" fmla="*/ 109538 h 2490788"/>
                <a:gd name="connsiteX1" fmla="*/ 571500 w 590550"/>
                <a:gd name="connsiteY1" fmla="*/ 0 h 2490788"/>
                <a:gd name="connsiteX2" fmla="*/ 581025 w 590550"/>
                <a:gd name="connsiteY2" fmla="*/ 795338 h 2490788"/>
                <a:gd name="connsiteX3" fmla="*/ 590550 w 590550"/>
                <a:gd name="connsiteY3" fmla="*/ 1343025 h 2490788"/>
                <a:gd name="connsiteX4" fmla="*/ 581025 w 590550"/>
                <a:gd name="connsiteY4" fmla="*/ 1628775 h 2490788"/>
                <a:gd name="connsiteX5" fmla="*/ 576262 w 590550"/>
                <a:gd name="connsiteY5" fmla="*/ 1952625 h 2490788"/>
                <a:gd name="connsiteX6" fmla="*/ 561975 w 590550"/>
                <a:gd name="connsiteY6" fmla="*/ 2185988 h 2490788"/>
                <a:gd name="connsiteX7" fmla="*/ 561975 w 590550"/>
                <a:gd name="connsiteY7" fmla="*/ 2238375 h 2490788"/>
                <a:gd name="connsiteX8" fmla="*/ 509587 w 590550"/>
                <a:gd name="connsiteY8" fmla="*/ 2228850 h 2490788"/>
                <a:gd name="connsiteX9" fmla="*/ 514350 w 590550"/>
                <a:gd name="connsiteY9" fmla="*/ 2414588 h 2490788"/>
                <a:gd name="connsiteX10" fmla="*/ 519112 w 590550"/>
                <a:gd name="connsiteY10" fmla="*/ 2490788 h 2490788"/>
                <a:gd name="connsiteX11" fmla="*/ 119062 w 590550"/>
                <a:gd name="connsiteY11" fmla="*/ 2433638 h 2490788"/>
                <a:gd name="connsiteX12" fmla="*/ 119062 w 590550"/>
                <a:gd name="connsiteY12" fmla="*/ 2181225 h 2490788"/>
                <a:gd name="connsiteX13" fmla="*/ 42862 w 590550"/>
                <a:gd name="connsiteY13" fmla="*/ 2143125 h 2490788"/>
                <a:gd name="connsiteX14" fmla="*/ 42862 w 590550"/>
                <a:gd name="connsiteY14" fmla="*/ 1647825 h 2490788"/>
                <a:gd name="connsiteX15" fmla="*/ 47625 w 590550"/>
                <a:gd name="connsiteY15" fmla="*/ 1266825 h 2490788"/>
                <a:gd name="connsiteX16" fmla="*/ 38100 w 590550"/>
                <a:gd name="connsiteY16" fmla="*/ 871538 h 2490788"/>
                <a:gd name="connsiteX17" fmla="*/ 23812 w 590550"/>
                <a:gd name="connsiteY17" fmla="*/ 495300 h 2490788"/>
                <a:gd name="connsiteX18" fmla="*/ 0 w 590550"/>
                <a:gd name="connsiteY18" fmla="*/ 109538 h 249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550" h="2490788">
                  <a:moveTo>
                    <a:pt x="0" y="109538"/>
                  </a:moveTo>
                  <a:lnTo>
                    <a:pt x="571500" y="0"/>
                  </a:lnTo>
                  <a:lnTo>
                    <a:pt x="581025" y="795338"/>
                  </a:lnTo>
                  <a:lnTo>
                    <a:pt x="590550" y="1343025"/>
                  </a:lnTo>
                  <a:lnTo>
                    <a:pt x="581025" y="1628775"/>
                  </a:lnTo>
                  <a:cubicBezTo>
                    <a:pt x="579437" y="1736725"/>
                    <a:pt x="577850" y="1844675"/>
                    <a:pt x="576262" y="1952625"/>
                  </a:cubicBezTo>
                  <a:lnTo>
                    <a:pt x="561975" y="2185988"/>
                  </a:lnTo>
                  <a:lnTo>
                    <a:pt x="561975" y="2238375"/>
                  </a:lnTo>
                  <a:lnTo>
                    <a:pt x="509587" y="2228850"/>
                  </a:lnTo>
                  <a:lnTo>
                    <a:pt x="514350" y="2414588"/>
                  </a:lnTo>
                  <a:lnTo>
                    <a:pt x="519112" y="2490788"/>
                  </a:lnTo>
                  <a:lnTo>
                    <a:pt x="119062" y="2433638"/>
                  </a:lnTo>
                  <a:lnTo>
                    <a:pt x="119062" y="2181225"/>
                  </a:lnTo>
                  <a:lnTo>
                    <a:pt x="42862" y="2143125"/>
                  </a:lnTo>
                  <a:lnTo>
                    <a:pt x="42862" y="1647825"/>
                  </a:lnTo>
                  <a:cubicBezTo>
                    <a:pt x="44450" y="1520825"/>
                    <a:pt x="46037" y="1393825"/>
                    <a:pt x="47625" y="1266825"/>
                  </a:cubicBezTo>
                  <a:lnTo>
                    <a:pt x="38100" y="871538"/>
                  </a:lnTo>
                  <a:lnTo>
                    <a:pt x="23812" y="495300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9AAF20C-69FF-4151-8D10-2E447F2653BD}"/>
                </a:ext>
              </a:extLst>
            </p:cNvPr>
            <p:cNvSpPr/>
            <p:nvPr/>
          </p:nvSpPr>
          <p:spPr>
            <a:xfrm>
              <a:off x="4015966" y="2667870"/>
              <a:ext cx="291775" cy="647482"/>
            </a:xfrm>
            <a:custGeom>
              <a:avLst/>
              <a:gdLst>
                <a:gd name="connsiteX0" fmla="*/ 0 w 392906"/>
                <a:gd name="connsiteY0" fmla="*/ 21431 h 904875"/>
                <a:gd name="connsiteX1" fmla="*/ 378619 w 392906"/>
                <a:gd name="connsiteY1" fmla="*/ 0 h 904875"/>
                <a:gd name="connsiteX2" fmla="*/ 392906 w 392906"/>
                <a:gd name="connsiteY2" fmla="*/ 600075 h 904875"/>
                <a:gd name="connsiteX3" fmla="*/ 361950 w 392906"/>
                <a:gd name="connsiteY3" fmla="*/ 602456 h 904875"/>
                <a:gd name="connsiteX4" fmla="*/ 359569 w 392906"/>
                <a:gd name="connsiteY4" fmla="*/ 840581 h 904875"/>
                <a:gd name="connsiteX5" fmla="*/ 92869 w 392906"/>
                <a:gd name="connsiteY5" fmla="*/ 904875 h 904875"/>
                <a:gd name="connsiteX6" fmla="*/ 90488 w 392906"/>
                <a:gd name="connsiteY6" fmla="*/ 840581 h 904875"/>
                <a:gd name="connsiteX7" fmla="*/ 88106 w 392906"/>
                <a:gd name="connsiteY7" fmla="*/ 762000 h 904875"/>
                <a:gd name="connsiteX8" fmla="*/ 88106 w 392906"/>
                <a:gd name="connsiteY8" fmla="*/ 733425 h 904875"/>
                <a:gd name="connsiteX9" fmla="*/ 76200 w 392906"/>
                <a:gd name="connsiteY9" fmla="*/ 697706 h 904875"/>
                <a:gd name="connsiteX10" fmla="*/ 61913 w 392906"/>
                <a:gd name="connsiteY10" fmla="*/ 678656 h 904875"/>
                <a:gd name="connsiteX11" fmla="*/ 42863 w 392906"/>
                <a:gd name="connsiteY11" fmla="*/ 550069 h 904875"/>
                <a:gd name="connsiteX12" fmla="*/ 28575 w 392906"/>
                <a:gd name="connsiteY12" fmla="*/ 383381 h 904875"/>
                <a:gd name="connsiteX13" fmla="*/ 16669 w 392906"/>
                <a:gd name="connsiteY13" fmla="*/ 209550 h 904875"/>
                <a:gd name="connsiteX14" fmla="*/ 9525 w 392906"/>
                <a:gd name="connsiteY14" fmla="*/ 92869 h 904875"/>
                <a:gd name="connsiteX15" fmla="*/ 0 w 392906"/>
                <a:gd name="connsiteY15" fmla="*/ 21431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2906" h="904875">
                  <a:moveTo>
                    <a:pt x="0" y="21431"/>
                  </a:moveTo>
                  <a:lnTo>
                    <a:pt x="378619" y="0"/>
                  </a:lnTo>
                  <a:lnTo>
                    <a:pt x="392906" y="600075"/>
                  </a:lnTo>
                  <a:lnTo>
                    <a:pt x="361950" y="602456"/>
                  </a:lnTo>
                  <a:cubicBezTo>
                    <a:pt x="361156" y="681831"/>
                    <a:pt x="360363" y="761206"/>
                    <a:pt x="359569" y="840581"/>
                  </a:cubicBezTo>
                  <a:lnTo>
                    <a:pt x="92869" y="904875"/>
                  </a:lnTo>
                  <a:cubicBezTo>
                    <a:pt x="92075" y="883444"/>
                    <a:pt x="91282" y="862012"/>
                    <a:pt x="90488" y="840581"/>
                  </a:cubicBezTo>
                  <a:lnTo>
                    <a:pt x="88106" y="762000"/>
                  </a:lnTo>
                  <a:lnTo>
                    <a:pt x="88106" y="733425"/>
                  </a:lnTo>
                  <a:lnTo>
                    <a:pt x="76200" y="697706"/>
                  </a:lnTo>
                  <a:lnTo>
                    <a:pt x="61913" y="678656"/>
                  </a:lnTo>
                  <a:lnTo>
                    <a:pt x="42863" y="550069"/>
                  </a:lnTo>
                  <a:lnTo>
                    <a:pt x="28575" y="383381"/>
                  </a:lnTo>
                  <a:lnTo>
                    <a:pt x="16669" y="209550"/>
                  </a:lnTo>
                  <a:lnTo>
                    <a:pt x="9525" y="92869"/>
                  </a:lnTo>
                  <a:lnTo>
                    <a:pt x="0" y="21431"/>
                  </a:ln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78D7457-710D-4685-BCA9-E541222B40B3}"/>
                </a:ext>
              </a:extLst>
            </p:cNvPr>
            <p:cNvSpPr/>
            <p:nvPr/>
          </p:nvSpPr>
          <p:spPr>
            <a:xfrm>
              <a:off x="3989441" y="1648935"/>
              <a:ext cx="325373" cy="662819"/>
            </a:xfrm>
            <a:custGeom>
              <a:avLst/>
              <a:gdLst>
                <a:gd name="connsiteX0" fmla="*/ 0 w 438150"/>
                <a:gd name="connsiteY0" fmla="*/ 0 h 926307"/>
                <a:gd name="connsiteX1" fmla="*/ 438150 w 438150"/>
                <a:gd name="connsiteY1" fmla="*/ 111919 h 926307"/>
                <a:gd name="connsiteX2" fmla="*/ 433388 w 438150"/>
                <a:gd name="connsiteY2" fmla="*/ 288132 h 926307"/>
                <a:gd name="connsiteX3" fmla="*/ 423863 w 438150"/>
                <a:gd name="connsiteY3" fmla="*/ 459582 h 926307"/>
                <a:gd name="connsiteX4" fmla="*/ 419100 w 438150"/>
                <a:gd name="connsiteY4" fmla="*/ 657225 h 926307"/>
                <a:gd name="connsiteX5" fmla="*/ 416719 w 438150"/>
                <a:gd name="connsiteY5" fmla="*/ 828675 h 926307"/>
                <a:gd name="connsiteX6" fmla="*/ 423863 w 438150"/>
                <a:gd name="connsiteY6" fmla="*/ 926307 h 926307"/>
                <a:gd name="connsiteX7" fmla="*/ 9525 w 438150"/>
                <a:gd name="connsiteY7" fmla="*/ 890588 h 926307"/>
                <a:gd name="connsiteX8" fmla="*/ 11907 w 438150"/>
                <a:gd name="connsiteY8" fmla="*/ 685800 h 926307"/>
                <a:gd name="connsiteX9" fmla="*/ 11907 w 438150"/>
                <a:gd name="connsiteY9" fmla="*/ 459582 h 926307"/>
                <a:gd name="connsiteX10" fmla="*/ 9525 w 438150"/>
                <a:gd name="connsiteY10" fmla="*/ 204788 h 926307"/>
                <a:gd name="connsiteX11" fmla="*/ 0 w 438150"/>
                <a:gd name="connsiteY11" fmla="*/ 0 h 92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150" h="926307">
                  <a:moveTo>
                    <a:pt x="0" y="0"/>
                  </a:moveTo>
                  <a:lnTo>
                    <a:pt x="438150" y="111919"/>
                  </a:lnTo>
                  <a:lnTo>
                    <a:pt x="433388" y="288132"/>
                  </a:lnTo>
                  <a:lnTo>
                    <a:pt x="423863" y="459582"/>
                  </a:lnTo>
                  <a:lnTo>
                    <a:pt x="419100" y="657225"/>
                  </a:lnTo>
                  <a:cubicBezTo>
                    <a:pt x="418306" y="714375"/>
                    <a:pt x="417513" y="771525"/>
                    <a:pt x="416719" y="828675"/>
                  </a:cubicBezTo>
                  <a:lnTo>
                    <a:pt x="423863" y="926307"/>
                  </a:lnTo>
                  <a:lnTo>
                    <a:pt x="9525" y="890588"/>
                  </a:lnTo>
                  <a:lnTo>
                    <a:pt x="11907" y="685800"/>
                  </a:lnTo>
                  <a:lnTo>
                    <a:pt x="11907" y="459582"/>
                  </a:lnTo>
                  <a:lnTo>
                    <a:pt x="9525" y="204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A173D45-A2F4-4616-A913-4F1B0C99EB5B}"/>
                </a:ext>
              </a:extLst>
            </p:cNvPr>
            <p:cNvSpPr/>
            <p:nvPr/>
          </p:nvSpPr>
          <p:spPr>
            <a:xfrm>
              <a:off x="4488112" y="2495775"/>
              <a:ext cx="49513" cy="368043"/>
            </a:xfrm>
            <a:custGeom>
              <a:avLst/>
              <a:gdLst>
                <a:gd name="connsiteX0" fmla="*/ 0 w 66675"/>
                <a:gd name="connsiteY0" fmla="*/ 0 h 514350"/>
                <a:gd name="connsiteX1" fmla="*/ 57150 w 66675"/>
                <a:gd name="connsiteY1" fmla="*/ 0 h 514350"/>
                <a:gd name="connsiteX2" fmla="*/ 66675 w 66675"/>
                <a:gd name="connsiteY2" fmla="*/ 180975 h 514350"/>
                <a:gd name="connsiteX3" fmla="*/ 64294 w 66675"/>
                <a:gd name="connsiteY3" fmla="*/ 361950 h 514350"/>
                <a:gd name="connsiteX4" fmla="*/ 66675 w 66675"/>
                <a:gd name="connsiteY4" fmla="*/ 514350 h 514350"/>
                <a:gd name="connsiteX5" fmla="*/ 26194 w 66675"/>
                <a:gd name="connsiteY5" fmla="*/ 316706 h 514350"/>
                <a:gd name="connsiteX6" fmla="*/ 7144 w 66675"/>
                <a:gd name="connsiteY6" fmla="*/ 159543 h 514350"/>
                <a:gd name="connsiteX7" fmla="*/ 0 w 66675"/>
                <a:gd name="connsiteY7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514350">
                  <a:moveTo>
                    <a:pt x="0" y="0"/>
                  </a:moveTo>
                  <a:lnTo>
                    <a:pt x="57150" y="0"/>
                  </a:lnTo>
                  <a:lnTo>
                    <a:pt x="66675" y="180975"/>
                  </a:lnTo>
                  <a:cubicBezTo>
                    <a:pt x="65881" y="241300"/>
                    <a:pt x="65088" y="301625"/>
                    <a:pt x="64294" y="361950"/>
                  </a:cubicBezTo>
                  <a:cubicBezTo>
                    <a:pt x="65088" y="412750"/>
                    <a:pt x="65881" y="463550"/>
                    <a:pt x="66675" y="514350"/>
                  </a:cubicBezTo>
                  <a:lnTo>
                    <a:pt x="26194" y="316706"/>
                  </a:lnTo>
                  <a:lnTo>
                    <a:pt x="7144" y="159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26604D4-6D35-4F27-A4CB-281363578177}"/>
                </a:ext>
              </a:extLst>
            </p:cNvPr>
            <p:cNvSpPr/>
            <p:nvPr/>
          </p:nvSpPr>
          <p:spPr>
            <a:xfrm>
              <a:off x="4466301" y="1813078"/>
              <a:ext cx="89596" cy="236275"/>
            </a:xfrm>
            <a:custGeom>
              <a:avLst/>
              <a:gdLst>
                <a:gd name="connsiteX0" fmla="*/ 3175 w 120650"/>
                <a:gd name="connsiteY0" fmla="*/ 0 h 330200"/>
                <a:gd name="connsiteX1" fmla="*/ 120650 w 120650"/>
                <a:gd name="connsiteY1" fmla="*/ 85725 h 330200"/>
                <a:gd name="connsiteX2" fmla="*/ 114300 w 120650"/>
                <a:gd name="connsiteY2" fmla="*/ 330200 h 330200"/>
                <a:gd name="connsiteX3" fmla="*/ 0 w 120650"/>
                <a:gd name="connsiteY3" fmla="*/ 257175 h 330200"/>
                <a:gd name="connsiteX4" fmla="*/ 3175 w 120650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330200">
                  <a:moveTo>
                    <a:pt x="3175" y="0"/>
                  </a:moveTo>
                  <a:lnTo>
                    <a:pt x="120650" y="85725"/>
                  </a:lnTo>
                  <a:lnTo>
                    <a:pt x="114300" y="330200"/>
                  </a:lnTo>
                  <a:lnTo>
                    <a:pt x="0" y="257175"/>
                  </a:lnTo>
                  <a:cubicBezTo>
                    <a:pt x="1058" y="171450"/>
                    <a:pt x="2117" y="85725"/>
                    <a:pt x="3175" y="0"/>
                  </a:cubicBez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49B9BB5-C22C-4328-BC12-55B858EDF23A}"/>
                </a:ext>
              </a:extLst>
            </p:cNvPr>
            <p:cNvSpPr/>
            <p:nvPr/>
          </p:nvSpPr>
          <p:spPr>
            <a:xfrm>
              <a:off x="1985921" y="1754010"/>
              <a:ext cx="150897" cy="1242714"/>
            </a:xfrm>
            <a:custGeom>
              <a:avLst/>
              <a:gdLst>
                <a:gd name="connsiteX0" fmla="*/ 76200 w 203200"/>
                <a:gd name="connsiteY0" fmla="*/ 53975 h 1736725"/>
                <a:gd name="connsiteX1" fmla="*/ 196850 w 203200"/>
                <a:gd name="connsiteY1" fmla="*/ 0 h 1736725"/>
                <a:gd name="connsiteX2" fmla="*/ 196850 w 203200"/>
                <a:gd name="connsiteY2" fmla="*/ 196850 h 1736725"/>
                <a:gd name="connsiteX3" fmla="*/ 203200 w 203200"/>
                <a:gd name="connsiteY3" fmla="*/ 460375 h 1736725"/>
                <a:gd name="connsiteX4" fmla="*/ 190500 w 203200"/>
                <a:gd name="connsiteY4" fmla="*/ 831850 h 1736725"/>
                <a:gd name="connsiteX5" fmla="*/ 177800 w 203200"/>
                <a:gd name="connsiteY5" fmla="*/ 1133475 h 1736725"/>
                <a:gd name="connsiteX6" fmla="*/ 152400 w 203200"/>
                <a:gd name="connsiteY6" fmla="*/ 1416050 h 1736725"/>
                <a:gd name="connsiteX7" fmla="*/ 142875 w 203200"/>
                <a:gd name="connsiteY7" fmla="*/ 1584325 h 1736725"/>
                <a:gd name="connsiteX8" fmla="*/ 120650 w 203200"/>
                <a:gd name="connsiteY8" fmla="*/ 1736725 h 1736725"/>
                <a:gd name="connsiteX9" fmla="*/ 15875 w 203200"/>
                <a:gd name="connsiteY9" fmla="*/ 1689100 h 1736725"/>
                <a:gd name="connsiteX10" fmla="*/ 19050 w 203200"/>
                <a:gd name="connsiteY10" fmla="*/ 1549400 h 1736725"/>
                <a:gd name="connsiteX11" fmla="*/ 15875 w 203200"/>
                <a:gd name="connsiteY11" fmla="*/ 1377950 h 1736725"/>
                <a:gd name="connsiteX12" fmla="*/ 15875 w 203200"/>
                <a:gd name="connsiteY12" fmla="*/ 1238250 h 1736725"/>
                <a:gd name="connsiteX13" fmla="*/ 12700 w 203200"/>
                <a:gd name="connsiteY13" fmla="*/ 1066800 h 1736725"/>
                <a:gd name="connsiteX14" fmla="*/ 9525 w 203200"/>
                <a:gd name="connsiteY14" fmla="*/ 904875 h 1736725"/>
                <a:gd name="connsiteX15" fmla="*/ 6350 w 203200"/>
                <a:gd name="connsiteY15" fmla="*/ 746125 h 1736725"/>
                <a:gd name="connsiteX16" fmla="*/ 3175 w 203200"/>
                <a:gd name="connsiteY16" fmla="*/ 593725 h 1736725"/>
                <a:gd name="connsiteX17" fmla="*/ 0 w 203200"/>
                <a:gd name="connsiteY17" fmla="*/ 425450 h 1736725"/>
                <a:gd name="connsiteX18" fmla="*/ 44450 w 203200"/>
                <a:gd name="connsiteY18" fmla="*/ 381000 h 1736725"/>
                <a:gd name="connsiteX19" fmla="*/ 104775 w 203200"/>
                <a:gd name="connsiteY19" fmla="*/ 355600 h 1736725"/>
                <a:gd name="connsiteX20" fmla="*/ 76200 w 203200"/>
                <a:gd name="connsiteY20" fmla="*/ 53975 h 173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200" h="1736725">
                  <a:moveTo>
                    <a:pt x="76200" y="53975"/>
                  </a:moveTo>
                  <a:lnTo>
                    <a:pt x="196850" y="0"/>
                  </a:lnTo>
                  <a:lnTo>
                    <a:pt x="196850" y="196850"/>
                  </a:lnTo>
                  <a:lnTo>
                    <a:pt x="203200" y="460375"/>
                  </a:lnTo>
                  <a:lnTo>
                    <a:pt x="190500" y="831850"/>
                  </a:lnTo>
                  <a:lnTo>
                    <a:pt x="177800" y="1133475"/>
                  </a:lnTo>
                  <a:lnTo>
                    <a:pt x="152400" y="1416050"/>
                  </a:lnTo>
                  <a:lnTo>
                    <a:pt x="142875" y="1584325"/>
                  </a:lnTo>
                  <a:lnTo>
                    <a:pt x="120650" y="1736725"/>
                  </a:lnTo>
                  <a:lnTo>
                    <a:pt x="15875" y="1689100"/>
                  </a:lnTo>
                  <a:cubicBezTo>
                    <a:pt x="16933" y="1642533"/>
                    <a:pt x="17992" y="1595967"/>
                    <a:pt x="19050" y="1549400"/>
                  </a:cubicBezTo>
                  <a:cubicBezTo>
                    <a:pt x="17992" y="1492250"/>
                    <a:pt x="16933" y="1435100"/>
                    <a:pt x="15875" y="1377950"/>
                  </a:cubicBezTo>
                  <a:lnTo>
                    <a:pt x="15875" y="1238250"/>
                  </a:lnTo>
                  <a:cubicBezTo>
                    <a:pt x="14817" y="1181100"/>
                    <a:pt x="13758" y="1123950"/>
                    <a:pt x="12700" y="1066800"/>
                  </a:cubicBezTo>
                  <a:cubicBezTo>
                    <a:pt x="11642" y="1012825"/>
                    <a:pt x="10583" y="958850"/>
                    <a:pt x="9525" y="904875"/>
                  </a:cubicBezTo>
                  <a:cubicBezTo>
                    <a:pt x="8467" y="851958"/>
                    <a:pt x="7408" y="799042"/>
                    <a:pt x="6350" y="746125"/>
                  </a:cubicBezTo>
                  <a:cubicBezTo>
                    <a:pt x="5292" y="695325"/>
                    <a:pt x="4233" y="644525"/>
                    <a:pt x="3175" y="593725"/>
                  </a:cubicBezTo>
                  <a:cubicBezTo>
                    <a:pt x="2117" y="537633"/>
                    <a:pt x="1058" y="481542"/>
                    <a:pt x="0" y="425450"/>
                  </a:cubicBezTo>
                  <a:lnTo>
                    <a:pt x="44450" y="381000"/>
                  </a:lnTo>
                  <a:lnTo>
                    <a:pt x="104775" y="355600"/>
                  </a:lnTo>
                  <a:lnTo>
                    <a:pt x="76200" y="53975"/>
                  </a:ln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040C0E4-150C-4C24-B2C9-C94884CCA994}"/>
                </a:ext>
              </a:extLst>
            </p:cNvPr>
            <p:cNvSpPr/>
            <p:nvPr/>
          </p:nvSpPr>
          <p:spPr>
            <a:xfrm>
              <a:off x="2768535" y="1735713"/>
              <a:ext cx="379329" cy="1502709"/>
            </a:xfrm>
            <a:custGeom>
              <a:avLst/>
              <a:gdLst>
                <a:gd name="connsiteX0" fmla="*/ 25400 w 482600"/>
                <a:gd name="connsiteY0" fmla="*/ 31750 h 2070100"/>
                <a:gd name="connsiteX1" fmla="*/ 60325 w 482600"/>
                <a:gd name="connsiteY1" fmla="*/ 15875 h 2070100"/>
                <a:gd name="connsiteX2" fmla="*/ 454025 w 482600"/>
                <a:gd name="connsiteY2" fmla="*/ 3175 h 2070100"/>
                <a:gd name="connsiteX3" fmla="*/ 479425 w 482600"/>
                <a:gd name="connsiteY3" fmla="*/ 0 h 2070100"/>
                <a:gd name="connsiteX4" fmla="*/ 473075 w 482600"/>
                <a:gd name="connsiteY4" fmla="*/ 161925 h 2070100"/>
                <a:gd name="connsiteX5" fmla="*/ 479425 w 482600"/>
                <a:gd name="connsiteY5" fmla="*/ 298450 h 2070100"/>
                <a:gd name="connsiteX6" fmla="*/ 479425 w 482600"/>
                <a:gd name="connsiteY6" fmla="*/ 479425 h 2070100"/>
                <a:gd name="connsiteX7" fmla="*/ 479425 w 482600"/>
                <a:gd name="connsiteY7" fmla="*/ 644525 h 2070100"/>
                <a:gd name="connsiteX8" fmla="*/ 479425 w 482600"/>
                <a:gd name="connsiteY8" fmla="*/ 800100 h 2070100"/>
                <a:gd name="connsiteX9" fmla="*/ 476250 w 482600"/>
                <a:gd name="connsiteY9" fmla="*/ 1022350 h 2070100"/>
                <a:gd name="connsiteX10" fmla="*/ 482600 w 482600"/>
                <a:gd name="connsiteY10" fmla="*/ 1171575 h 2070100"/>
                <a:gd name="connsiteX11" fmla="*/ 482600 w 482600"/>
                <a:gd name="connsiteY11" fmla="*/ 1336675 h 2070100"/>
                <a:gd name="connsiteX12" fmla="*/ 482600 w 482600"/>
                <a:gd name="connsiteY12" fmla="*/ 1543050 h 2070100"/>
                <a:gd name="connsiteX13" fmla="*/ 476250 w 482600"/>
                <a:gd name="connsiteY13" fmla="*/ 1787525 h 2070100"/>
                <a:gd name="connsiteX14" fmla="*/ 469900 w 482600"/>
                <a:gd name="connsiteY14" fmla="*/ 2009775 h 2070100"/>
                <a:gd name="connsiteX15" fmla="*/ 463550 w 482600"/>
                <a:gd name="connsiteY15" fmla="*/ 2070100 h 2070100"/>
                <a:gd name="connsiteX16" fmla="*/ 228600 w 482600"/>
                <a:gd name="connsiteY16" fmla="*/ 2060575 h 2070100"/>
                <a:gd name="connsiteX17" fmla="*/ 206375 w 482600"/>
                <a:gd name="connsiteY17" fmla="*/ 2047875 h 2070100"/>
                <a:gd name="connsiteX18" fmla="*/ 184150 w 482600"/>
                <a:gd name="connsiteY18" fmla="*/ 2051050 h 2070100"/>
                <a:gd name="connsiteX19" fmla="*/ 0 w 482600"/>
                <a:gd name="connsiteY19" fmla="*/ 2032000 h 2070100"/>
                <a:gd name="connsiteX20" fmla="*/ 0 w 482600"/>
                <a:gd name="connsiteY20" fmla="*/ 1889125 h 2070100"/>
                <a:gd name="connsiteX21" fmla="*/ 12700 w 482600"/>
                <a:gd name="connsiteY21" fmla="*/ 1720850 h 2070100"/>
                <a:gd name="connsiteX22" fmla="*/ 15875 w 482600"/>
                <a:gd name="connsiteY22" fmla="*/ 1543050 h 2070100"/>
                <a:gd name="connsiteX23" fmla="*/ 25400 w 482600"/>
                <a:gd name="connsiteY23" fmla="*/ 1374775 h 2070100"/>
                <a:gd name="connsiteX24" fmla="*/ 25400 w 482600"/>
                <a:gd name="connsiteY24" fmla="*/ 1187450 h 2070100"/>
                <a:gd name="connsiteX25" fmla="*/ 31750 w 482600"/>
                <a:gd name="connsiteY25" fmla="*/ 1022350 h 2070100"/>
                <a:gd name="connsiteX26" fmla="*/ 31750 w 482600"/>
                <a:gd name="connsiteY26" fmla="*/ 850900 h 2070100"/>
                <a:gd name="connsiteX27" fmla="*/ 34925 w 482600"/>
                <a:gd name="connsiteY27" fmla="*/ 685800 h 2070100"/>
                <a:gd name="connsiteX28" fmla="*/ 38100 w 482600"/>
                <a:gd name="connsiteY28" fmla="*/ 508000 h 2070100"/>
                <a:gd name="connsiteX29" fmla="*/ 41275 w 482600"/>
                <a:gd name="connsiteY29" fmla="*/ 346075 h 2070100"/>
                <a:gd name="connsiteX30" fmla="*/ 41275 w 482600"/>
                <a:gd name="connsiteY30" fmla="*/ 171450 h 2070100"/>
                <a:gd name="connsiteX31" fmla="*/ 25400 w 482600"/>
                <a:gd name="connsiteY31" fmla="*/ 3175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2600" h="2070100">
                  <a:moveTo>
                    <a:pt x="25400" y="31750"/>
                  </a:moveTo>
                  <a:lnTo>
                    <a:pt x="60325" y="15875"/>
                  </a:lnTo>
                  <a:lnTo>
                    <a:pt x="454025" y="3175"/>
                  </a:lnTo>
                  <a:lnTo>
                    <a:pt x="479425" y="0"/>
                  </a:lnTo>
                  <a:lnTo>
                    <a:pt x="473075" y="161925"/>
                  </a:lnTo>
                  <a:lnTo>
                    <a:pt x="479425" y="298450"/>
                  </a:lnTo>
                  <a:lnTo>
                    <a:pt x="479425" y="479425"/>
                  </a:lnTo>
                  <a:lnTo>
                    <a:pt x="479425" y="644525"/>
                  </a:lnTo>
                  <a:lnTo>
                    <a:pt x="479425" y="800100"/>
                  </a:lnTo>
                  <a:cubicBezTo>
                    <a:pt x="478367" y="874183"/>
                    <a:pt x="477308" y="948267"/>
                    <a:pt x="476250" y="1022350"/>
                  </a:cubicBezTo>
                  <a:lnTo>
                    <a:pt x="482600" y="1171575"/>
                  </a:lnTo>
                  <a:lnTo>
                    <a:pt x="482600" y="1336675"/>
                  </a:lnTo>
                  <a:lnTo>
                    <a:pt x="482600" y="1543050"/>
                  </a:lnTo>
                  <a:lnTo>
                    <a:pt x="476250" y="1787525"/>
                  </a:lnTo>
                  <a:lnTo>
                    <a:pt x="469900" y="2009775"/>
                  </a:lnTo>
                  <a:lnTo>
                    <a:pt x="463550" y="2070100"/>
                  </a:lnTo>
                  <a:lnTo>
                    <a:pt x="228600" y="2060575"/>
                  </a:lnTo>
                  <a:lnTo>
                    <a:pt x="206375" y="2047875"/>
                  </a:lnTo>
                  <a:lnTo>
                    <a:pt x="184150" y="2051050"/>
                  </a:lnTo>
                  <a:lnTo>
                    <a:pt x="0" y="2032000"/>
                  </a:lnTo>
                  <a:lnTo>
                    <a:pt x="0" y="1889125"/>
                  </a:lnTo>
                  <a:lnTo>
                    <a:pt x="12700" y="1720850"/>
                  </a:lnTo>
                  <a:cubicBezTo>
                    <a:pt x="13758" y="1661583"/>
                    <a:pt x="14817" y="1602317"/>
                    <a:pt x="15875" y="1543050"/>
                  </a:cubicBezTo>
                  <a:lnTo>
                    <a:pt x="25400" y="1374775"/>
                  </a:lnTo>
                  <a:lnTo>
                    <a:pt x="25400" y="1187450"/>
                  </a:lnTo>
                  <a:lnTo>
                    <a:pt x="31750" y="1022350"/>
                  </a:lnTo>
                  <a:lnTo>
                    <a:pt x="31750" y="850900"/>
                  </a:lnTo>
                  <a:cubicBezTo>
                    <a:pt x="32808" y="795867"/>
                    <a:pt x="33867" y="740833"/>
                    <a:pt x="34925" y="685800"/>
                  </a:cubicBezTo>
                  <a:cubicBezTo>
                    <a:pt x="35983" y="626533"/>
                    <a:pt x="37042" y="567267"/>
                    <a:pt x="38100" y="508000"/>
                  </a:cubicBezTo>
                  <a:cubicBezTo>
                    <a:pt x="39158" y="454025"/>
                    <a:pt x="40217" y="400050"/>
                    <a:pt x="41275" y="346075"/>
                  </a:cubicBezTo>
                  <a:lnTo>
                    <a:pt x="41275" y="171450"/>
                  </a:lnTo>
                  <a:cubicBezTo>
                    <a:pt x="40217" y="122767"/>
                    <a:pt x="39158" y="74083"/>
                    <a:pt x="25400" y="31750"/>
                  </a:cubicBez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E78C2D8-E97D-4BC6-8019-D49955A86CBF}"/>
              </a:ext>
            </a:extLst>
          </p:cNvPr>
          <p:cNvGrpSpPr/>
          <p:nvPr/>
        </p:nvGrpSpPr>
        <p:grpSpPr>
          <a:xfrm>
            <a:off x="793949" y="3024734"/>
            <a:ext cx="4917441" cy="1696863"/>
            <a:chOff x="793948" y="3024734"/>
            <a:chExt cx="4917441" cy="1696863"/>
          </a:xfrm>
        </p:grpSpPr>
        <p:sp>
          <p:nvSpPr>
            <p:cNvPr id="185" name="Freeform 2050">
              <a:extLst>
                <a:ext uri="{FF2B5EF4-FFF2-40B4-BE49-F238E27FC236}">
                  <a16:creationId xmlns:a16="http://schemas.microsoft.com/office/drawing/2014/main" id="{F0B2CA91-B883-4B6E-A90B-B6A1075F4E5E}"/>
                </a:ext>
              </a:extLst>
            </p:cNvPr>
            <p:cNvSpPr/>
            <p:nvPr/>
          </p:nvSpPr>
          <p:spPr>
            <a:xfrm>
              <a:off x="1500101" y="3305113"/>
              <a:ext cx="3472515" cy="1412248"/>
            </a:xfrm>
            <a:custGeom>
              <a:avLst/>
              <a:gdLst>
                <a:gd name="connsiteX0" fmla="*/ 294237 w 4676115"/>
                <a:gd name="connsiteY0" fmla="*/ 63374 h 1973655"/>
                <a:gd name="connsiteX1" fmla="*/ 280657 w 4676115"/>
                <a:gd name="connsiteY1" fmla="*/ 149382 h 1973655"/>
                <a:gd name="connsiteX2" fmla="*/ 267077 w 4676115"/>
                <a:gd name="connsiteY2" fmla="*/ 221810 h 1973655"/>
                <a:gd name="connsiteX3" fmla="*/ 248970 w 4676115"/>
                <a:gd name="connsiteY3" fmla="*/ 262550 h 1973655"/>
                <a:gd name="connsiteX4" fmla="*/ 258024 w 4676115"/>
                <a:gd name="connsiteY4" fmla="*/ 298764 h 1973655"/>
                <a:gd name="connsiteX5" fmla="*/ 258024 w 4676115"/>
                <a:gd name="connsiteY5" fmla="*/ 389299 h 1973655"/>
                <a:gd name="connsiteX6" fmla="*/ 312344 w 4676115"/>
                <a:gd name="connsiteY6" fmla="*/ 416459 h 1973655"/>
                <a:gd name="connsiteX7" fmla="*/ 339505 w 4676115"/>
                <a:gd name="connsiteY7" fmla="*/ 452673 h 1973655"/>
                <a:gd name="connsiteX8" fmla="*/ 384772 w 4676115"/>
                <a:gd name="connsiteY8" fmla="*/ 525101 h 1973655"/>
                <a:gd name="connsiteX9" fmla="*/ 430039 w 4676115"/>
                <a:gd name="connsiteY9" fmla="*/ 579421 h 1973655"/>
                <a:gd name="connsiteX10" fmla="*/ 470780 w 4676115"/>
                <a:gd name="connsiteY10" fmla="*/ 624689 h 1973655"/>
                <a:gd name="connsiteX11" fmla="*/ 497940 w 4676115"/>
                <a:gd name="connsiteY11" fmla="*/ 651849 h 1973655"/>
                <a:gd name="connsiteX12" fmla="*/ 525101 w 4676115"/>
                <a:gd name="connsiteY12" fmla="*/ 656376 h 1973655"/>
                <a:gd name="connsiteX13" fmla="*/ 525101 w 4676115"/>
                <a:gd name="connsiteY13" fmla="*/ 728804 h 1973655"/>
                <a:gd name="connsiteX14" fmla="*/ 556788 w 4676115"/>
                <a:gd name="connsiteY14" fmla="*/ 742384 h 1973655"/>
                <a:gd name="connsiteX15" fmla="*/ 593002 w 4676115"/>
                <a:gd name="connsiteY15" fmla="*/ 742384 h 1973655"/>
                <a:gd name="connsiteX16" fmla="*/ 602055 w 4676115"/>
                <a:gd name="connsiteY16" fmla="*/ 733330 h 1973655"/>
                <a:gd name="connsiteX17" fmla="*/ 629216 w 4676115"/>
                <a:gd name="connsiteY17" fmla="*/ 746911 h 1973655"/>
                <a:gd name="connsiteX18" fmla="*/ 624689 w 4676115"/>
                <a:gd name="connsiteY18" fmla="*/ 796705 h 1973655"/>
                <a:gd name="connsiteX19" fmla="*/ 660903 w 4676115"/>
                <a:gd name="connsiteY19" fmla="*/ 810285 h 1973655"/>
                <a:gd name="connsiteX20" fmla="*/ 688063 w 4676115"/>
                <a:gd name="connsiteY20" fmla="*/ 792178 h 1973655"/>
                <a:gd name="connsiteX21" fmla="*/ 841972 w 4676115"/>
                <a:gd name="connsiteY21" fmla="*/ 882713 h 1973655"/>
                <a:gd name="connsiteX22" fmla="*/ 855552 w 4676115"/>
                <a:gd name="connsiteY22" fmla="*/ 932507 h 1973655"/>
                <a:gd name="connsiteX23" fmla="*/ 923453 w 4676115"/>
                <a:gd name="connsiteY23" fmla="*/ 937033 h 1973655"/>
                <a:gd name="connsiteX24" fmla="*/ 1009461 w 4676115"/>
                <a:gd name="connsiteY24" fmla="*/ 955140 h 1973655"/>
                <a:gd name="connsiteX25" fmla="*/ 1018515 w 4676115"/>
                <a:gd name="connsiteY25" fmla="*/ 995881 h 1973655"/>
                <a:gd name="connsiteX26" fmla="*/ 1068309 w 4676115"/>
                <a:gd name="connsiteY26" fmla="*/ 1000408 h 1973655"/>
                <a:gd name="connsiteX27" fmla="*/ 1090942 w 4676115"/>
                <a:gd name="connsiteY27" fmla="*/ 995881 h 1973655"/>
                <a:gd name="connsiteX28" fmla="*/ 1172424 w 4676115"/>
                <a:gd name="connsiteY28" fmla="*/ 1013988 h 1973655"/>
                <a:gd name="connsiteX29" fmla="*/ 1326332 w 4676115"/>
                <a:gd name="connsiteY29" fmla="*/ 1059255 h 1973655"/>
                <a:gd name="connsiteX30" fmla="*/ 1412340 w 4676115"/>
                <a:gd name="connsiteY30" fmla="*/ 1090942 h 1973655"/>
                <a:gd name="connsiteX31" fmla="*/ 1444028 w 4676115"/>
                <a:gd name="connsiteY31" fmla="*/ 1122629 h 1973655"/>
                <a:gd name="connsiteX32" fmla="*/ 1493822 w 4676115"/>
                <a:gd name="connsiteY32" fmla="*/ 1127156 h 1973655"/>
                <a:gd name="connsiteX33" fmla="*/ 1507402 w 4676115"/>
                <a:gd name="connsiteY33" fmla="*/ 1113576 h 1973655"/>
                <a:gd name="connsiteX34" fmla="*/ 1638677 w 4676115"/>
                <a:gd name="connsiteY34" fmla="*/ 1136210 h 1973655"/>
                <a:gd name="connsiteX35" fmla="*/ 1638677 w 4676115"/>
                <a:gd name="connsiteY35" fmla="*/ 1163370 h 1973655"/>
                <a:gd name="connsiteX36" fmla="*/ 1670364 w 4676115"/>
                <a:gd name="connsiteY36" fmla="*/ 1172423 h 1973655"/>
                <a:gd name="connsiteX37" fmla="*/ 1706578 w 4676115"/>
                <a:gd name="connsiteY37" fmla="*/ 1172423 h 1973655"/>
                <a:gd name="connsiteX38" fmla="*/ 1715632 w 4676115"/>
                <a:gd name="connsiteY38" fmla="*/ 1154317 h 1973655"/>
                <a:gd name="connsiteX39" fmla="*/ 1878594 w 4676115"/>
                <a:gd name="connsiteY39" fmla="*/ 1172423 h 1973655"/>
                <a:gd name="connsiteX40" fmla="*/ 1991762 w 4676115"/>
                <a:gd name="connsiteY40" fmla="*/ 1176950 h 1973655"/>
                <a:gd name="connsiteX41" fmla="*/ 2005342 w 4676115"/>
                <a:gd name="connsiteY41" fmla="*/ 1213164 h 1973655"/>
                <a:gd name="connsiteX42" fmla="*/ 2041556 w 4676115"/>
                <a:gd name="connsiteY42" fmla="*/ 1217691 h 1973655"/>
                <a:gd name="connsiteX43" fmla="*/ 2068717 w 4676115"/>
                <a:gd name="connsiteY43" fmla="*/ 1199584 h 1973655"/>
                <a:gd name="connsiteX44" fmla="*/ 2168305 w 4676115"/>
                <a:gd name="connsiteY44" fmla="*/ 1199584 h 1973655"/>
                <a:gd name="connsiteX45" fmla="*/ 2195465 w 4676115"/>
                <a:gd name="connsiteY45" fmla="*/ 1235798 h 1973655"/>
                <a:gd name="connsiteX46" fmla="*/ 2236206 w 4676115"/>
                <a:gd name="connsiteY46" fmla="*/ 1226744 h 1973655"/>
                <a:gd name="connsiteX47" fmla="*/ 2263366 w 4676115"/>
                <a:gd name="connsiteY47" fmla="*/ 1204111 h 1973655"/>
                <a:gd name="connsiteX48" fmla="*/ 2376534 w 4676115"/>
                <a:gd name="connsiteY48" fmla="*/ 1199584 h 1973655"/>
                <a:gd name="connsiteX49" fmla="*/ 2399168 w 4676115"/>
                <a:gd name="connsiteY49" fmla="*/ 1235798 h 1973655"/>
                <a:gd name="connsiteX50" fmla="*/ 2439909 w 4676115"/>
                <a:gd name="connsiteY50" fmla="*/ 1226744 h 1973655"/>
                <a:gd name="connsiteX51" fmla="*/ 2448962 w 4676115"/>
                <a:gd name="connsiteY51" fmla="*/ 1208637 h 1973655"/>
                <a:gd name="connsiteX52" fmla="*/ 2557604 w 4676115"/>
                <a:gd name="connsiteY52" fmla="*/ 1199584 h 1973655"/>
                <a:gd name="connsiteX53" fmla="*/ 2598344 w 4676115"/>
                <a:gd name="connsiteY53" fmla="*/ 1217691 h 1973655"/>
                <a:gd name="connsiteX54" fmla="*/ 2643612 w 4676115"/>
                <a:gd name="connsiteY54" fmla="*/ 1208637 h 1973655"/>
                <a:gd name="connsiteX55" fmla="*/ 2648138 w 4676115"/>
                <a:gd name="connsiteY55" fmla="*/ 1176950 h 1973655"/>
                <a:gd name="connsiteX56" fmla="*/ 2792994 w 4676115"/>
                <a:gd name="connsiteY56" fmla="*/ 1176950 h 1973655"/>
                <a:gd name="connsiteX57" fmla="*/ 2815628 w 4676115"/>
                <a:gd name="connsiteY57" fmla="*/ 1167897 h 1973655"/>
                <a:gd name="connsiteX58" fmla="*/ 2915216 w 4676115"/>
                <a:gd name="connsiteY58" fmla="*/ 1149790 h 1973655"/>
                <a:gd name="connsiteX59" fmla="*/ 2924269 w 4676115"/>
                <a:gd name="connsiteY59" fmla="*/ 1181477 h 1973655"/>
                <a:gd name="connsiteX60" fmla="*/ 2992170 w 4676115"/>
                <a:gd name="connsiteY60" fmla="*/ 1176950 h 1973655"/>
                <a:gd name="connsiteX61" fmla="*/ 3005750 w 4676115"/>
                <a:gd name="connsiteY61" fmla="*/ 1140736 h 1973655"/>
                <a:gd name="connsiteX62" fmla="*/ 3146079 w 4676115"/>
                <a:gd name="connsiteY62" fmla="*/ 1118103 h 1973655"/>
                <a:gd name="connsiteX63" fmla="*/ 3182293 w 4676115"/>
                <a:gd name="connsiteY63" fmla="*/ 1127156 h 1973655"/>
                <a:gd name="connsiteX64" fmla="*/ 3227560 w 4676115"/>
                <a:gd name="connsiteY64" fmla="*/ 1122629 h 1973655"/>
                <a:gd name="connsiteX65" fmla="*/ 3232087 w 4676115"/>
                <a:gd name="connsiteY65" fmla="*/ 1099996 h 1973655"/>
                <a:gd name="connsiteX66" fmla="*/ 3277354 w 4676115"/>
                <a:gd name="connsiteY66" fmla="*/ 1099996 h 1973655"/>
                <a:gd name="connsiteX67" fmla="*/ 3281881 w 4676115"/>
                <a:gd name="connsiteY67" fmla="*/ 1077362 h 1973655"/>
                <a:gd name="connsiteX68" fmla="*/ 3462950 w 4676115"/>
                <a:gd name="connsiteY68" fmla="*/ 1036621 h 1973655"/>
                <a:gd name="connsiteX69" fmla="*/ 3553485 w 4676115"/>
                <a:gd name="connsiteY69" fmla="*/ 986827 h 1973655"/>
                <a:gd name="connsiteX70" fmla="*/ 3571592 w 4676115"/>
                <a:gd name="connsiteY70" fmla="*/ 1013988 h 1973655"/>
                <a:gd name="connsiteX71" fmla="*/ 3621386 w 4676115"/>
                <a:gd name="connsiteY71" fmla="*/ 1004934 h 1973655"/>
                <a:gd name="connsiteX72" fmla="*/ 3630439 w 4676115"/>
                <a:gd name="connsiteY72" fmla="*/ 968720 h 1973655"/>
                <a:gd name="connsiteX73" fmla="*/ 3730028 w 4676115"/>
                <a:gd name="connsiteY73" fmla="*/ 927980 h 1973655"/>
                <a:gd name="connsiteX74" fmla="*/ 3766241 w 4676115"/>
                <a:gd name="connsiteY74" fmla="*/ 950614 h 1973655"/>
                <a:gd name="connsiteX75" fmla="*/ 3811509 w 4676115"/>
                <a:gd name="connsiteY75" fmla="*/ 918926 h 1973655"/>
                <a:gd name="connsiteX76" fmla="*/ 3811509 w 4676115"/>
                <a:gd name="connsiteY76" fmla="*/ 887239 h 1973655"/>
                <a:gd name="connsiteX77" fmla="*/ 3960891 w 4676115"/>
                <a:gd name="connsiteY77" fmla="*/ 814812 h 1973655"/>
                <a:gd name="connsiteX78" fmla="*/ 4006158 w 4676115"/>
                <a:gd name="connsiteY78" fmla="*/ 801231 h 1973655"/>
                <a:gd name="connsiteX79" fmla="*/ 4069532 w 4676115"/>
                <a:gd name="connsiteY79" fmla="*/ 755964 h 1973655"/>
                <a:gd name="connsiteX80" fmla="*/ 4164594 w 4676115"/>
                <a:gd name="connsiteY80" fmla="*/ 706170 h 1973655"/>
                <a:gd name="connsiteX81" fmla="*/ 4209861 w 4676115"/>
                <a:gd name="connsiteY81" fmla="*/ 656376 h 1973655"/>
                <a:gd name="connsiteX82" fmla="*/ 4223441 w 4676115"/>
                <a:gd name="connsiteY82" fmla="*/ 638269 h 1973655"/>
                <a:gd name="connsiteX83" fmla="*/ 4223441 w 4676115"/>
                <a:gd name="connsiteY83" fmla="*/ 602055 h 1973655"/>
                <a:gd name="connsiteX84" fmla="*/ 4282289 w 4676115"/>
                <a:gd name="connsiteY84" fmla="*/ 547734 h 1973655"/>
                <a:gd name="connsiteX85" fmla="*/ 4323030 w 4676115"/>
                <a:gd name="connsiteY85" fmla="*/ 502467 h 1973655"/>
                <a:gd name="connsiteX86" fmla="*/ 4359243 w 4676115"/>
                <a:gd name="connsiteY86" fmla="*/ 425513 h 1973655"/>
                <a:gd name="connsiteX87" fmla="*/ 4381877 w 4676115"/>
                <a:gd name="connsiteY87" fmla="*/ 366665 h 1973655"/>
                <a:gd name="connsiteX88" fmla="*/ 4390931 w 4676115"/>
                <a:gd name="connsiteY88" fmla="*/ 344031 h 1973655"/>
                <a:gd name="connsiteX89" fmla="*/ 4413564 w 4676115"/>
                <a:gd name="connsiteY89" fmla="*/ 330451 h 1973655"/>
                <a:gd name="connsiteX90" fmla="*/ 4449778 w 4676115"/>
                <a:gd name="connsiteY90" fmla="*/ 334978 h 1973655"/>
                <a:gd name="connsiteX91" fmla="*/ 4454305 w 4676115"/>
                <a:gd name="connsiteY91" fmla="*/ 285184 h 1973655"/>
                <a:gd name="connsiteX92" fmla="*/ 4454305 w 4676115"/>
                <a:gd name="connsiteY92" fmla="*/ 230863 h 1973655"/>
                <a:gd name="connsiteX93" fmla="*/ 4440725 w 4676115"/>
                <a:gd name="connsiteY93" fmla="*/ 185596 h 1973655"/>
                <a:gd name="connsiteX94" fmla="*/ 4431671 w 4676115"/>
                <a:gd name="connsiteY94" fmla="*/ 122221 h 1973655"/>
                <a:gd name="connsiteX95" fmla="*/ 4418091 w 4676115"/>
                <a:gd name="connsiteY95" fmla="*/ 67901 h 1973655"/>
                <a:gd name="connsiteX96" fmla="*/ 4409037 w 4676115"/>
                <a:gd name="connsiteY96" fmla="*/ 31687 h 1973655"/>
                <a:gd name="connsiteX97" fmla="*/ 4399984 w 4676115"/>
                <a:gd name="connsiteY97" fmla="*/ 0 h 1973655"/>
                <a:gd name="connsiteX98" fmla="*/ 4476938 w 4676115"/>
                <a:gd name="connsiteY98" fmla="*/ 86008 h 1973655"/>
                <a:gd name="connsiteX99" fmla="*/ 4562946 w 4676115"/>
                <a:gd name="connsiteY99" fmla="*/ 203703 h 1973655"/>
                <a:gd name="connsiteX100" fmla="*/ 4617267 w 4676115"/>
                <a:gd name="connsiteY100" fmla="*/ 285184 h 1973655"/>
                <a:gd name="connsiteX101" fmla="*/ 4644428 w 4676115"/>
                <a:gd name="connsiteY101" fmla="*/ 407406 h 1973655"/>
                <a:gd name="connsiteX102" fmla="*/ 4644428 w 4676115"/>
                <a:gd name="connsiteY102" fmla="*/ 448146 h 1973655"/>
                <a:gd name="connsiteX103" fmla="*/ 4639901 w 4676115"/>
                <a:gd name="connsiteY103" fmla="*/ 497940 h 1973655"/>
                <a:gd name="connsiteX104" fmla="*/ 4639901 w 4676115"/>
                <a:gd name="connsiteY104" fmla="*/ 529627 h 1973655"/>
                <a:gd name="connsiteX105" fmla="*/ 4667061 w 4676115"/>
                <a:gd name="connsiteY105" fmla="*/ 611109 h 1973655"/>
                <a:gd name="connsiteX106" fmla="*/ 4671588 w 4676115"/>
                <a:gd name="connsiteY106" fmla="*/ 683536 h 1973655"/>
                <a:gd name="connsiteX107" fmla="*/ 4671588 w 4676115"/>
                <a:gd name="connsiteY107" fmla="*/ 765017 h 1973655"/>
                <a:gd name="connsiteX108" fmla="*/ 4676115 w 4676115"/>
                <a:gd name="connsiteY108" fmla="*/ 869132 h 1973655"/>
                <a:gd name="connsiteX109" fmla="*/ 4644428 w 4676115"/>
                <a:gd name="connsiteY109" fmla="*/ 968720 h 1973655"/>
                <a:gd name="connsiteX110" fmla="*/ 4594633 w 4676115"/>
                <a:gd name="connsiteY110" fmla="*/ 1095469 h 1973655"/>
                <a:gd name="connsiteX111" fmla="*/ 4535786 w 4676115"/>
                <a:gd name="connsiteY111" fmla="*/ 1199584 h 1973655"/>
                <a:gd name="connsiteX112" fmla="*/ 4431671 w 4676115"/>
                <a:gd name="connsiteY112" fmla="*/ 1321806 h 1973655"/>
                <a:gd name="connsiteX113" fmla="*/ 4350190 w 4676115"/>
                <a:gd name="connsiteY113" fmla="*/ 1398760 h 1973655"/>
                <a:gd name="connsiteX114" fmla="*/ 4223441 w 4676115"/>
                <a:gd name="connsiteY114" fmla="*/ 1502875 h 1973655"/>
                <a:gd name="connsiteX115" fmla="*/ 3997105 w 4676115"/>
                <a:gd name="connsiteY115" fmla="*/ 1656784 h 1973655"/>
                <a:gd name="connsiteX116" fmla="*/ 3761715 w 4676115"/>
                <a:gd name="connsiteY116" fmla="*/ 1774479 h 1973655"/>
                <a:gd name="connsiteX117" fmla="*/ 3449370 w 4676115"/>
                <a:gd name="connsiteY117" fmla="*/ 1901227 h 1973655"/>
                <a:gd name="connsiteX118" fmla="*/ 3168713 w 4676115"/>
                <a:gd name="connsiteY118" fmla="*/ 1960075 h 1973655"/>
                <a:gd name="connsiteX119" fmla="*/ 3118919 w 4676115"/>
                <a:gd name="connsiteY119" fmla="*/ 1969128 h 1973655"/>
                <a:gd name="connsiteX120" fmla="*/ 1566249 w 4676115"/>
                <a:gd name="connsiteY120" fmla="*/ 1973655 h 1973655"/>
                <a:gd name="connsiteX121" fmla="*/ 1407814 w 4676115"/>
                <a:gd name="connsiteY121" fmla="*/ 1946495 h 1973655"/>
                <a:gd name="connsiteX122" fmla="*/ 1176950 w 4676115"/>
                <a:gd name="connsiteY122" fmla="*/ 1883120 h 1973655"/>
                <a:gd name="connsiteX123" fmla="*/ 955140 w 4676115"/>
                <a:gd name="connsiteY123" fmla="*/ 1801639 h 1973655"/>
                <a:gd name="connsiteX124" fmla="*/ 823865 w 4676115"/>
                <a:gd name="connsiteY124" fmla="*/ 1742792 h 1973655"/>
                <a:gd name="connsiteX125" fmla="*/ 647323 w 4676115"/>
                <a:gd name="connsiteY125" fmla="*/ 1634150 h 1973655"/>
                <a:gd name="connsiteX126" fmla="*/ 516047 w 4676115"/>
                <a:gd name="connsiteY126" fmla="*/ 1543616 h 1973655"/>
                <a:gd name="connsiteX127" fmla="*/ 357612 w 4676115"/>
                <a:gd name="connsiteY127" fmla="*/ 1416867 h 1973655"/>
                <a:gd name="connsiteX128" fmla="*/ 235390 w 4676115"/>
                <a:gd name="connsiteY128" fmla="*/ 1294645 h 1973655"/>
                <a:gd name="connsiteX129" fmla="*/ 90534 w 4676115"/>
                <a:gd name="connsiteY129" fmla="*/ 1099996 h 1973655"/>
                <a:gd name="connsiteX130" fmla="*/ 31687 w 4676115"/>
                <a:gd name="connsiteY130" fmla="*/ 964194 h 1973655"/>
                <a:gd name="connsiteX131" fmla="*/ 0 w 4676115"/>
                <a:gd name="connsiteY131" fmla="*/ 841972 h 1973655"/>
                <a:gd name="connsiteX132" fmla="*/ 4527 w 4676115"/>
                <a:gd name="connsiteY132" fmla="*/ 733330 h 1973655"/>
                <a:gd name="connsiteX133" fmla="*/ 27160 w 4676115"/>
                <a:gd name="connsiteY133" fmla="*/ 615635 h 1973655"/>
                <a:gd name="connsiteX134" fmla="*/ 40740 w 4676115"/>
                <a:gd name="connsiteY134" fmla="*/ 470780 h 1973655"/>
                <a:gd name="connsiteX135" fmla="*/ 81481 w 4676115"/>
                <a:gd name="connsiteY135" fmla="*/ 407406 h 1973655"/>
                <a:gd name="connsiteX136" fmla="*/ 104115 w 4676115"/>
                <a:gd name="connsiteY136" fmla="*/ 357612 h 1973655"/>
                <a:gd name="connsiteX137" fmla="*/ 140329 w 4676115"/>
                <a:gd name="connsiteY137" fmla="*/ 253497 h 1973655"/>
                <a:gd name="connsiteX138" fmla="*/ 181069 w 4676115"/>
                <a:gd name="connsiteY138" fmla="*/ 176542 h 1973655"/>
                <a:gd name="connsiteX139" fmla="*/ 244443 w 4676115"/>
                <a:gd name="connsiteY139" fmla="*/ 104115 h 1973655"/>
                <a:gd name="connsiteX140" fmla="*/ 294237 w 4676115"/>
                <a:gd name="connsiteY140" fmla="*/ 63374 h 197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676115" h="1973655">
                  <a:moveTo>
                    <a:pt x="294237" y="63374"/>
                  </a:moveTo>
                  <a:lnTo>
                    <a:pt x="280657" y="149382"/>
                  </a:lnTo>
                  <a:lnTo>
                    <a:pt x="267077" y="221810"/>
                  </a:lnTo>
                  <a:lnTo>
                    <a:pt x="248970" y="262550"/>
                  </a:lnTo>
                  <a:lnTo>
                    <a:pt x="258024" y="298764"/>
                  </a:lnTo>
                  <a:lnTo>
                    <a:pt x="258024" y="389299"/>
                  </a:lnTo>
                  <a:lnTo>
                    <a:pt x="312344" y="416459"/>
                  </a:lnTo>
                  <a:lnTo>
                    <a:pt x="339505" y="452673"/>
                  </a:lnTo>
                  <a:lnTo>
                    <a:pt x="384772" y="525101"/>
                  </a:lnTo>
                  <a:lnTo>
                    <a:pt x="430039" y="579421"/>
                  </a:lnTo>
                  <a:lnTo>
                    <a:pt x="470780" y="624689"/>
                  </a:lnTo>
                  <a:lnTo>
                    <a:pt x="497940" y="651849"/>
                  </a:lnTo>
                  <a:lnTo>
                    <a:pt x="525101" y="656376"/>
                  </a:lnTo>
                  <a:lnTo>
                    <a:pt x="525101" y="728804"/>
                  </a:lnTo>
                  <a:lnTo>
                    <a:pt x="556788" y="742384"/>
                  </a:lnTo>
                  <a:lnTo>
                    <a:pt x="593002" y="742384"/>
                  </a:lnTo>
                  <a:lnTo>
                    <a:pt x="602055" y="733330"/>
                  </a:lnTo>
                  <a:lnTo>
                    <a:pt x="629216" y="746911"/>
                  </a:lnTo>
                  <a:lnTo>
                    <a:pt x="624689" y="796705"/>
                  </a:lnTo>
                  <a:lnTo>
                    <a:pt x="660903" y="810285"/>
                  </a:lnTo>
                  <a:lnTo>
                    <a:pt x="688063" y="792178"/>
                  </a:lnTo>
                  <a:lnTo>
                    <a:pt x="841972" y="882713"/>
                  </a:lnTo>
                  <a:lnTo>
                    <a:pt x="855552" y="932507"/>
                  </a:lnTo>
                  <a:lnTo>
                    <a:pt x="923453" y="937033"/>
                  </a:lnTo>
                  <a:lnTo>
                    <a:pt x="1009461" y="955140"/>
                  </a:lnTo>
                  <a:lnTo>
                    <a:pt x="1018515" y="995881"/>
                  </a:lnTo>
                  <a:lnTo>
                    <a:pt x="1068309" y="1000408"/>
                  </a:lnTo>
                  <a:lnTo>
                    <a:pt x="1090942" y="995881"/>
                  </a:lnTo>
                  <a:lnTo>
                    <a:pt x="1172424" y="1013988"/>
                  </a:lnTo>
                  <a:lnTo>
                    <a:pt x="1326332" y="1059255"/>
                  </a:lnTo>
                  <a:lnTo>
                    <a:pt x="1412340" y="1090942"/>
                  </a:lnTo>
                  <a:lnTo>
                    <a:pt x="1444028" y="1122629"/>
                  </a:lnTo>
                  <a:lnTo>
                    <a:pt x="1493822" y="1127156"/>
                  </a:lnTo>
                  <a:lnTo>
                    <a:pt x="1507402" y="1113576"/>
                  </a:lnTo>
                  <a:lnTo>
                    <a:pt x="1638677" y="1136210"/>
                  </a:lnTo>
                  <a:lnTo>
                    <a:pt x="1638677" y="1163370"/>
                  </a:lnTo>
                  <a:lnTo>
                    <a:pt x="1670364" y="1172423"/>
                  </a:lnTo>
                  <a:lnTo>
                    <a:pt x="1706578" y="1172423"/>
                  </a:lnTo>
                  <a:lnTo>
                    <a:pt x="1715632" y="1154317"/>
                  </a:lnTo>
                  <a:lnTo>
                    <a:pt x="1878594" y="1172423"/>
                  </a:lnTo>
                  <a:lnTo>
                    <a:pt x="1991762" y="1176950"/>
                  </a:lnTo>
                  <a:lnTo>
                    <a:pt x="2005342" y="1213164"/>
                  </a:lnTo>
                  <a:lnTo>
                    <a:pt x="2041556" y="1217691"/>
                  </a:lnTo>
                  <a:lnTo>
                    <a:pt x="2068717" y="1199584"/>
                  </a:lnTo>
                  <a:lnTo>
                    <a:pt x="2168305" y="1199584"/>
                  </a:lnTo>
                  <a:lnTo>
                    <a:pt x="2195465" y="1235798"/>
                  </a:lnTo>
                  <a:lnTo>
                    <a:pt x="2236206" y="1226744"/>
                  </a:lnTo>
                  <a:lnTo>
                    <a:pt x="2263366" y="1204111"/>
                  </a:lnTo>
                  <a:lnTo>
                    <a:pt x="2376534" y="1199584"/>
                  </a:lnTo>
                  <a:lnTo>
                    <a:pt x="2399168" y="1235798"/>
                  </a:lnTo>
                  <a:lnTo>
                    <a:pt x="2439909" y="1226744"/>
                  </a:lnTo>
                  <a:lnTo>
                    <a:pt x="2448962" y="1208637"/>
                  </a:lnTo>
                  <a:lnTo>
                    <a:pt x="2557604" y="1199584"/>
                  </a:lnTo>
                  <a:lnTo>
                    <a:pt x="2598344" y="1217691"/>
                  </a:lnTo>
                  <a:lnTo>
                    <a:pt x="2643612" y="1208637"/>
                  </a:lnTo>
                  <a:lnTo>
                    <a:pt x="2648138" y="1176950"/>
                  </a:lnTo>
                  <a:lnTo>
                    <a:pt x="2792994" y="1176950"/>
                  </a:lnTo>
                  <a:lnTo>
                    <a:pt x="2815628" y="1167897"/>
                  </a:lnTo>
                  <a:lnTo>
                    <a:pt x="2915216" y="1149790"/>
                  </a:lnTo>
                  <a:lnTo>
                    <a:pt x="2924269" y="1181477"/>
                  </a:lnTo>
                  <a:lnTo>
                    <a:pt x="2992170" y="1176950"/>
                  </a:lnTo>
                  <a:lnTo>
                    <a:pt x="3005750" y="1140736"/>
                  </a:lnTo>
                  <a:lnTo>
                    <a:pt x="3146079" y="1118103"/>
                  </a:lnTo>
                  <a:lnTo>
                    <a:pt x="3182293" y="1127156"/>
                  </a:lnTo>
                  <a:lnTo>
                    <a:pt x="3227560" y="1122629"/>
                  </a:lnTo>
                  <a:lnTo>
                    <a:pt x="3232087" y="1099996"/>
                  </a:lnTo>
                  <a:lnTo>
                    <a:pt x="3277354" y="1099996"/>
                  </a:lnTo>
                  <a:lnTo>
                    <a:pt x="3281881" y="1077362"/>
                  </a:lnTo>
                  <a:lnTo>
                    <a:pt x="3462950" y="1036621"/>
                  </a:lnTo>
                  <a:lnTo>
                    <a:pt x="3553485" y="986827"/>
                  </a:lnTo>
                  <a:lnTo>
                    <a:pt x="3571592" y="1013988"/>
                  </a:lnTo>
                  <a:lnTo>
                    <a:pt x="3621386" y="1004934"/>
                  </a:lnTo>
                  <a:lnTo>
                    <a:pt x="3630439" y="968720"/>
                  </a:lnTo>
                  <a:lnTo>
                    <a:pt x="3730028" y="927980"/>
                  </a:lnTo>
                  <a:lnTo>
                    <a:pt x="3766241" y="950614"/>
                  </a:lnTo>
                  <a:lnTo>
                    <a:pt x="3811509" y="918926"/>
                  </a:lnTo>
                  <a:lnTo>
                    <a:pt x="3811509" y="887239"/>
                  </a:lnTo>
                  <a:lnTo>
                    <a:pt x="3960891" y="814812"/>
                  </a:lnTo>
                  <a:lnTo>
                    <a:pt x="4006158" y="801231"/>
                  </a:lnTo>
                  <a:lnTo>
                    <a:pt x="4069532" y="755964"/>
                  </a:lnTo>
                  <a:lnTo>
                    <a:pt x="4164594" y="706170"/>
                  </a:lnTo>
                  <a:lnTo>
                    <a:pt x="4209861" y="656376"/>
                  </a:lnTo>
                  <a:lnTo>
                    <a:pt x="4223441" y="638269"/>
                  </a:lnTo>
                  <a:lnTo>
                    <a:pt x="4223441" y="602055"/>
                  </a:lnTo>
                  <a:lnTo>
                    <a:pt x="4282289" y="547734"/>
                  </a:lnTo>
                  <a:lnTo>
                    <a:pt x="4323030" y="502467"/>
                  </a:lnTo>
                  <a:lnTo>
                    <a:pt x="4359243" y="425513"/>
                  </a:lnTo>
                  <a:lnTo>
                    <a:pt x="4381877" y="366665"/>
                  </a:lnTo>
                  <a:lnTo>
                    <a:pt x="4390931" y="344031"/>
                  </a:lnTo>
                  <a:lnTo>
                    <a:pt x="4413564" y="330451"/>
                  </a:lnTo>
                  <a:lnTo>
                    <a:pt x="4449778" y="334978"/>
                  </a:lnTo>
                  <a:lnTo>
                    <a:pt x="4454305" y="285184"/>
                  </a:lnTo>
                  <a:lnTo>
                    <a:pt x="4454305" y="230863"/>
                  </a:lnTo>
                  <a:lnTo>
                    <a:pt x="4440725" y="185596"/>
                  </a:lnTo>
                  <a:lnTo>
                    <a:pt x="4431671" y="122221"/>
                  </a:lnTo>
                  <a:lnTo>
                    <a:pt x="4418091" y="67901"/>
                  </a:lnTo>
                  <a:lnTo>
                    <a:pt x="4409037" y="31687"/>
                  </a:lnTo>
                  <a:lnTo>
                    <a:pt x="4399984" y="0"/>
                  </a:lnTo>
                  <a:lnTo>
                    <a:pt x="4476938" y="86008"/>
                  </a:lnTo>
                  <a:lnTo>
                    <a:pt x="4562946" y="203703"/>
                  </a:lnTo>
                  <a:lnTo>
                    <a:pt x="4617267" y="285184"/>
                  </a:lnTo>
                  <a:lnTo>
                    <a:pt x="4644428" y="407406"/>
                  </a:lnTo>
                  <a:lnTo>
                    <a:pt x="4644428" y="448146"/>
                  </a:lnTo>
                  <a:lnTo>
                    <a:pt x="4639901" y="497940"/>
                  </a:lnTo>
                  <a:lnTo>
                    <a:pt x="4639901" y="529627"/>
                  </a:lnTo>
                  <a:lnTo>
                    <a:pt x="4667061" y="611109"/>
                  </a:lnTo>
                  <a:lnTo>
                    <a:pt x="4671588" y="683536"/>
                  </a:lnTo>
                  <a:lnTo>
                    <a:pt x="4671588" y="765017"/>
                  </a:lnTo>
                  <a:lnTo>
                    <a:pt x="4676115" y="869132"/>
                  </a:lnTo>
                  <a:lnTo>
                    <a:pt x="4644428" y="968720"/>
                  </a:lnTo>
                  <a:lnTo>
                    <a:pt x="4594633" y="1095469"/>
                  </a:lnTo>
                  <a:lnTo>
                    <a:pt x="4535786" y="1199584"/>
                  </a:lnTo>
                  <a:lnTo>
                    <a:pt x="4431671" y="1321806"/>
                  </a:lnTo>
                  <a:lnTo>
                    <a:pt x="4350190" y="1398760"/>
                  </a:lnTo>
                  <a:lnTo>
                    <a:pt x="4223441" y="1502875"/>
                  </a:lnTo>
                  <a:lnTo>
                    <a:pt x="3997105" y="1656784"/>
                  </a:lnTo>
                  <a:lnTo>
                    <a:pt x="3761715" y="1774479"/>
                  </a:lnTo>
                  <a:lnTo>
                    <a:pt x="3449370" y="1901227"/>
                  </a:lnTo>
                  <a:lnTo>
                    <a:pt x="3168713" y="1960075"/>
                  </a:lnTo>
                  <a:lnTo>
                    <a:pt x="3118919" y="1969128"/>
                  </a:lnTo>
                  <a:lnTo>
                    <a:pt x="1566249" y="1973655"/>
                  </a:lnTo>
                  <a:lnTo>
                    <a:pt x="1407814" y="1946495"/>
                  </a:lnTo>
                  <a:lnTo>
                    <a:pt x="1176950" y="1883120"/>
                  </a:lnTo>
                  <a:lnTo>
                    <a:pt x="955140" y="1801639"/>
                  </a:lnTo>
                  <a:lnTo>
                    <a:pt x="823865" y="1742792"/>
                  </a:lnTo>
                  <a:lnTo>
                    <a:pt x="647323" y="1634150"/>
                  </a:lnTo>
                  <a:lnTo>
                    <a:pt x="516047" y="1543616"/>
                  </a:lnTo>
                  <a:lnTo>
                    <a:pt x="357612" y="1416867"/>
                  </a:lnTo>
                  <a:lnTo>
                    <a:pt x="235390" y="1294645"/>
                  </a:lnTo>
                  <a:lnTo>
                    <a:pt x="90534" y="1099996"/>
                  </a:lnTo>
                  <a:lnTo>
                    <a:pt x="31687" y="964194"/>
                  </a:lnTo>
                  <a:lnTo>
                    <a:pt x="0" y="841972"/>
                  </a:lnTo>
                  <a:lnTo>
                    <a:pt x="4527" y="733330"/>
                  </a:lnTo>
                  <a:lnTo>
                    <a:pt x="27160" y="615635"/>
                  </a:lnTo>
                  <a:lnTo>
                    <a:pt x="40740" y="470780"/>
                  </a:lnTo>
                  <a:lnTo>
                    <a:pt x="81481" y="407406"/>
                  </a:lnTo>
                  <a:lnTo>
                    <a:pt x="104115" y="357612"/>
                  </a:lnTo>
                  <a:lnTo>
                    <a:pt x="140329" y="253497"/>
                  </a:lnTo>
                  <a:lnTo>
                    <a:pt x="181069" y="176542"/>
                  </a:lnTo>
                  <a:lnTo>
                    <a:pt x="244443" y="104115"/>
                  </a:lnTo>
                  <a:lnTo>
                    <a:pt x="294237" y="63374"/>
                  </a:ln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Freeform 2052">
              <a:extLst>
                <a:ext uri="{FF2B5EF4-FFF2-40B4-BE49-F238E27FC236}">
                  <a16:creationId xmlns:a16="http://schemas.microsoft.com/office/drawing/2014/main" id="{FEB05C3D-999A-4F6B-AFC0-BC0FE0428DA9}"/>
                </a:ext>
              </a:extLst>
            </p:cNvPr>
            <p:cNvSpPr/>
            <p:nvPr/>
          </p:nvSpPr>
          <p:spPr>
            <a:xfrm>
              <a:off x="793948" y="3024734"/>
              <a:ext cx="4917441" cy="1696863"/>
            </a:xfrm>
            <a:custGeom>
              <a:avLst/>
              <a:gdLst>
                <a:gd name="connsiteX0" fmla="*/ 1356528 w 6621864"/>
                <a:gd name="connsiteY0" fmla="*/ 35169 h 2371411"/>
                <a:gd name="connsiteX1" fmla="*/ 1291214 w 6621864"/>
                <a:gd name="connsiteY1" fmla="*/ 45217 h 2371411"/>
                <a:gd name="connsiteX2" fmla="*/ 1271117 w 6621864"/>
                <a:gd name="connsiteY2" fmla="*/ 60290 h 2371411"/>
                <a:gd name="connsiteX3" fmla="*/ 1190730 w 6621864"/>
                <a:gd name="connsiteY3" fmla="*/ 60290 h 2371411"/>
                <a:gd name="connsiteX4" fmla="*/ 1125416 w 6621864"/>
                <a:gd name="connsiteY4" fmla="*/ 90435 h 2371411"/>
                <a:gd name="connsiteX5" fmla="*/ 1065126 w 6621864"/>
                <a:gd name="connsiteY5" fmla="*/ 125604 h 2371411"/>
                <a:gd name="connsiteX6" fmla="*/ 964642 w 6621864"/>
                <a:gd name="connsiteY6" fmla="*/ 150725 h 2371411"/>
                <a:gd name="connsiteX7" fmla="*/ 879231 w 6621864"/>
                <a:gd name="connsiteY7" fmla="*/ 170822 h 2371411"/>
                <a:gd name="connsiteX8" fmla="*/ 818941 w 6621864"/>
                <a:gd name="connsiteY8" fmla="*/ 185894 h 2371411"/>
                <a:gd name="connsiteX9" fmla="*/ 783772 w 6621864"/>
                <a:gd name="connsiteY9" fmla="*/ 205991 h 2371411"/>
                <a:gd name="connsiteX10" fmla="*/ 773724 w 6621864"/>
                <a:gd name="connsiteY10" fmla="*/ 221063 h 2371411"/>
                <a:gd name="connsiteX11" fmla="*/ 713433 w 6621864"/>
                <a:gd name="connsiteY11" fmla="*/ 251208 h 2371411"/>
                <a:gd name="connsiteX12" fmla="*/ 628022 w 6621864"/>
                <a:gd name="connsiteY12" fmla="*/ 266281 h 2371411"/>
                <a:gd name="connsiteX13" fmla="*/ 628022 w 6621864"/>
                <a:gd name="connsiteY13" fmla="*/ 291402 h 2371411"/>
                <a:gd name="connsiteX14" fmla="*/ 542611 w 6621864"/>
                <a:gd name="connsiteY14" fmla="*/ 331595 h 2371411"/>
                <a:gd name="connsiteX15" fmla="*/ 452176 w 6621864"/>
                <a:gd name="connsiteY15" fmla="*/ 381837 h 2371411"/>
                <a:gd name="connsiteX16" fmla="*/ 386862 w 6621864"/>
                <a:gd name="connsiteY16" fmla="*/ 447151 h 2371411"/>
                <a:gd name="connsiteX17" fmla="*/ 296427 w 6621864"/>
                <a:gd name="connsiteY17" fmla="*/ 497393 h 2371411"/>
                <a:gd name="connsiteX18" fmla="*/ 271306 w 6621864"/>
                <a:gd name="connsiteY18" fmla="*/ 537587 h 2371411"/>
                <a:gd name="connsiteX19" fmla="*/ 241161 w 6621864"/>
                <a:gd name="connsiteY19" fmla="*/ 567732 h 2371411"/>
                <a:gd name="connsiteX20" fmla="*/ 205992 w 6621864"/>
                <a:gd name="connsiteY20" fmla="*/ 592852 h 2371411"/>
                <a:gd name="connsiteX21" fmla="*/ 160774 w 6621864"/>
                <a:gd name="connsiteY21" fmla="*/ 628022 h 2371411"/>
                <a:gd name="connsiteX22" fmla="*/ 120581 w 6621864"/>
                <a:gd name="connsiteY22" fmla="*/ 673239 h 2371411"/>
                <a:gd name="connsiteX23" fmla="*/ 105508 w 6621864"/>
                <a:gd name="connsiteY23" fmla="*/ 743578 h 2371411"/>
                <a:gd name="connsiteX24" fmla="*/ 65315 w 6621864"/>
                <a:gd name="connsiteY24" fmla="*/ 823965 h 2371411"/>
                <a:gd name="connsiteX25" fmla="*/ 45218 w 6621864"/>
                <a:gd name="connsiteY25" fmla="*/ 864158 h 2371411"/>
                <a:gd name="connsiteX26" fmla="*/ 25121 w 6621864"/>
                <a:gd name="connsiteY26" fmla="*/ 934496 h 2371411"/>
                <a:gd name="connsiteX27" fmla="*/ 5025 w 6621864"/>
                <a:gd name="connsiteY27" fmla="*/ 1004835 h 2371411"/>
                <a:gd name="connsiteX28" fmla="*/ 0 w 6621864"/>
                <a:gd name="connsiteY28" fmla="*/ 1075173 h 2371411"/>
                <a:gd name="connsiteX29" fmla="*/ 10049 w 6621864"/>
                <a:gd name="connsiteY29" fmla="*/ 1175657 h 2371411"/>
                <a:gd name="connsiteX30" fmla="*/ 10049 w 6621864"/>
                <a:gd name="connsiteY30" fmla="*/ 1240971 h 2371411"/>
                <a:gd name="connsiteX31" fmla="*/ 10049 w 6621864"/>
                <a:gd name="connsiteY31" fmla="*/ 1311310 h 2371411"/>
                <a:gd name="connsiteX32" fmla="*/ 20097 w 6621864"/>
                <a:gd name="connsiteY32" fmla="*/ 1366576 h 2371411"/>
                <a:gd name="connsiteX33" fmla="*/ 40194 w 6621864"/>
                <a:gd name="connsiteY33" fmla="*/ 1431890 h 2371411"/>
                <a:gd name="connsiteX34" fmla="*/ 90436 w 6621864"/>
                <a:gd name="connsiteY34" fmla="*/ 1462035 h 2371411"/>
                <a:gd name="connsiteX35" fmla="*/ 125605 w 6621864"/>
                <a:gd name="connsiteY35" fmla="*/ 1502228 h 2371411"/>
                <a:gd name="connsiteX36" fmla="*/ 175847 w 6621864"/>
                <a:gd name="connsiteY36" fmla="*/ 1592663 h 2371411"/>
                <a:gd name="connsiteX37" fmla="*/ 231113 w 6621864"/>
                <a:gd name="connsiteY37" fmla="*/ 1683099 h 2371411"/>
                <a:gd name="connsiteX38" fmla="*/ 246185 w 6621864"/>
                <a:gd name="connsiteY38" fmla="*/ 1778558 h 2371411"/>
                <a:gd name="connsiteX39" fmla="*/ 226088 w 6621864"/>
                <a:gd name="connsiteY39" fmla="*/ 1808703 h 2371411"/>
                <a:gd name="connsiteX40" fmla="*/ 311499 w 6621864"/>
                <a:gd name="connsiteY40" fmla="*/ 1949380 h 2371411"/>
                <a:gd name="connsiteX41" fmla="*/ 381838 w 6621864"/>
                <a:gd name="connsiteY41" fmla="*/ 2044839 h 2371411"/>
                <a:gd name="connsiteX42" fmla="*/ 572757 w 6621864"/>
                <a:gd name="connsiteY42" fmla="*/ 2286000 h 2371411"/>
                <a:gd name="connsiteX43" fmla="*/ 673240 w 6621864"/>
                <a:gd name="connsiteY43" fmla="*/ 2371411 h 2371411"/>
                <a:gd name="connsiteX44" fmla="*/ 5928528 w 6621864"/>
                <a:gd name="connsiteY44" fmla="*/ 2371411 h 2371411"/>
                <a:gd name="connsiteX45" fmla="*/ 6129495 w 6621864"/>
                <a:gd name="connsiteY45" fmla="*/ 2160395 h 2371411"/>
                <a:gd name="connsiteX46" fmla="*/ 6310365 w 6621864"/>
                <a:gd name="connsiteY46" fmla="*/ 1949380 h 2371411"/>
                <a:gd name="connsiteX47" fmla="*/ 6430946 w 6621864"/>
                <a:gd name="connsiteY47" fmla="*/ 1743389 h 2371411"/>
                <a:gd name="connsiteX48" fmla="*/ 6506308 w 6621864"/>
                <a:gd name="connsiteY48" fmla="*/ 1592663 h 2371411"/>
                <a:gd name="connsiteX49" fmla="*/ 6561574 w 6621864"/>
                <a:gd name="connsiteY49" fmla="*/ 1477107 h 2371411"/>
                <a:gd name="connsiteX50" fmla="*/ 6571622 w 6621864"/>
                <a:gd name="connsiteY50" fmla="*/ 1351503 h 2371411"/>
                <a:gd name="connsiteX51" fmla="*/ 6561574 w 6621864"/>
                <a:gd name="connsiteY51" fmla="*/ 1266092 h 2371411"/>
                <a:gd name="connsiteX52" fmla="*/ 6576647 w 6621864"/>
                <a:gd name="connsiteY52" fmla="*/ 1220874 h 2371411"/>
                <a:gd name="connsiteX53" fmla="*/ 6596743 w 6621864"/>
                <a:gd name="connsiteY53" fmla="*/ 1170633 h 2371411"/>
                <a:gd name="connsiteX54" fmla="*/ 6621864 w 6621864"/>
                <a:gd name="connsiteY54" fmla="*/ 1140488 h 2371411"/>
                <a:gd name="connsiteX55" fmla="*/ 6616840 w 6621864"/>
                <a:gd name="connsiteY55" fmla="*/ 1014883 h 2371411"/>
                <a:gd name="connsiteX56" fmla="*/ 6596743 w 6621864"/>
                <a:gd name="connsiteY56" fmla="*/ 919424 h 2371411"/>
                <a:gd name="connsiteX57" fmla="*/ 6576647 w 6621864"/>
                <a:gd name="connsiteY57" fmla="*/ 839037 h 2371411"/>
                <a:gd name="connsiteX58" fmla="*/ 6551526 w 6621864"/>
                <a:gd name="connsiteY58" fmla="*/ 728505 h 2371411"/>
                <a:gd name="connsiteX59" fmla="*/ 6516357 w 6621864"/>
                <a:gd name="connsiteY59" fmla="*/ 683288 h 2371411"/>
                <a:gd name="connsiteX60" fmla="*/ 6496260 w 6621864"/>
                <a:gd name="connsiteY60" fmla="*/ 638070 h 2371411"/>
                <a:gd name="connsiteX61" fmla="*/ 6415873 w 6621864"/>
                <a:gd name="connsiteY61" fmla="*/ 572756 h 2371411"/>
                <a:gd name="connsiteX62" fmla="*/ 6375680 w 6621864"/>
                <a:gd name="connsiteY62" fmla="*/ 527538 h 2371411"/>
                <a:gd name="connsiteX63" fmla="*/ 6335486 w 6621864"/>
                <a:gd name="connsiteY63" fmla="*/ 487345 h 2371411"/>
                <a:gd name="connsiteX64" fmla="*/ 6300317 w 6621864"/>
                <a:gd name="connsiteY64" fmla="*/ 442127 h 2371411"/>
                <a:gd name="connsiteX65" fmla="*/ 6260124 w 6621864"/>
                <a:gd name="connsiteY65" fmla="*/ 427055 h 2371411"/>
                <a:gd name="connsiteX66" fmla="*/ 6209882 w 6621864"/>
                <a:gd name="connsiteY66" fmla="*/ 381837 h 2371411"/>
                <a:gd name="connsiteX67" fmla="*/ 6189785 w 6621864"/>
                <a:gd name="connsiteY67" fmla="*/ 381837 h 2371411"/>
                <a:gd name="connsiteX68" fmla="*/ 6139543 w 6621864"/>
                <a:gd name="connsiteY68" fmla="*/ 321547 h 2371411"/>
                <a:gd name="connsiteX69" fmla="*/ 6054132 w 6621864"/>
                <a:gd name="connsiteY69" fmla="*/ 281354 h 2371411"/>
                <a:gd name="connsiteX70" fmla="*/ 5968721 w 6621864"/>
                <a:gd name="connsiteY70" fmla="*/ 261257 h 2371411"/>
                <a:gd name="connsiteX71" fmla="*/ 5888335 w 6621864"/>
                <a:gd name="connsiteY71" fmla="*/ 211015 h 2371411"/>
                <a:gd name="connsiteX72" fmla="*/ 5797899 w 6621864"/>
                <a:gd name="connsiteY72" fmla="*/ 180870 h 2371411"/>
                <a:gd name="connsiteX73" fmla="*/ 5752682 w 6621864"/>
                <a:gd name="connsiteY73" fmla="*/ 160773 h 2371411"/>
                <a:gd name="connsiteX74" fmla="*/ 5707464 w 6621864"/>
                <a:gd name="connsiteY74" fmla="*/ 130628 h 2371411"/>
                <a:gd name="connsiteX75" fmla="*/ 5612005 w 6621864"/>
                <a:gd name="connsiteY75" fmla="*/ 100483 h 2371411"/>
                <a:gd name="connsiteX76" fmla="*/ 5591908 w 6621864"/>
                <a:gd name="connsiteY76" fmla="*/ 90435 h 2371411"/>
                <a:gd name="connsiteX77" fmla="*/ 5476352 w 6621864"/>
                <a:gd name="connsiteY77" fmla="*/ 50241 h 2371411"/>
                <a:gd name="connsiteX78" fmla="*/ 5340699 w 6621864"/>
                <a:gd name="connsiteY78" fmla="*/ 25121 h 2371411"/>
                <a:gd name="connsiteX79" fmla="*/ 5270361 w 6621864"/>
                <a:gd name="connsiteY79" fmla="*/ 5024 h 2371411"/>
                <a:gd name="connsiteX80" fmla="*/ 5230168 w 6621864"/>
                <a:gd name="connsiteY80" fmla="*/ 0 h 2371411"/>
                <a:gd name="connsiteX81" fmla="*/ 5240216 w 6621864"/>
                <a:gd name="connsiteY81" fmla="*/ 45217 h 2371411"/>
                <a:gd name="connsiteX82" fmla="*/ 5270361 w 6621864"/>
                <a:gd name="connsiteY82" fmla="*/ 110532 h 2371411"/>
                <a:gd name="connsiteX83" fmla="*/ 5290458 w 6621864"/>
                <a:gd name="connsiteY83" fmla="*/ 180870 h 2371411"/>
                <a:gd name="connsiteX84" fmla="*/ 5310554 w 6621864"/>
                <a:gd name="connsiteY84" fmla="*/ 241160 h 2371411"/>
                <a:gd name="connsiteX85" fmla="*/ 5330651 w 6621864"/>
                <a:gd name="connsiteY85" fmla="*/ 316523 h 2371411"/>
                <a:gd name="connsiteX86" fmla="*/ 5350748 w 6621864"/>
                <a:gd name="connsiteY86" fmla="*/ 356716 h 2371411"/>
                <a:gd name="connsiteX87" fmla="*/ 5380893 w 6621864"/>
                <a:gd name="connsiteY87" fmla="*/ 427055 h 2371411"/>
                <a:gd name="connsiteX88" fmla="*/ 5436159 w 6621864"/>
                <a:gd name="connsiteY88" fmla="*/ 462224 h 2371411"/>
                <a:gd name="connsiteX89" fmla="*/ 5466304 w 6621864"/>
                <a:gd name="connsiteY89" fmla="*/ 517490 h 2371411"/>
                <a:gd name="connsiteX90" fmla="*/ 5526594 w 6621864"/>
                <a:gd name="connsiteY90" fmla="*/ 547635 h 2371411"/>
                <a:gd name="connsiteX91" fmla="*/ 5617029 w 6621864"/>
                <a:gd name="connsiteY91" fmla="*/ 607925 h 2371411"/>
                <a:gd name="connsiteX92" fmla="*/ 5692392 w 6621864"/>
                <a:gd name="connsiteY92" fmla="*/ 678263 h 2371411"/>
                <a:gd name="connsiteX93" fmla="*/ 5772779 w 6621864"/>
                <a:gd name="connsiteY93" fmla="*/ 768699 h 2371411"/>
                <a:gd name="connsiteX94" fmla="*/ 5848141 w 6621864"/>
                <a:gd name="connsiteY94" fmla="*/ 884255 h 2371411"/>
                <a:gd name="connsiteX95" fmla="*/ 5898383 w 6621864"/>
                <a:gd name="connsiteY95" fmla="*/ 959617 h 2371411"/>
                <a:gd name="connsiteX96" fmla="*/ 5913455 w 6621864"/>
                <a:gd name="connsiteY96" fmla="*/ 1034980 h 2371411"/>
                <a:gd name="connsiteX97" fmla="*/ 5933552 w 6621864"/>
                <a:gd name="connsiteY97" fmla="*/ 1150536 h 2371411"/>
                <a:gd name="connsiteX98" fmla="*/ 5933552 w 6621864"/>
                <a:gd name="connsiteY98" fmla="*/ 1301261 h 2371411"/>
                <a:gd name="connsiteX99" fmla="*/ 5918480 w 6621864"/>
                <a:gd name="connsiteY99" fmla="*/ 1416817 h 2371411"/>
                <a:gd name="connsiteX100" fmla="*/ 5903407 w 6621864"/>
                <a:gd name="connsiteY100" fmla="*/ 1487156 h 2371411"/>
                <a:gd name="connsiteX101" fmla="*/ 5868238 w 6621864"/>
                <a:gd name="connsiteY101" fmla="*/ 1557494 h 2371411"/>
                <a:gd name="connsiteX102" fmla="*/ 5833069 w 6621864"/>
                <a:gd name="connsiteY102" fmla="*/ 1657978 h 2371411"/>
                <a:gd name="connsiteX103" fmla="*/ 5792875 w 6621864"/>
                <a:gd name="connsiteY103" fmla="*/ 1743389 h 2371411"/>
                <a:gd name="connsiteX104" fmla="*/ 5722537 w 6621864"/>
                <a:gd name="connsiteY104" fmla="*/ 1823776 h 2371411"/>
                <a:gd name="connsiteX105" fmla="*/ 5662247 w 6621864"/>
                <a:gd name="connsiteY105" fmla="*/ 1894114 h 2371411"/>
                <a:gd name="connsiteX106" fmla="*/ 5541666 w 6621864"/>
                <a:gd name="connsiteY106" fmla="*/ 1989573 h 2371411"/>
                <a:gd name="connsiteX107" fmla="*/ 5431135 w 6621864"/>
                <a:gd name="connsiteY107" fmla="*/ 2074984 h 2371411"/>
                <a:gd name="connsiteX108" fmla="*/ 5255288 w 6621864"/>
                <a:gd name="connsiteY108" fmla="*/ 2180492 h 2371411"/>
                <a:gd name="connsiteX109" fmla="*/ 5044273 w 6621864"/>
                <a:gd name="connsiteY109" fmla="*/ 2301072 h 2371411"/>
                <a:gd name="connsiteX110" fmla="*/ 4983983 w 6621864"/>
                <a:gd name="connsiteY110" fmla="*/ 2341266 h 2371411"/>
                <a:gd name="connsiteX111" fmla="*/ 1622809 w 6621864"/>
                <a:gd name="connsiteY111" fmla="*/ 2356338 h 2371411"/>
                <a:gd name="connsiteX112" fmla="*/ 1552471 w 6621864"/>
                <a:gd name="connsiteY112" fmla="*/ 2296048 h 2371411"/>
                <a:gd name="connsiteX113" fmla="*/ 1416818 w 6621864"/>
                <a:gd name="connsiteY113" fmla="*/ 2225710 h 2371411"/>
                <a:gd name="connsiteX114" fmla="*/ 1301262 w 6621864"/>
                <a:gd name="connsiteY114" fmla="*/ 2160395 h 2371411"/>
                <a:gd name="connsiteX115" fmla="*/ 1170633 w 6621864"/>
                <a:gd name="connsiteY115" fmla="*/ 2069960 h 2371411"/>
                <a:gd name="connsiteX116" fmla="*/ 1075174 w 6621864"/>
                <a:gd name="connsiteY116" fmla="*/ 1989573 h 2371411"/>
                <a:gd name="connsiteX117" fmla="*/ 1029957 w 6621864"/>
                <a:gd name="connsiteY117" fmla="*/ 1949380 h 2371411"/>
                <a:gd name="connsiteX118" fmla="*/ 894304 w 6621864"/>
                <a:gd name="connsiteY118" fmla="*/ 1848896 h 2371411"/>
                <a:gd name="connsiteX119" fmla="*/ 808893 w 6621864"/>
                <a:gd name="connsiteY119" fmla="*/ 1718268 h 2371411"/>
                <a:gd name="connsiteX120" fmla="*/ 753627 w 6621864"/>
                <a:gd name="connsiteY120" fmla="*/ 1587639 h 2371411"/>
                <a:gd name="connsiteX121" fmla="*/ 708409 w 6621864"/>
                <a:gd name="connsiteY121" fmla="*/ 1467059 h 2371411"/>
                <a:gd name="connsiteX122" fmla="*/ 693337 w 6621864"/>
                <a:gd name="connsiteY122" fmla="*/ 1381648 h 2371411"/>
                <a:gd name="connsiteX123" fmla="*/ 688313 w 6621864"/>
                <a:gd name="connsiteY123" fmla="*/ 1286189 h 2371411"/>
                <a:gd name="connsiteX124" fmla="*/ 683288 w 6621864"/>
                <a:gd name="connsiteY124" fmla="*/ 1185705 h 2371411"/>
                <a:gd name="connsiteX125" fmla="*/ 703385 w 6621864"/>
                <a:gd name="connsiteY125" fmla="*/ 1055077 h 2371411"/>
                <a:gd name="connsiteX126" fmla="*/ 723482 w 6621864"/>
                <a:gd name="connsiteY126" fmla="*/ 984738 h 2371411"/>
                <a:gd name="connsiteX127" fmla="*/ 768699 w 6621864"/>
                <a:gd name="connsiteY127" fmla="*/ 904351 h 2371411"/>
                <a:gd name="connsiteX128" fmla="*/ 813917 w 6621864"/>
                <a:gd name="connsiteY128" fmla="*/ 823965 h 2371411"/>
                <a:gd name="connsiteX129" fmla="*/ 904352 w 6621864"/>
                <a:gd name="connsiteY129" fmla="*/ 743578 h 2371411"/>
                <a:gd name="connsiteX130" fmla="*/ 959618 w 6621864"/>
                <a:gd name="connsiteY130" fmla="*/ 703384 h 2371411"/>
                <a:gd name="connsiteX131" fmla="*/ 1009860 w 6621864"/>
                <a:gd name="connsiteY131" fmla="*/ 658167 h 2371411"/>
                <a:gd name="connsiteX132" fmla="*/ 1045029 w 6621864"/>
                <a:gd name="connsiteY132" fmla="*/ 633046 h 2371411"/>
                <a:gd name="connsiteX133" fmla="*/ 1110343 w 6621864"/>
                <a:gd name="connsiteY133" fmla="*/ 597877 h 2371411"/>
                <a:gd name="connsiteX134" fmla="*/ 1150537 w 6621864"/>
                <a:gd name="connsiteY134" fmla="*/ 557683 h 2371411"/>
                <a:gd name="connsiteX135" fmla="*/ 1170633 w 6621864"/>
                <a:gd name="connsiteY135" fmla="*/ 512466 h 2371411"/>
                <a:gd name="connsiteX136" fmla="*/ 1215851 w 6621864"/>
                <a:gd name="connsiteY136" fmla="*/ 477296 h 2371411"/>
                <a:gd name="connsiteX137" fmla="*/ 1245996 w 6621864"/>
                <a:gd name="connsiteY137" fmla="*/ 447151 h 2371411"/>
                <a:gd name="connsiteX138" fmla="*/ 1261069 w 6621864"/>
                <a:gd name="connsiteY138" fmla="*/ 411982 h 2371411"/>
                <a:gd name="connsiteX139" fmla="*/ 1281165 w 6621864"/>
                <a:gd name="connsiteY139" fmla="*/ 326571 h 2371411"/>
                <a:gd name="connsiteX140" fmla="*/ 1296238 w 6621864"/>
                <a:gd name="connsiteY140" fmla="*/ 276329 h 2371411"/>
                <a:gd name="connsiteX141" fmla="*/ 1306286 w 6621864"/>
                <a:gd name="connsiteY141" fmla="*/ 226088 h 2371411"/>
                <a:gd name="connsiteX142" fmla="*/ 1311310 w 6621864"/>
                <a:gd name="connsiteY142" fmla="*/ 160773 h 2371411"/>
                <a:gd name="connsiteX143" fmla="*/ 1321359 w 6621864"/>
                <a:gd name="connsiteY143" fmla="*/ 125604 h 2371411"/>
                <a:gd name="connsiteX144" fmla="*/ 1321359 w 6621864"/>
                <a:gd name="connsiteY144" fmla="*/ 90435 h 2371411"/>
                <a:gd name="connsiteX145" fmla="*/ 1356528 w 6621864"/>
                <a:gd name="connsiteY145" fmla="*/ 35169 h 237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621864" h="2371411">
                  <a:moveTo>
                    <a:pt x="1356528" y="35169"/>
                  </a:moveTo>
                  <a:lnTo>
                    <a:pt x="1291214" y="45217"/>
                  </a:lnTo>
                  <a:lnTo>
                    <a:pt x="1271117" y="60290"/>
                  </a:lnTo>
                  <a:lnTo>
                    <a:pt x="1190730" y="60290"/>
                  </a:lnTo>
                  <a:lnTo>
                    <a:pt x="1125416" y="90435"/>
                  </a:lnTo>
                  <a:lnTo>
                    <a:pt x="1065126" y="125604"/>
                  </a:lnTo>
                  <a:lnTo>
                    <a:pt x="964642" y="150725"/>
                  </a:lnTo>
                  <a:lnTo>
                    <a:pt x="879231" y="170822"/>
                  </a:lnTo>
                  <a:lnTo>
                    <a:pt x="818941" y="185894"/>
                  </a:lnTo>
                  <a:lnTo>
                    <a:pt x="783772" y="205991"/>
                  </a:lnTo>
                  <a:lnTo>
                    <a:pt x="773724" y="221063"/>
                  </a:lnTo>
                  <a:lnTo>
                    <a:pt x="713433" y="251208"/>
                  </a:lnTo>
                  <a:lnTo>
                    <a:pt x="628022" y="266281"/>
                  </a:lnTo>
                  <a:lnTo>
                    <a:pt x="628022" y="291402"/>
                  </a:lnTo>
                  <a:lnTo>
                    <a:pt x="542611" y="331595"/>
                  </a:lnTo>
                  <a:lnTo>
                    <a:pt x="452176" y="381837"/>
                  </a:lnTo>
                  <a:lnTo>
                    <a:pt x="386862" y="447151"/>
                  </a:lnTo>
                  <a:lnTo>
                    <a:pt x="296427" y="497393"/>
                  </a:lnTo>
                  <a:lnTo>
                    <a:pt x="271306" y="537587"/>
                  </a:lnTo>
                  <a:lnTo>
                    <a:pt x="241161" y="567732"/>
                  </a:lnTo>
                  <a:lnTo>
                    <a:pt x="205992" y="592852"/>
                  </a:lnTo>
                  <a:lnTo>
                    <a:pt x="160774" y="628022"/>
                  </a:lnTo>
                  <a:lnTo>
                    <a:pt x="120581" y="673239"/>
                  </a:lnTo>
                  <a:lnTo>
                    <a:pt x="105508" y="743578"/>
                  </a:lnTo>
                  <a:lnTo>
                    <a:pt x="65315" y="823965"/>
                  </a:lnTo>
                  <a:lnTo>
                    <a:pt x="45218" y="864158"/>
                  </a:lnTo>
                  <a:lnTo>
                    <a:pt x="25121" y="934496"/>
                  </a:lnTo>
                  <a:lnTo>
                    <a:pt x="5025" y="1004835"/>
                  </a:lnTo>
                  <a:lnTo>
                    <a:pt x="0" y="1075173"/>
                  </a:lnTo>
                  <a:lnTo>
                    <a:pt x="10049" y="1175657"/>
                  </a:lnTo>
                  <a:lnTo>
                    <a:pt x="10049" y="1240971"/>
                  </a:lnTo>
                  <a:lnTo>
                    <a:pt x="10049" y="1311310"/>
                  </a:lnTo>
                  <a:lnTo>
                    <a:pt x="20097" y="1366576"/>
                  </a:lnTo>
                  <a:lnTo>
                    <a:pt x="40194" y="1431890"/>
                  </a:lnTo>
                  <a:lnTo>
                    <a:pt x="90436" y="1462035"/>
                  </a:lnTo>
                  <a:lnTo>
                    <a:pt x="125605" y="1502228"/>
                  </a:lnTo>
                  <a:lnTo>
                    <a:pt x="175847" y="1592663"/>
                  </a:lnTo>
                  <a:lnTo>
                    <a:pt x="231113" y="1683099"/>
                  </a:lnTo>
                  <a:lnTo>
                    <a:pt x="246185" y="1778558"/>
                  </a:lnTo>
                  <a:lnTo>
                    <a:pt x="226088" y="1808703"/>
                  </a:lnTo>
                  <a:lnTo>
                    <a:pt x="311499" y="1949380"/>
                  </a:lnTo>
                  <a:lnTo>
                    <a:pt x="381838" y="2044839"/>
                  </a:lnTo>
                  <a:lnTo>
                    <a:pt x="572757" y="2286000"/>
                  </a:lnTo>
                  <a:lnTo>
                    <a:pt x="673240" y="2371411"/>
                  </a:lnTo>
                  <a:lnTo>
                    <a:pt x="5928528" y="2371411"/>
                  </a:lnTo>
                  <a:lnTo>
                    <a:pt x="6129495" y="2160395"/>
                  </a:lnTo>
                  <a:lnTo>
                    <a:pt x="6310365" y="1949380"/>
                  </a:lnTo>
                  <a:lnTo>
                    <a:pt x="6430946" y="1743389"/>
                  </a:lnTo>
                  <a:lnTo>
                    <a:pt x="6506308" y="1592663"/>
                  </a:lnTo>
                  <a:lnTo>
                    <a:pt x="6561574" y="1477107"/>
                  </a:lnTo>
                  <a:lnTo>
                    <a:pt x="6571622" y="1351503"/>
                  </a:lnTo>
                  <a:lnTo>
                    <a:pt x="6561574" y="1266092"/>
                  </a:lnTo>
                  <a:lnTo>
                    <a:pt x="6576647" y="1220874"/>
                  </a:lnTo>
                  <a:lnTo>
                    <a:pt x="6596743" y="1170633"/>
                  </a:lnTo>
                  <a:lnTo>
                    <a:pt x="6621864" y="1140488"/>
                  </a:lnTo>
                  <a:lnTo>
                    <a:pt x="6616840" y="1014883"/>
                  </a:lnTo>
                  <a:lnTo>
                    <a:pt x="6596743" y="919424"/>
                  </a:lnTo>
                  <a:lnTo>
                    <a:pt x="6576647" y="839037"/>
                  </a:lnTo>
                  <a:lnTo>
                    <a:pt x="6551526" y="728505"/>
                  </a:lnTo>
                  <a:lnTo>
                    <a:pt x="6516357" y="683288"/>
                  </a:lnTo>
                  <a:lnTo>
                    <a:pt x="6496260" y="638070"/>
                  </a:lnTo>
                  <a:lnTo>
                    <a:pt x="6415873" y="572756"/>
                  </a:lnTo>
                  <a:lnTo>
                    <a:pt x="6375680" y="527538"/>
                  </a:lnTo>
                  <a:lnTo>
                    <a:pt x="6335486" y="487345"/>
                  </a:lnTo>
                  <a:lnTo>
                    <a:pt x="6300317" y="442127"/>
                  </a:lnTo>
                  <a:lnTo>
                    <a:pt x="6260124" y="427055"/>
                  </a:lnTo>
                  <a:lnTo>
                    <a:pt x="6209882" y="381837"/>
                  </a:lnTo>
                  <a:lnTo>
                    <a:pt x="6189785" y="381837"/>
                  </a:lnTo>
                  <a:lnTo>
                    <a:pt x="6139543" y="321547"/>
                  </a:lnTo>
                  <a:lnTo>
                    <a:pt x="6054132" y="281354"/>
                  </a:lnTo>
                  <a:lnTo>
                    <a:pt x="5968721" y="261257"/>
                  </a:lnTo>
                  <a:lnTo>
                    <a:pt x="5888335" y="211015"/>
                  </a:lnTo>
                  <a:lnTo>
                    <a:pt x="5797899" y="180870"/>
                  </a:lnTo>
                  <a:lnTo>
                    <a:pt x="5752682" y="160773"/>
                  </a:lnTo>
                  <a:lnTo>
                    <a:pt x="5707464" y="130628"/>
                  </a:lnTo>
                  <a:lnTo>
                    <a:pt x="5612005" y="100483"/>
                  </a:lnTo>
                  <a:lnTo>
                    <a:pt x="5591908" y="90435"/>
                  </a:lnTo>
                  <a:lnTo>
                    <a:pt x="5476352" y="50241"/>
                  </a:lnTo>
                  <a:lnTo>
                    <a:pt x="5340699" y="25121"/>
                  </a:lnTo>
                  <a:lnTo>
                    <a:pt x="5270361" y="5024"/>
                  </a:lnTo>
                  <a:lnTo>
                    <a:pt x="5230168" y="0"/>
                  </a:lnTo>
                  <a:lnTo>
                    <a:pt x="5240216" y="45217"/>
                  </a:lnTo>
                  <a:lnTo>
                    <a:pt x="5270361" y="110532"/>
                  </a:lnTo>
                  <a:lnTo>
                    <a:pt x="5290458" y="180870"/>
                  </a:lnTo>
                  <a:lnTo>
                    <a:pt x="5310554" y="241160"/>
                  </a:lnTo>
                  <a:lnTo>
                    <a:pt x="5330651" y="316523"/>
                  </a:lnTo>
                  <a:lnTo>
                    <a:pt x="5350748" y="356716"/>
                  </a:lnTo>
                  <a:lnTo>
                    <a:pt x="5380893" y="427055"/>
                  </a:lnTo>
                  <a:lnTo>
                    <a:pt x="5436159" y="462224"/>
                  </a:lnTo>
                  <a:lnTo>
                    <a:pt x="5466304" y="517490"/>
                  </a:lnTo>
                  <a:lnTo>
                    <a:pt x="5526594" y="547635"/>
                  </a:lnTo>
                  <a:lnTo>
                    <a:pt x="5617029" y="607925"/>
                  </a:lnTo>
                  <a:lnTo>
                    <a:pt x="5692392" y="678263"/>
                  </a:lnTo>
                  <a:lnTo>
                    <a:pt x="5772779" y="768699"/>
                  </a:lnTo>
                  <a:lnTo>
                    <a:pt x="5848141" y="884255"/>
                  </a:lnTo>
                  <a:lnTo>
                    <a:pt x="5898383" y="959617"/>
                  </a:lnTo>
                  <a:lnTo>
                    <a:pt x="5913455" y="1034980"/>
                  </a:lnTo>
                  <a:lnTo>
                    <a:pt x="5933552" y="1150536"/>
                  </a:lnTo>
                  <a:lnTo>
                    <a:pt x="5933552" y="1301261"/>
                  </a:lnTo>
                  <a:lnTo>
                    <a:pt x="5918480" y="1416817"/>
                  </a:lnTo>
                  <a:lnTo>
                    <a:pt x="5903407" y="1487156"/>
                  </a:lnTo>
                  <a:lnTo>
                    <a:pt x="5868238" y="1557494"/>
                  </a:lnTo>
                  <a:lnTo>
                    <a:pt x="5833069" y="1657978"/>
                  </a:lnTo>
                  <a:lnTo>
                    <a:pt x="5792875" y="1743389"/>
                  </a:lnTo>
                  <a:lnTo>
                    <a:pt x="5722537" y="1823776"/>
                  </a:lnTo>
                  <a:lnTo>
                    <a:pt x="5662247" y="1894114"/>
                  </a:lnTo>
                  <a:lnTo>
                    <a:pt x="5541666" y="1989573"/>
                  </a:lnTo>
                  <a:lnTo>
                    <a:pt x="5431135" y="2074984"/>
                  </a:lnTo>
                  <a:lnTo>
                    <a:pt x="5255288" y="2180492"/>
                  </a:lnTo>
                  <a:lnTo>
                    <a:pt x="5044273" y="2301072"/>
                  </a:lnTo>
                  <a:lnTo>
                    <a:pt x="4983983" y="2341266"/>
                  </a:lnTo>
                  <a:lnTo>
                    <a:pt x="1622809" y="2356338"/>
                  </a:lnTo>
                  <a:lnTo>
                    <a:pt x="1552471" y="2296048"/>
                  </a:lnTo>
                  <a:lnTo>
                    <a:pt x="1416818" y="2225710"/>
                  </a:lnTo>
                  <a:lnTo>
                    <a:pt x="1301262" y="2160395"/>
                  </a:lnTo>
                  <a:lnTo>
                    <a:pt x="1170633" y="2069960"/>
                  </a:lnTo>
                  <a:lnTo>
                    <a:pt x="1075174" y="1989573"/>
                  </a:lnTo>
                  <a:lnTo>
                    <a:pt x="1029957" y="1949380"/>
                  </a:lnTo>
                  <a:lnTo>
                    <a:pt x="894304" y="1848896"/>
                  </a:lnTo>
                  <a:lnTo>
                    <a:pt x="808893" y="1718268"/>
                  </a:lnTo>
                  <a:lnTo>
                    <a:pt x="753627" y="1587639"/>
                  </a:lnTo>
                  <a:lnTo>
                    <a:pt x="708409" y="1467059"/>
                  </a:lnTo>
                  <a:lnTo>
                    <a:pt x="693337" y="1381648"/>
                  </a:lnTo>
                  <a:lnTo>
                    <a:pt x="688313" y="1286189"/>
                  </a:lnTo>
                  <a:lnTo>
                    <a:pt x="683288" y="1185705"/>
                  </a:lnTo>
                  <a:lnTo>
                    <a:pt x="703385" y="1055077"/>
                  </a:lnTo>
                  <a:lnTo>
                    <a:pt x="723482" y="984738"/>
                  </a:lnTo>
                  <a:lnTo>
                    <a:pt x="768699" y="904351"/>
                  </a:lnTo>
                  <a:lnTo>
                    <a:pt x="813917" y="823965"/>
                  </a:lnTo>
                  <a:lnTo>
                    <a:pt x="904352" y="743578"/>
                  </a:lnTo>
                  <a:lnTo>
                    <a:pt x="959618" y="703384"/>
                  </a:lnTo>
                  <a:lnTo>
                    <a:pt x="1009860" y="658167"/>
                  </a:lnTo>
                  <a:lnTo>
                    <a:pt x="1045029" y="633046"/>
                  </a:lnTo>
                  <a:lnTo>
                    <a:pt x="1110343" y="597877"/>
                  </a:lnTo>
                  <a:lnTo>
                    <a:pt x="1150537" y="557683"/>
                  </a:lnTo>
                  <a:lnTo>
                    <a:pt x="1170633" y="512466"/>
                  </a:lnTo>
                  <a:lnTo>
                    <a:pt x="1215851" y="477296"/>
                  </a:lnTo>
                  <a:lnTo>
                    <a:pt x="1245996" y="447151"/>
                  </a:lnTo>
                  <a:lnTo>
                    <a:pt x="1261069" y="411982"/>
                  </a:lnTo>
                  <a:lnTo>
                    <a:pt x="1281165" y="326571"/>
                  </a:lnTo>
                  <a:lnTo>
                    <a:pt x="1296238" y="276329"/>
                  </a:lnTo>
                  <a:lnTo>
                    <a:pt x="1306286" y="226088"/>
                  </a:lnTo>
                  <a:lnTo>
                    <a:pt x="1311310" y="160773"/>
                  </a:lnTo>
                  <a:lnTo>
                    <a:pt x="1321359" y="125604"/>
                  </a:lnTo>
                  <a:lnTo>
                    <a:pt x="1321359" y="90435"/>
                  </a:lnTo>
                  <a:lnTo>
                    <a:pt x="1356528" y="35169"/>
                  </a:ln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455ED90-7869-49E3-ABDF-AD009DA95E4A}"/>
              </a:ext>
            </a:extLst>
          </p:cNvPr>
          <p:cNvGrpSpPr/>
          <p:nvPr/>
        </p:nvGrpSpPr>
        <p:grpSpPr>
          <a:xfrm>
            <a:off x="6426878" y="2510286"/>
            <a:ext cx="2465603" cy="1163924"/>
            <a:chOff x="6426877" y="3032296"/>
            <a:chExt cx="2465603" cy="1163924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5DED1D3-DFC2-4214-90B3-1B03B429588E}"/>
                </a:ext>
              </a:extLst>
            </p:cNvPr>
            <p:cNvSpPr txBox="1"/>
            <p:nvPr/>
          </p:nvSpPr>
          <p:spPr>
            <a:xfrm>
              <a:off x="6426877" y="3032296"/>
              <a:ext cx="2005598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b="1" dirty="0">
                  <a:solidFill>
                    <a:srgbClr val="C00000"/>
                  </a:solidFill>
                </a:rPr>
                <a:t>DIVERTOR</a:t>
              </a:r>
            </a:p>
            <a:p>
              <a:pPr marL="180971" indent="-180971">
                <a:buFont typeface="Wingdings" panose="05000000000000000000" pitchFamily="2" charset="2"/>
                <a:buChar char="Ø"/>
              </a:pPr>
              <a:r>
                <a:rPr lang="en-GB" sz="1400" dirty="0"/>
                <a:t>Inner &amp; outer divertor</a:t>
              </a:r>
              <a:endParaRPr lang="en-GB" sz="1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597BB3EF-6D7D-4E36-BFF2-A194463B7177}"/>
                </a:ext>
              </a:extLst>
            </p:cNvPr>
            <p:cNvGrpSpPr/>
            <p:nvPr/>
          </p:nvGrpSpPr>
          <p:grpSpPr>
            <a:xfrm>
              <a:off x="6619735" y="3826888"/>
              <a:ext cx="2272745" cy="369332"/>
              <a:chOff x="6619735" y="3826888"/>
              <a:chExt cx="2272745" cy="369332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A6168FB2-6F40-4762-A981-438E0FDD70C5}"/>
                  </a:ext>
                </a:extLst>
              </p:cNvPr>
              <p:cNvSpPr txBox="1"/>
              <p:nvPr/>
            </p:nvSpPr>
            <p:spPr>
              <a:xfrm>
                <a:off x="7123791" y="3826888"/>
                <a:ext cx="1768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00" b="1" dirty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r>
                  <a:rPr lang="en-GB" sz="1800" b="1" dirty="0">
                    <a:solidFill>
                      <a:schemeClr val="accent2">
                        <a:lumMod val="75000"/>
                      </a:schemeClr>
                    </a:solidFill>
                  </a:rPr>
                  <a:t>W – coated CFC</a:t>
                </a: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4A117AA4-C4DC-4C43-B2D4-86571E4AD828}"/>
                  </a:ext>
                </a:extLst>
              </p:cNvPr>
              <p:cNvSpPr/>
              <p:nvPr/>
            </p:nvSpPr>
            <p:spPr>
              <a:xfrm>
                <a:off x="6619735" y="3882727"/>
                <a:ext cx="576064" cy="242654"/>
              </a:xfrm>
              <a:prstGeom prst="roundRect">
                <a:avLst/>
              </a:pr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800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22FD984-CC9E-47F2-B017-8B260A697BCA}"/>
              </a:ext>
            </a:extLst>
          </p:cNvPr>
          <p:cNvGrpSpPr/>
          <p:nvPr/>
        </p:nvGrpSpPr>
        <p:grpSpPr>
          <a:xfrm>
            <a:off x="1306915" y="3405724"/>
            <a:ext cx="3894019" cy="1314801"/>
            <a:chOff x="1306914" y="3405723"/>
            <a:chExt cx="3894019" cy="1314801"/>
          </a:xfrm>
        </p:grpSpPr>
        <p:sp>
          <p:nvSpPr>
            <p:cNvPr id="196" name="Freeform 13">
              <a:extLst>
                <a:ext uri="{FF2B5EF4-FFF2-40B4-BE49-F238E27FC236}">
                  <a16:creationId xmlns:a16="http://schemas.microsoft.com/office/drawing/2014/main" id="{CC0594BC-DC56-417D-A182-2AED7397B109}"/>
                </a:ext>
              </a:extLst>
            </p:cNvPr>
            <p:cNvSpPr/>
            <p:nvPr/>
          </p:nvSpPr>
          <p:spPr>
            <a:xfrm>
              <a:off x="1306914" y="3470844"/>
              <a:ext cx="1345207" cy="1249680"/>
            </a:xfrm>
            <a:custGeom>
              <a:avLst/>
              <a:gdLst>
                <a:gd name="connsiteX0" fmla="*/ 394362 w 1811466"/>
                <a:gd name="connsiteY0" fmla="*/ 0 h 1746461"/>
                <a:gd name="connsiteX1" fmla="*/ 359693 w 1811466"/>
                <a:gd name="connsiteY1" fmla="*/ 112675 h 1746461"/>
                <a:gd name="connsiteX2" fmla="*/ 303356 w 1811466"/>
                <a:gd name="connsiteY2" fmla="*/ 229683 h 1746461"/>
                <a:gd name="connsiteX3" fmla="*/ 277354 w 1811466"/>
                <a:gd name="connsiteY3" fmla="*/ 346692 h 1746461"/>
                <a:gd name="connsiteX4" fmla="*/ 255685 w 1811466"/>
                <a:gd name="connsiteY4" fmla="*/ 468034 h 1746461"/>
                <a:gd name="connsiteX5" fmla="*/ 247018 w 1811466"/>
                <a:gd name="connsiteY5" fmla="*/ 598044 h 1746461"/>
                <a:gd name="connsiteX6" fmla="*/ 286021 w 1811466"/>
                <a:gd name="connsiteY6" fmla="*/ 710718 h 1746461"/>
                <a:gd name="connsiteX7" fmla="*/ 325024 w 1811466"/>
                <a:gd name="connsiteY7" fmla="*/ 840728 h 1746461"/>
                <a:gd name="connsiteX8" fmla="*/ 385695 w 1811466"/>
                <a:gd name="connsiteY8" fmla="*/ 957736 h 1746461"/>
                <a:gd name="connsiteX9" fmla="*/ 476702 w 1811466"/>
                <a:gd name="connsiteY9" fmla="*/ 1066078 h 1746461"/>
                <a:gd name="connsiteX10" fmla="*/ 567708 w 1811466"/>
                <a:gd name="connsiteY10" fmla="*/ 1161418 h 1746461"/>
                <a:gd name="connsiteX11" fmla="*/ 715052 w 1811466"/>
                <a:gd name="connsiteY11" fmla="*/ 1274093 h 1746461"/>
                <a:gd name="connsiteX12" fmla="*/ 875397 w 1811466"/>
                <a:gd name="connsiteY12" fmla="*/ 1404102 h 1746461"/>
                <a:gd name="connsiteX13" fmla="*/ 1087746 w 1811466"/>
                <a:gd name="connsiteY13" fmla="*/ 1512444 h 1746461"/>
                <a:gd name="connsiteX14" fmla="*/ 1308762 w 1811466"/>
                <a:gd name="connsiteY14" fmla="*/ 1607784 h 1746461"/>
                <a:gd name="connsiteX15" fmla="*/ 1499443 w 1811466"/>
                <a:gd name="connsiteY15" fmla="*/ 1672789 h 1746461"/>
                <a:gd name="connsiteX16" fmla="*/ 1586116 w 1811466"/>
                <a:gd name="connsiteY16" fmla="*/ 1694457 h 1746461"/>
                <a:gd name="connsiteX17" fmla="*/ 1759462 w 1811466"/>
                <a:gd name="connsiteY17" fmla="*/ 1733460 h 1746461"/>
                <a:gd name="connsiteX18" fmla="*/ 1811466 w 1811466"/>
                <a:gd name="connsiteY18" fmla="*/ 1746461 h 1746461"/>
                <a:gd name="connsiteX19" fmla="*/ 1534112 w 1811466"/>
                <a:gd name="connsiteY19" fmla="*/ 1746461 h 1746461"/>
                <a:gd name="connsiteX20" fmla="*/ 1200421 w 1811466"/>
                <a:gd name="connsiteY20" fmla="*/ 1746461 h 1746461"/>
                <a:gd name="connsiteX21" fmla="*/ 983739 w 1811466"/>
                <a:gd name="connsiteY21" fmla="*/ 1746461 h 1746461"/>
                <a:gd name="connsiteX22" fmla="*/ 853729 w 1811466"/>
                <a:gd name="connsiteY22" fmla="*/ 1681456 h 1746461"/>
                <a:gd name="connsiteX23" fmla="*/ 650048 w 1811466"/>
                <a:gd name="connsiteY23" fmla="*/ 1555780 h 1746461"/>
                <a:gd name="connsiteX24" fmla="*/ 507037 w 1811466"/>
                <a:gd name="connsiteY24" fmla="*/ 1464773 h 1746461"/>
                <a:gd name="connsiteX25" fmla="*/ 394362 w 1811466"/>
                <a:gd name="connsiteY25" fmla="*/ 1378100 h 1746461"/>
                <a:gd name="connsiteX26" fmla="*/ 346692 w 1811466"/>
                <a:gd name="connsiteY26" fmla="*/ 1334764 h 1746461"/>
                <a:gd name="connsiteX27" fmla="*/ 242685 w 1811466"/>
                <a:gd name="connsiteY27" fmla="*/ 1239424 h 1746461"/>
                <a:gd name="connsiteX28" fmla="*/ 160345 w 1811466"/>
                <a:gd name="connsiteY28" fmla="*/ 1100747 h 1746461"/>
                <a:gd name="connsiteX29" fmla="*/ 60671 w 1811466"/>
                <a:gd name="connsiteY29" fmla="*/ 940402 h 1746461"/>
                <a:gd name="connsiteX30" fmla="*/ 21668 w 1811466"/>
                <a:gd name="connsiteY30" fmla="*/ 801725 h 1746461"/>
                <a:gd name="connsiteX31" fmla="*/ 0 w 1811466"/>
                <a:gd name="connsiteY31" fmla="*/ 624045 h 1746461"/>
                <a:gd name="connsiteX32" fmla="*/ 4334 w 1811466"/>
                <a:gd name="connsiteY32" fmla="*/ 520038 h 1746461"/>
                <a:gd name="connsiteX33" fmla="*/ 26002 w 1811466"/>
                <a:gd name="connsiteY33" fmla="*/ 394362 h 1746461"/>
                <a:gd name="connsiteX34" fmla="*/ 78006 w 1811466"/>
                <a:gd name="connsiteY34" fmla="*/ 299022 h 1746461"/>
                <a:gd name="connsiteX35" fmla="*/ 121342 w 1811466"/>
                <a:gd name="connsiteY35" fmla="*/ 225350 h 1746461"/>
                <a:gd name="connsiteX36" fmla="*/ 173346 w 1811466"/>
                <a:gd name="connsiteY36" fmla="*/ 156011 h 1746461"/>
                <a:gd name="connsiteX37" fmla="*/ 277354 w 1811466"/>
                <a:gd name="connsiteY37" fmla="*/ 78006 h 1746461"/>
                <a:gd name="connsiteX38" fmla="*/ 394362 w 1811466"/>
                <a:gd name="connsiteY38" fmla="*/ 0 h 174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11466" h="1746461">
                  <a:moveTo>
                    <a:pt x="394362" y="0"/>
                  </a:moveTo>
                  <a:lnTo>
                    <a:pt x="359693" y="112675"/>
                  </a:lnTo>
                  <a:lnTo>
                    <a:pt x="303356" y="229683"/>
                  </a:lnTo>
                  <a:lnTo>
                    <a:pt x="277354" y="346692"/>
                  </a:lnTo>
                  <a:lnTo>
                    <a:pt x="255685" y="468034"/>
                  </a:lnTo>
                  <a:lnTo>
                    <a:pt x="247018" y="598044"/>
                  </a:lnTo>
                  <a:lnTo>
                    <a:pt x="286021" y="710718"/>
                  </a:lnTo>
                  <a:lnTo>
                    <a:pt x="325024" y="840728"/>
                  </a:lnTo>
                  <a:lnTo>
                    <a:pt x="385695" y="957736"/>
                  </a:lnTo>
                  <a:lnTo>
                    <a:pt x="476702" y="1066078"/>
                  </a:lnTo>
                  <a:lnTo>
                    <a:pt x="567708" y="1161418"/>
                  </a:lnTo>
                  <a:lnTo>
                    <a:pt x="715052" y="1274093"/>
                  </a:lnTo>
                  <a:lnTo>
                    <a:pt x="875397" y="1404102"/>
                  </a:lnTo>
                  <a:lnTo>
                    <a:pt x="1087746" y="1512444"/>
                  </a:lnTo>
                  <a:lnTo>
                    <a:pt x="1308762" y="1607784"/>
                  </a:lnTo>
                  <a:lnTo>
                    <a:pt x="1499443" y="1672789"/>
                  </a:lnTo>
                  <a:lnTo>
                    <a:pt x="1586116" y="1694457"/>
                  </a:lnTo>
                  <a:lnTo>
                    <a:pt x="1759462" y="1733460"/>
                  </a:lnTo>
                  <a:lnTo>
                    <a:pt x="1811466" y="1746461"/>
                  </a:lnTo>
                  <a:lnTo>
                    <a:pt x="1534112" y="1746461"/>
                  </a:lnTo>
                  <a:lnTo>
                    <a:pt x="1200421" y="1746461"/>
                  </a:lnTo>
                  <a:lnTo>
                    <a:pt x="983739" y="1746461"/>
                  </a:lnTo>
                  <a:lnTo>
                    <a:pt x="853729" y="1681456"/>
                  </a:lnTo>
                  <a:lnTo>
                    <a:pt x="650048" y="1555780"/>
                  </a:lnTo>
                  <a:lnTo>
                    <a:pt x="507037" y="1464773"/>
                  </a:lnTo>
                  <a:lnTo>
                    <a:pt x="394362" y="1378100"/>
                  </a:lnTo>
                  <a:lnTo>
                    <a:pt x="346692" y="1334764"/>
                  </a:lnTo>
                  <a:lnTo>
                    <a:pt x="242685" y="1239424"/>
                  </a:lnTo>
                  <a:lnTo>
                    <a:pt x="160345" y="1100747"/>
                  </a:lnTo>
                  <a:lnTo>
                    <a:pt x="60671" y="940402"/>
                  </a:lnTo>
                  <a:lnTo>
                    <a:pt x="21668" y="801725"/>
                  </a:lnTo>
                  <a:lnTo>
                    <a:pt x="0" y="624045"/>
                  </a:lnTo>
                  <a:lnTo>
                    <a:pt x="4334" y="520038"/>
                  </a:lnTo>
                  <a:lnTo>
                    <a:pt x="26002" y="394362"/>
                  </a:lnTo>
                  <a:lnTo>
                    <a:pt x="78006" y="299022"/>
                  </a:lnTo>
                  <a:lnTo>
                    <a:pt x="121342" y="225350"/>
                  </a:lnTo>
                  <a:lnTo>
                    <a:pt x="173346" y="156011"/>
                  </a:lnTo>
                  <a:lnTo>
                    <a:pt x="277354" y="78006"/>
                  </a:lnTo>
                  <a:lnTo>
                    <a:pt x="394362" y="0"/>
                  </a:lnTo>
                  <a:close/>
                </a:path>
              </a:pathLst>
            </a:custGeom>
            <a:solidFill>
              <a:srgbClr val="FF000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33E7FEF9-E123-4BD7-BDD4-8370F5E5C2D6}"/>
                </a:ext>
              </a:extLst>
            </p:cNvPr>
            <p:cNvSpPr/>
            <p:nvPr/>
          </p:nvSpPr>
          <p:spPr>
            <a:xfrm>
              <a:off x="3862163" y="3405723"/>
              <a:ext cx="1338770" cy="1314800"/>
            </a:xfrm>
            <a:custGeom>
              <a:avLst/>
              <a:gdLst>
                <a:gd name="connsiteX0" fmla="*/ 0 w 1802798"/>
                <a:gd name="connsiteY0" fmla="*/ 1828800 h 1837468"/>
                <a:gd name="connsiteX1" fmla="*/ 329357 w 1802798"/>
                <a:gd name="connsiteY1" fmla="*/ 1733460 h 1837468"/>
                <a:gd name="connsiteX2" fmla="*/ 572041 w 1802798"/>
                <a:gd name="connsiteY2" fmla="*/ 1638120 h 1837468"/>
                <a:gd name="connsiteX3" fmla="*/ 797391 w 1802798"/>
                <a:gd name="connsiteY3" fmla="*/ 1516778 h 1837468"/>
                <a:gd name="connsiteX4" fmla="*/ 1001073 w 1802798"/>
                <a:gd name="connsiteY4" fmla="*/ 1399769 h 1837468"/>
                <a:gd name="connsiteX5" fmla="*/ 1152750 w 1802798"/>
                <a:gd name="connsiteY5" fmla="*/ 1274093 h 1837468"/>
                <a:gd name="connsiteX6" fmla="*/ 1278426 w 1802798"/>
                <a:gd name="connsiteY6" fmla="*/ 1174419 h 1837468"/>
                <a:gd name="connsiteX7" fmla="*/ 1356432 w 1802798"/>
                <a:gd name="connsiteY7" fmla="*/ 1044410 h 1837468"/>
                <a:gd name="connsiteX8" fmla="*/ 1421437 w 1802798"/>
                <a:gd name="connsiteY8" fmla="*/ 936069 h 1837468"/>
                <a:gd name="connsiteX9" fmla="*/ 1464773 w 1802798"/>
                <a:gd name="connsiteY9" fmla="*/ 849396 h 1837468"/>
                <a:gd name="connsiteX10" fmla="*/ 1499442 w 1802798"/>
                <a:gd name="connsiteY10" fmla="*/ 719386 h 1837468"/>
                <a:gd name="connsiteX11" fmla="*/ 1508110 w 1802798"/>
                <a:gd name="connsiteY11" fmla="*/ 606711 h 1837468"/>
                <a:gd name="connsiteX12" fmla="*/ 1499442 w 1802798"/>
                <a:gd name="connsiteY12" fmla="*/ 515705 h 1837468"/>
                <a:gd name="connsiteX13" fmla="*/ 1477774 w 1802798"/>
                <a:gd name="connsiteY13" fmla="*/ 424698 h 1837468"/>
                <a:gd name="connsiteX14" fmla="*/ 1460439 w 1802798"/>
                <a:gd name="connsiteY14" fmla="*/ 368360 h 1837468"/>
                <a:gd name="connsiteX15" fmla="*/ 1469107 w 1802798"/>
                <a:gd name="connsiteY15" fmla="*/ 307689 h 1837468"/>
                <a:gd name="connsiteX16" fmla="*/ 1469107 w 1802798"/>
                <a:gd name="connsiteY16" fmla="*/ 238351 h 1837468"/>
                <a:gd name="connsiteX17" fmla="*/ 1451772 w 1802798"/>
                <a:gd name="connsiteY17" fmla="*/ 173346 h 1837468"/>
                <a:gd name="connsiteX18" fmla="*/ 1421437 w 1802798"/>
                <a:gd name="connsiteY18" fmla="*/ 112675 h 1837468"/>
                <a:gd name="connsiteX19" fmla="*/ 1386767 w 1802798"/>
                <a:gd name="connsiteY19" fmla="*/ 56338 h 1837468"/>
                <a:gd name="connsiteX20" fmla="*/ 1360766 w 1802798"/>
                <a:gd name="connsiteY20" fmla="*/ 13001 h 1837468"/>
                <a:gd name="connsiteX21" fmla="*/ 1347765 w 1802798"/>
                <a:gd name="connsiteY21" fmla="*/ 0 h 1837468"/>
                <a:gd name="connsiteX22" fmla="*/ 1404102 w 1802798"/>
                <a:gd name="connsiteY22" fmla="*/ 21669 h 1837468"/>
                <a:gd name="connsiteX23" fmla="*/ 1460439 w 1802798"/>
                <a:gd name="connsiteY23" fmla="*/ 65005 h 1837468"/>
                <a:gd name="connsiteX24" fmla="*/ 1547112 w 1802798"/>
                <a:gd name="connsiteY24" fmla="*/ 134343 h 1837468"/>
                <a:gd name="connsiteX25" fmla="*/ 1651120 w 1802798"/>
                <a:gd name="connsiteY25" fmla="*/ 251352 h 1837468"/>
                <a:gd name="connsiteX26" fmla="*/ 1724792 w 1802798"/>
                <a:gd name="connsiteY26" fmla="*/ 368360 h 1837468"/>
                <a:gd name="connsiteX27" fmla="*/ 1772462 w 1802798"/>
                <a:gd name="connsiteY27" fmla="*/ 455033 h 1837468"/>
                <a:gd name="connsiteX28" fmla="*/ 1789797 w 1802798"/>
                <a:gd name="connsiteY28" fmla="*/ 550374 h 1837468"/>
                <a:gd name="connsiteX29" fmla="*/ 1802798 w 1802798"/>
                <a:gd name="connsiteY29" fmla="*/ 658715 h 1837468"/>
                <a:gd name="connsiteX30" fmla="*/ 1802798 w 1802798"/>
                <a:gd name="connsiteY30" fmla="*/ 741054 h 1837468"/>
                <a:gd name="connsiteX31" fmla="*/ 1802798 w 1802798"/>
                <a:gd name="connsiteY31" fmla="*/ 801725 h 1837468"/>
                <a:gd name="connsiteX32" fmla="*/ 1785463 w 1802798"/>
                <a:gd name="connsiteY32" fmla="*/ 858063 h 1837468"/>
                <a:gd name="connsiteX33" fmla="*/ 1763795 w 1802798"/>
                <a:gd name="connsiteY33" fmla="*/ 931735 h 1837468"/>
                <a:gd name="connsiteX34" fmla="*/ 1750794 w 1802798"/>
                <a:gd name="connsiteY34" fmla="*/ 992406 h 1837468"/>
                <a:gd name="connsiteX35" fmla="*/ 1720458 w 1802798"/>
                <a:gd name="connsiteY35" fmla="*/ 1079079 h 1837468"/>
                <a:gd name="connsiteX36" fmla="*/ 1668455 w 1802798"/>
                <a:gd name="connsiteY36" fmla="*/ 1165752 h 1837468"/>
                <a:gd name="connsiteX37" fmla="*/ 1612117 w 1802798"/>
                <a:gd name="connsiteY37" fmla="*/ 1239424 h 1837468"/>
                <a:gd name="connsiteX38" fmla="*/ 1538445 w 1802798"/>
                <a:gd name="connsiteY38" fmla="*/ 1330431 h 1837468"/>
                <a:gd name="connsiteX39" fmla="*/ 1486441 w 1802798"/>
                <a:gd name="connsiteY39" fmla="*/ 1373767 h 1837468"/>
                <a:gd name="connsiteX40" fmla="*/ 1408436 w 1802798"/>
                <a:gd name="connsiteY40" fmla="*/ 1447439 h 1837468"/>
                <a:gd name="connsiteX41" fmla="*/ 1339097 w 1802798"/>
                <a:gd name="connsiteY41" fmla="*/ 1503777 h 1837468"/>
                <a:gd name="connsiteX42" fmla="*/ 1217755 w 1802798"/>
                <a:gd name="connsiteY42" fmla="*/ 1581782 h 1837468"/>
                <a:gd name="connsiteX43" fmla="*/ 1105080 w 1802798"/>
                <a:gd name="connsiteY43" fmla="*/ 1659788 h 1837468"/>
                <a:gd name="connsiteX44" fmla="*/ 953403 w 1802798"/>
                <a:gd name="connsiteY44" fmla="*/ 1737794 h 1837468"/>
                <a:gd name="connsiteX45" fmla="*/ 836394 w 1802798"/>
                <a:gd name="connsiteY45" fmla="*/ 1802798 h 1837468"/>
                <a:gd name="connsiteX46" fmla="*/ 780057 w 1802798"/>
                <a:gd name="connsiteY46" fmla="*/ 1824467 h 1837468"/>
                <a:gd name="connsiteX47" fmla="*/ 745387 w 1802798"/>
                <a:gd name="connsiteY47" fmla="*/ 1837468 h 1837468"/>
                <a:gd name="connsiteX48" fmla="*/ 0 w 1802798"/>
                <a:gd name="connsiteY48" fmla="*/ 1828800 h 183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802798" h="1837468">
                  <a:moveTo>
                    <a:pt x="0" y="1828800"/>
                  </a:moveTo>
                  <a:lnTo>
                    <a:pt x="329357" y="1733460"/>
                  </a:lnTo>
                  <a:lnTo>
                    <a:pt x="572041" y="1638120"/>
                  </a:lnTo>
                  <a:lnTo>
                    <a:pt x="797391" y="1516778"/>
                  </a:lnTo>
                  <a:lnTo>
                    <a:pt x="1001073" y="1399769"/>
                  </a:lnTo>
                  <a:lnTo>
                    <a:pt x="1152750" y="1274093"/>
                  </a:lnTo>
                  <a:lnTo>
                    <a:pt x="1278426" y="1174419"/>
                  </a:lnTo>
                  <a:lnTo>
                    <a:pt x="1356432" y="1044410"/>
                  </a:lnTo>
                  <a:lnTo>
                    <a:pt x="1421437" y="936069"/>
                  </a:lnTo>
                  <a:lnTo>
                    <a:pt x="1464773" y="849396"/>
                  </a:lnTo>
                  <a:lnTo>
                    <a:pt x="1499442" y="719386"/>
                  </a:lnTo>
                  <a:lnTo>
                    <a:pt x="1508110" y="606711"/>
                  </a:lnTo>
                  <a:lnTo>
                    <a:pt x="1499442" y="515705"/>
                  </a:lnTo>
                  <a:lnTo>
                    <a:pt x="1477774" y="424698"/>
                  </a:lnTo>
                  <a:lnTo>
                    <a:pt x="1460439" y="368360"/>
                  </a:lnTo>
                  <a:lnTo>
                    <a:pt x="1469107" y="307689"/>
                  </a:lnTo>
                  <a:lnTo>
                    <a:pt x="1469107" y="238351"/>
                  </a:lnTo>
                  <a:lnTo>
                    <a:pt x="1451772" y="173346"/>
                  </a:lnTo>
                  <a:lnTo>
                    <a:pt x="1421437" y="112675"/>
                  </a:lnTo>
                  <a:lnTo>
                    <a:pt x="1386767" y="56338"/>
                  </a:lnTo>
                  <a:lnTo>
                    <a:pt x="1360766" y="13001"/>
                  </a:lnTo>
                  <a:lnTo>
                    <a:pt x="1347765" y="0"/>
                  </a:lnTo>
                  <a:lnTo>
                    <a:pt x="1404102" y="21669"/>
                  </a:lnTo>
                  <a:lnTo>
                    <a:pt x="1460439" y="65005"/>
                  </a:lnTo>
                  <a:lnTo>
                    <a:pt x="1547112" y="134343"/>
                  </a:lnTo>
                  <a:lnTo>
                    <a:pt x="1651120" y="251352"/>
                  </a:lnTo>
                  <a:lnTo>
                    <a:pt x="1724792" y="368360"/>
                  </a:lnTo>
                  <a:lnTo>
                    <a:pt x="1772462" y="455033"/>
                  </a:lnTo>
                  <a:lnTo>
                    <a:pt x="1789797" y="550374"/>
                  </a:lnTo>
                  <a:lnTo>
                    <a:pt x="1802798" y="658715"/>
                  </a:lnTo>
                  <a:lnTo>
                    <a:pt x="1802798" y="741054"/>
                  </a:lnTo>
                  <a:lnTo>
                    <a:pt x="1802798" y="801725"/>
                  </a:lnTo>
                  <a:lnTo>
                    <a:pt x="1785463" y="858063"/>
                  </a:lnTo>
                  <a:lnTo>
                    <a:pt x="1763795" y="931735"/>
                  </a:lnTo>
                  <a:lnTo>
                    <a:pt x="1750794" y="992406"/>
                  </a:lnTo>
                  <a:lnTo>
                    <a:pt x="1720458" y="1079079"/>
                  </a:lnTo>
                  <a:lnTo>
                    <a:pt x="1668455" y="1165752"/>
                  </a:lnTo>
                  <a:lnTo>
                    <a:pt x="1612117" y="1239424"/>
                  </a:lnTo>
                  <a:lnTo>
                    <a:pt x="1538445" y="1330431"/>
                  </a:lnTo>
                  <a:lnTo>
                    <a:pt x="1486441" y="1373767"/>
                  </a:lnTo>
                  <a:lnTo>
                    <a:pt x="1408436" y="1447439"/>
                  </a:lnTo>
                  <a:lnTo>
                    <a:pt x="1339097" y="1503777"/>
                  </a:lnTo>
                  <a:lnTo>
                    <a:pt x="1217755" y="1581782"/>
                  </a:lnTo>
                  <a:lnTo>
                    <a:pt x="1105080" y="1659788"/>
                  </a:lnTo>
                  <a:lnTo>
                    <a:pt x="953403" y="1737794"/>
                  </a:lnTo>
                  <a:lnTo>
                    <a:pt x="836394" y="1802798"/>
                  </a:lnTo>
                  <a:lnTo>
                    <a:pt x="780057" y="1824467"/>
                  </a:lnTo>
                  <a:lnTo>
                    <a:pt x="745387" y="1837468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FF000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6029A26-F5C6-4791-99D6-EFEB2A0F6B65}"/>
              </a:ext>
            </a:extLst>
          </p:cNvPr>
          <p:cNvGrpSpPr/>
          <p:nvPr/>
        </p:nvGrpSpPr>
        <p:grpSpPr>
          <a:xfrm>
            <a:off x="6619735" y="2279227"/>
            <a:ext cx="2177574" cy="357790"/>
            <a:chOff x="6619735" y="2464157"/>
            <a:chExt cx="2177574" cy="357790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F3025F4-52EF-41B1-9A5E-C44967D36591}"/>
                </a:ext>
              </a:extLst>
            </p:cNvPr>
            <p:cNvSpPr txBox="1"/>
            <p:nvPr/>
          </p:nvSpPr>
          <p:spPr>
            <a:xfrm>
              <a:off x="7098831" y="2464157"/>
              <a:ext cx="1698478" cy="357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725" b="1" dirty="0">
                  <a:solidFill>
                    <a:schemeClr val="accent5">
                      <a:lumMod val="75000"/>
                    </a:schemeClr>
                  </a:solidFill>
                </a:rPr>
                <a:t>  </a:t>
              </a:r>
              <a:r>
                <a:rPr lang="en-GB" sz="1725" b="1" dirty="0">
                  <a:solidFill>
                    <a:schemeClr val="accent2">
                      <a:lumMod val="75000"/>
                    </a:schemeClr>
                  </a:solidFill>
                </a:rPr>
                <a:t>W – coated CFC</a:t>
              </a:r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A399E1BE-54E4-4D30-9CFD-3E1B416BC629}"/>
                </a:ext>
              </a:extLst>
            </p:cNvPr>
            <p:cNvSpPr/>
            <p:nvPr/>
          </p:nvSpPr>
          <p:spPr>
            <a:xfrm>
              <a:off x="6619735" y="2506218"/>
              <a:ext cx="576064" cy="242654"/>
            </a:xfrm>
            <a:prstGeom prst="roundRect">
              <a:avLst/>
            </a:pr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82E7667-B76C-4304-A47E-98412DCBC82F}"/>
              </a:ext>
            </a:extLst>
          </p:cNvPr>
          <p:cNvGrpSpPr/>
          <p:nvPr/>
        </p:nvGrpSpPr>
        <p:grpSpPr>
          <a:xfrm>
            <a:off x="6433346" y="3049700"/>
            <a:ext cx="1663788" cy="930586"/>
            <a:chOff x="6433346" y="3571711"/>
            <a:chExt cx="1663788" cy="930586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D1AD9BB4-BB0D-4429-AFBF-0B1F6940A0B9}"/>
                </a:ext>
              </a:extLst>
            </p:cNvPr>
            <p:cNvGrpSpPr/>
            <p:nvPr/>
          </p:nvGrpSpPr>
          <p:grpSpPr>
            <a:xfrm>
              <a:off x="6619735" y="4132965"/>
              <a:ext cx="1477399" cy="369332"/>
              <a:chOff x="6619735" y="4132965"/>
              <a:chExt cx="1477399" cy="369332"/>
            </a:xfrm>
          </p:grpSpPr>
          <p:sp>
            <p:nvSpPr>
              <p:cNvPr id="199" name="Rectangle: Rounded Corners 198">
                <a:extLst>
                  <a:ext uri="{FF2B5EF4-FFF2-40B4-BE49-F238E27FC236}">
                    <a16:creationId xmlns:a16="http://schemas.microsoft.com/office/drawing/2014/main" id="{AA820B1B-902B-4C8A-BF40-A3F608EAE7FF}"/>
                  </a:ext>
                </a:extLst>
              </p:cNvPr>
              <p:cNvSpPr/>
              <p:nvPr/>
            </p:nvSpPr>
            <p:spPr>
              <a:xfrm>
                <a:off x="6619735" y="4180111"/>
                <a:ext cx="576064" cy="242654"/>
              </a:xfrm>
              <a:prstGeom prst="roundRect">
                <a:avLst/>
              </a:prstGeom>
              <a:solidFill>
                <a:srgbClr val="FF0000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800"/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85802AA7-0CC7-4AA3-959F-A6893FAA28D0}"/>
                  </a:ext>
                </a:extLst>
              </p:cNvPr>
              <p:cNvSpPr txBox="1"/>
              <p:nvPr/>
            </p:nvSpPr>
            <p:spPr>
              <a:xfrm>
                <a:off x="7123791" y="4132965"/>
                <a:ext cx="973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00" b="1" dirty="0">
                    <a:solidFill>
                      <a:srgbClr val="00B050"/>
                    </a:solidFill>
                  </a:rPr>
                  <a:t>  </a:t>
                </a:r>
                <a:r>
                  <a:rPr lang="en-GB" sz="1800" b="1" dirty="0">
                    <a:solidFill>
                      <a:srgbClr val="FF0000"/>
                    </a:solidFill>
                  </a:rPr>
                  <a:t>Bulk W</a:t>
                </a:r>
              </a:p>
            </p:txBody>
          </p:sp>
        </p:grp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0CDA59F-6753-4F2B-8959-E319AA8279A5}"/>
                </a:ext>
              </a:extLst>
            </p:cNvPr>
            <p:cNvSpPr/>
            <p:nvPr/>
          </p:nvSpPr>
          <p:spPr>
            <a:xfrm>
              <a:off x="6433346" y="3571711"/>
              <a:ext cx="1582790" cy="28474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1" indent="-180971">
                <a:buFont typeface="Wingdings" panose="05000000000000000000" pitchFamily="2" charset="2"/>
                <a:buChar char="Ø"/>
              </a:pPr>
              <a:r>
                <a:rPr lang="en-GB" sz="1400" dirty="0"/>
                <a:t>W-wedge, </a:t>
              </a:r>
              <a:r>
                <a:rPr lang="en-GB" sz="1400" b="1" dirty="0"/>
                <a:t>tile 5</a:t>
              </a:r>
              <a:endParaRPr lang="en-GB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17944EE-4F38-4077-B372-6F56A4F3FF65}"/>
              </a:ext>
            </a:extLst>
          </p:cNvPr>
          <p:cNvGrpSpPr/>
          <p:nvPr/>
        </p:nvGrpSpPr>
        <p:grpSpPr>
          <a:xfrm>
            <a:off x="306016" y="963039"/>
            <a:ext cx="4261670" cy="2406838"/>
            <a:chOff x="306016" y="963039"/>
            <a:chExt cx="4261670" cy="2406838"/>
          </a:xfrm>
          <a:solidFill>
            <a:schemeClr val="accent2">
              <a:lumMod val="75000"/>
              <a:alpha val="40000"/>
            </a:schemeClr>
          </a:solidFill>
        </p:grpSpPr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EBAF313-6F43-44CB-AD4E-E510DFDB86A7}"/>
                </a:ext>
              </a:extLst>
            </p:cNvPr>
            <p:cNvSpPr/>
            <p:nvPr/>
          </p:nvSpPr>
          <p:spPr>
            <a:xfrm>
              <a:off x="4471018" y="1497287"/>
              <a:ext cx="96668" cy="368043"/>
            </a:xfrm>
            <a:custGeom>
              <a:avLst/>
              <a:gdLst>
                <a:gd name="connsiteX0" fmla="*/ 0 w 130175"/>
                <a:gd name="connsiteY0" fmla="*/ 422275 h 514350"/>
                <a:gd name="connsiteX1" fmla="*/ 114300 w 130175"/>
                <a:gd name="connsiteY1" fmla="*/ 514350 h 514350"/>
                <a:gd name="connsiteX2" fmla="*/ 120650 w 130175"/>
                <a:gd name="connsiteY2" fmla="*/ 381000 h 514350"/>
                <a:gd name="connsiteX3" fmla="*/ 130175 w 130175"/>
                <a:gd name="connsiteY3" fmla="*/ 273050 h 514350"/>
                <a:gd name="connsiteX4" fmla="*/ 117475 w 130175"/>
                <a:gd name="connsiteY4" fmla="*/ 209550 h 514350"/>
                <a:gd name="connsiteX5" fmla="*/ 98425 w 130175"/>
                <a:gd name="connsiteY5" fmla="*/ 161925 h 514350"/>
                <a:gd name="connsiteX6" fmla="*/ 101600 w 130175"/>
                <a:gd name="connsiteY6" fmla="*/ 111125 h 514350"/>
                <a:gd name="connsiteX7" fmla="*/ 88900 w 130175"/>
                <a:gd name="connsiteY7" fmla="*/ 69850 h 514350"/>
                <a:gd name="connsiteX8" fmla="*/ 50800 w 130175"/>
                <a:gd name="connsiteY8" fmla="*/ 15875 h 514350"/>
                <a:gd name="connsiteX9" fmla="*/ 9525 w 130175"/>
                <a:gd name="connsiteY9" fmla="*/ 0 h 514350"/>
                <a:gd name="connsiteX10" fmla="*/ 12700 w 130175"/>
                <a:gd name="connsiteY10" fmla="*/ 82550 h 514350"/>
                <a:gd name="connsiteX11" fmla="*/ 15875 w 130175"/>
                <a:gd name="connsiteY11" fmla="*/ 152400 h 514350"/>
                <a:gd name="connsiteX12" fmla="*/ 22225 w 130175"/>
                <a:gd name="connsiteY12" fmla="*/ 215900 h 514350"/>
                <a:gd name="connsiteX13" fmla="*/ 9525 w 130175"/>
                <a:gd name="connsiteY13" fmla="*/ 292100 h 514350"/>
                <a:gd name="connsiteX14" fmla="*/ 6350 w 130175"/>
                <a:gd name="connsiteY14" fmla="*/ 361950 h 514350"/>
                <a:gd name="connsiteX15" fmla="*/ 0 w 130175"/>
                <a:gd name="connsiteY15" fmla="*/ 422275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175" h="514350">
                  <a:moveTo>
                    <a:pt x="0" y="422275"/>
                  </a:moveTo>
                  <a:lnTo>
                    <a:pt x="114300" y="514350"/>
                  </a:lnTo>
                  <a:lnTo>
                    <a:pt x="120650" y="381000"/>
                  </a:lnTo>
                  <a:lnTo>
                    <a:pt x="130175" y="273050"/>
                  </a:lnTo>
                  <a:lnTo>
                    <a:pt x="117475" y="209550"/>
                  </a:lnTo>
                  <a:lnTo>
                    <a:pt x="98425" y="161925"/>
                  </a:lnTo>
                  <a:lnTo>
                    <a:pt x="101600" y="111125"/>
                  </a:lnTo>
                  <a:lnTo>
                    <a:pt x="88900" y="69850"/>
                  </a:lnTo>
                  <a:lnTo>
                    <a:pt x="50800" y="15875"/>
                  </a:lnTo>
                  <a:lnTo>
                    <a:pt x="9525" y="0"/>
                  </a:lnTo>
                  <a:lnTo>
                    <a:pt x="12700" y="82550"/>
                  </a:lnTo>
                  <a:lnTo>
                    <a:pt x="15875" y="152400"/>
                  </a:lnTo>
                  <a:lnTo>
                    <a:pt x="22225" y="215900"/>
                  </a:lnTo>
                  <a:lnTo>
                    <a:pt x="9525" y="292100"/>
                  </a:lnTo>
                  <a:lnTo>
                    <a:pt x="6350" y="361950"/>
                  </a:lnTo>
                  <a:lnTo>
                    <a:pt x="0" y="4222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0CB690A-73AF-45D4-AC2F-766D33B64E2C}"/>
                </a:ext>
              </a:extLst>
            </p:cNvPr>
            <p:cNvSpPr/>
            <p:nvPr/>
          </p:nvSpPr>
          <p:spPr>
            <a:xfrm>
              <a:off x="3987673" y="1310995"/>
              <a:ext cx="339520" cy="411209"/>
            </a:xfrm>
            <a:custGeom>
              <a:avLst/>
              <a:gdLst>
                <a:gd name="connsiteX0" fmla="*/ 9525 w 457200"/>
                <a:gd name="connsiteY0" fmla="*/ 466725 h 574675"/>
                <a:gd name="connsiteX1" fmla="*/ 441325 w 457200"/>
                <a:gd name="connsiteY1" fmla="*/ 574675 h 574675"/>
                <a:gd name="connsiteX2" fmla="*/ 457200 w 457200"/>
                <a:gd name="connsiteY2" fmla="*/ 425450 h 574675"/>
                <a:gd name="connsiteX3" fmla="*/ 438150 w 457200"/>
                <a:gd name="connsiteY3" fmla="*/ 412750 h 574675"/>
                <a:gd name="connsiteX4" fmla="*/ 441325 w 457200"/>
                <a:gd name="connsiteY4" fmla="*/ 285750 h 574675"/>
                <a:gd name="connsiteX5" fmla="*/ 425450 w 457200"/>
                <a:gd name="connsiteY5" fmla="*/ 241300 h 574675"/>
                <a:gd name="connsiteX6" fmla="*/ 406400 w 457200"/>
                <a:gd name="connsiteY6" fmla="*/ 190500 h 574675"/>
                <a:gd name="connsiteX7" fmla="*/ 387350 w 457200"/>
                <a:gd name="connsiteY7" fmla="*/ 136525 h 574675"/>
                <a:gd name="connsiteX8" fmla="*/ 0 w 457200"/>
                <a:gd name="connsiteY8" fmla="*/ 0 h 574675"/>
                <a:gd name="connsiteX9" fmla="*/ 0 w 457200"/>
                <a:gd name="connsiteY9" fmla="*/ 95250 h 574675"/>
                <a:gd name="connsiteX10" fmla="*/ 25400 w 457200"/>
                <a:gd name="connsiteY10" fmla="*/ 123825 h 574675"/>
                <a:gd name="connsiteX11" fmla="*/ 31750 w 457200"/>
                <a:gd name="connsiteY11" fmla="*/ 219075 h 574675"/>
                <a:gd name="connsiteX12" fmla="*/ 25400 w 457200"/>
                <a:gd name="connsiteY12" fmla="*/ 295275 h 574675"/>
                <a:gd name="connsiteX13" fmla="*/ 6350 w 457200"/>
                <a:gd name="connsiteY13" fmla="*/ 292100 h 574675"/>
                <a:gd name="connsiteX14" fmla="*/ 9525 w 457200"/>
                <a:gd name="connsiteY14" fmla="*/ 46672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200" h="574675">
                  <a:moveTo>
                    <a:pt x="9525" y="466725"/>
                  </a:moveTo>
                  <a:lnTo>
                    <a:pt x="441325" y="574675"/>
                  </a:lnTo>
                  <a:lnTo>
                    <a:pt x="457200" y="425450"/>
                  </a:lnTo>
                  <a:lnTo>
                    <a:pt x="438150" y="412750"/>
                  </a:lnTo>
                  <a:cubicBezTo>
                    <a:pt x="439208" y="370417"/>
                    <a:pt x="440267" y="328083"/>
                    <a:pt x="441325" y="285750"/>
                  </a:cubicBezTo>
                  <a:lnTo>
                    <a:pt x="425450" y="241300"/>
                  </a:lnTo>
                  <a:lnTo>
                    <a:pt x="406400" y="190500"/>
                  </a:lnTo>
                  <a:lnTo>
                    <a:pt x="387350" y="136525"/>
                  </a:lnTo>
                  <a:lnTo>
                    <a:pt x="0" y="0"/>
                  </a:lnTo>
                  <a:lnTo>
                    <a:pt x="0" y="95250"/>
                  </a:lnTo>
                  <a:lnTo>
                    <a:pt x="25400" y="123825"/>
                  </a:lnTo>
                  <a:lnTo>
                    <a:pt x="31750" y="219075"/>
                  </a:lnTo>
                  <a:lnTo>
                    <a:pt x="25400" y="295275"/>
                  </a:lnTo>
                  <a:lnTo>
                    <a:pt x="6350" y="292100"/>
                  </a:lnTo>
                  <a:cubicBezTo>
                    <a:pt x="5292" y="347133"/>
                    <a:pt x="4233" y="402167"/>
                    <a:pt x="9525" y="4667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3170BA7-6CEB-4B4A-9501-642048B27BB8}"/>
                </a:ext>
              </a:extLst>
            </p:cNvPr>
            <p:cNvSpPr/>
            <p:nvPr/>
          </p:nvSpPr>
          <p:spPr>
            <a:xfrm>
              <a:off x="3137105" y="1226366"/>
              <a:ext cx="523427" cy="369747"/>
            </a:xfrm>
            <a:custGeom>
              <a:avLst/>
              <a:gdLst>
                <a:gd name="connsiteX0" fmla="*/ 54769 w 704850"/>
                <a:gd name="connsiteY0" fmla="*/ 0 h 516732"/>
                <a:gd name="connsiteX1" fmla="*/ 635794 w 704850"/>
                <a:gd name="connsiteY1" fmla="*/ 21432 h 516732"/>
                <a:gd name="connsiteX2" fmla="*/ 650081 w 704850"/>
                <a:gd name="connsiteY2" fmla="*/ 319088 h 516732"/>
                <a:gd name="connsiteX3" fmla="*/ 704850 w 704850"/>
                <a:gd name="connsiteY3" fmla="*/ 323850 h 516732"/>
                <a:gd name="connsiteX4" fmla="*/ 685800 w 704850"/>
                <a:gd name="connsiteY4" fmla="*/ 516732 h 516732"/>
                <a:gd name="connsiteX5" fmla="*/ 9525 w 704850"/>
                <a:gd name="connsiteY5" fmla="*/ 495300 h 516732"/>
                <a:gd name="connsiteX6" fmla="*/ 0 w 704850"/>
                <a:gd name="connsiteY6" fmla="*/ 302419 h 516732"/>
                <a:gd name="connsiteX7" fmla="*/ 61912 w 704850"/>
                <a:gd name="connsiteY7" fmla="*/ 302419 h 516732"/>
                <a:gd name="connsiteX8" fmla="*/ 69056 w 704850"/>
                <a:gd name="connsiteY8" fmla="*/ 135732 h 516732"/>
                <a:gd name="connsiteX9" fmla="*/ 54769 w 704850"/>
                <a:gd name="connsiteY9" fmla="*/ 0 h 5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516732">
                  <a:moveTo>
                    <a:pt x="54769" y="0"/>
                  </a:moveTo>
                  <a:lnTo>
                    <a:pt x="635794" y="21432"/>
                  </a:lnTo>
                  <a:lnTo>
                    <a:pt x="650081" y="319088"/>
                  </a:lnTo>
                  <a:lnTo>
                    <a:pt x="704850" y="323850"/>
                  </a:lnTo>
                  <a:lnTo>
                    <a:pt x="685800" y="516732"/>
                  </a:lnTo>
                  <a:lnTo>
                    <a:pt x="9525" y="495300"/>
                  </a:lnTo>
                  <a:lnTo>
                    <a:pt x="0" y="302419"/>
                  </a:lnTo>
                  <a:lnTo>
                    <a:pt x="61912" y="302419"/>
                  </a:lnTo>
                  <a:lnTo>
                    <a:pt x="69056" y="135732"/>
                  </a:lnTo>
                  <a:lnTo>
                    <a:pt x="547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2E5CE83-4FCF-44D3-87C9-7968D76E40DD}"/>
                </a:ext>
              </a:extLst>
            </p:cNvPr>
            <p:cNvSpPr/>
            <p:nvPr/>
          </p:nvSpPr>
          <p:spPr>
            <a:xfrm>
              <a:off x="2327208" y="1270668"/>
              <a:ext cx="445620" cy="410641"/>
            </a:xfrm>
            <a:custGeom>
              <a:avLst/>
              <a:gdLst>
                <a:gd name="connsiteX0" fmla="*/ 104775 w 600075"/>
                <a:gd name="connsiteY0" fmla="*/ 95250 h 573881"/>
                <a:gd name="connsiteX1" fmla="*/ 566738 w 600075"/>
                <a:gd name="connsiteY1" fmla="*/ 0 h 573881"/>
                <a:gd name="connsiteX2" fmla="*/ 561975 w 600075"/>
                <a:gd name="connsiteY2" fmla="*/ 100012 h 573881"/>
                <a:gd name="connsiteX3" fmla="*/ 564357 w 600075"/>
                <a:gd name="connsiteY3" fmla="*/ 147637 h 573881"/>
                <a:gd name="connsiteX4" fmla="*/ 561975 w 600075"/>
                <a:gd name="connsiteY4" fmla="*/ 280987 h 573881"/>
                <a:gd name="connsiteX5" fmla="*/ 597694 w 600075"/>
                <a:gd name="connsiteY5" fmla="*/ 278606 h 573881"/>
                <a:gd name="connsiteX6" fmla="*/ 600075 w 600075"/>
                <a:gd name="connsiteY6" fmla="*/ 469106 h 573881"/>
                <a:gd name="connsiteX7" fmla="*/ 42863 w 600075"/>
                <a:gd name="connsiteY7" fmla="*/ 573881 h 573881"/>
                <a:gd name="connsiteX8" fmla="*/ 16669 w 600075"/>
                <a:gd name="connsiteY8" fmla="*/ 409575 h 573881"/>
                <a:gd name="connsiteX9" fmla="*/ 0 w 600075"/>
                <a:gd name="connsiteY9" fmla="*/ 271462 h 573881"/>
                <a:gd name="connsiteX10" fmla="*/ 11907 w 600075"/>
                <a:gd name="connsiteY10" fmla="*/ 209550 h 573881"/>
                <a:gd name="connsiteX11" fmla="*/ 64294 w 600075"/>
                <a:gd name="connsiteY11" fmla="*/ 197644 h 573881"/>
                <a:gd name="connsiteX12" fmla="*/ 83344 w 600075"/>
                <a:gd name="connsiteY12" fmla="*/ 150019 h 573881"/>
                <a:gd name="connsiteX13" fmla="*/ 104775 w 600075"/>
                <a:gd name="connsiteY13" fmla="*/ 95250 h 57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0075" h="573881">
                  <a:moveTo>
                    <a:pt x="104775" y="95250"/>
                  </a:moveTo>
                  <a:lnTo>
                    <a:pt x="566738" y="0"/>
                  </a:lnTo>
                  <a:lnTo>
                    <a:pt x="561975" y="100012"/>
                  </a:lnTo>
                  <a:lnTo>
                    <a:pt x="564357" y="147637"/>
                  </a:lnTo>
                  <a:lnTo>
                    <a:pt x="561975" y="280987"/>
                  </a:lnTo>
                  <a:lnTo>
                    <a:pt x="597694" y="278606"/>
                  </a:lnTo>
                  <a:cubicBezTo>
                    <a:pt x="598488" y="342106"/>
                    <a:pt x="599281" y="405606"/>
                    <a:pt x="600075" y="469106"/>
                  </a:cubicBezTo>
                  <a:lnTo>
                    <a:pt x="42863" y="573881"/>
                  </a:lnTo>
                  <a:lnTo>
                    <a:pt x="16669" y="409575"/>
                  </a:lnTo>
                  <a:lnTo>
                    <a:pt x="0" y="271462"/>
                  </a:lnTo>
                  <a:lnTo>
                    <a:pt x="11907" y="209550"/>
                  </a:lnTo>
                  <a:lnTo>
                    <a:pt x="64294" y="197644"/>
                  </a:lnTo>
                  <a:lnTo>
                    <a:pt x="83344" y="150019"/>
                  </a:lnTo>
                  <a:lnTo>
                    <a:pt x="104775" y="952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B939CC2-8924-43DA-A3BF-E20C9225BE97}"/>
                </a:ext>
              </a:extLst>
            </p:cNvPr>
            <p:cNvSpPr/>
            <p:nvPr/>
          </p:nvSpPr>
          <p:spPr>
            <a:xfrm>
              <a:off x="2776366" y="1608041"/>
              <a:ext cx="362507" cy="136312"/>
            </a:xfrm>
            <a:custGeom>
              <a:avLst/>
              <a:gdLst>
                <a:gd name="connsiteX0" fmla="*/ 0 w 488156"/>
                <a:gd name="connsiteY0" fmla="*/ 26194 h 190500"/>
                <a:gd name="connsiteX1" fmla="*/ 140494 w 488156"/>
                <a:gd name="connsiteY1" fmla="*/ 9525 h 190500"/>
                <a:gd name="connsiteX2" fmla="*/ 214312 w 488156"/>
                <a:gd name="connsiteY2" fmla="*/ 7144 h 190500"/>
                <a:gd name="connsiteX3" fmla="*/ 247650 w 488156"/>
                <a:gd name="connsiteY3" fmla="*/ 4763 h 190500"/>
                <a:gd name="connsiteX4" fmla="*/ 350044 w 488156"/>
                <a:gd name="connsiteY4" fmla="*/ 0 h 190500"/>
                <a:gd name="connsiteX5" fmla="*/ 435769 w 488156"/>
                <a:gd name="connsiteY5" fmla="*/ 0 h 190500"/>
                <a:gd name="connsiteX6" fmla="*/ 488156 w 488156"/>
                <a:gd name="connsiteY6" fmla="*/ 7144 h 190500"/>
                <a:gd name="connsiteX7" fmla="*/ 488156 w 488156"/>
                <a:gd name="connsiteY7" fmla="*/ 169069 h 190500"/>
                <a:gd name="connsiteX8" fmla="*/ 431006 w 488156"/>
                <a:gd name="connsiteY8" fmla="*/ 159544 h 190500"/>
                <a:gd name="connsiteX9" fmla="*/ 371475 w 488156"/>
                <a:gd name="connsiteY9" fmla="*/ 159544 h 190500"/>
                <a:gd name="connsiteX10" fmla="*/ 304800 w 488156"/>
                <a:gd name="connsiteY10" fmla="*/ 161925 h 190500"/>
                <a:gd name="connsiteX11" fmla="*/ 240506 w 488156"/>
                <a:gd name="connsiteY11" fmla="*/ 161925 h 190500"/>
                <a:gd name="connsiteX12" fmla="*/ 147637 w 488156"/>
                <a:gd name="connsiteY12" fmla="*/ 171450 h 190500"/>
                <a:gd name="connsiteX13" fmla="*/ 57150 w 488156"/>
                <a:gd name="connsiteY13" fmla="*/ 180975 h 190500"/>
                <a:gd name="connsiteX14" fmla="*/ 4762 w 488156"/>
                <a:gd name="connsiteY14" fmla="*/ 190500 h 190500"/>
                <a:gd name="connsiteX15" fmla="*/ 0 w 488156"/>
                <a:gd name="connsiteY15" fmla="*/ 2619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8156" h="190500">
                  <a:moveTo>
                    <a:pt x="0" y="26194"/>
                  </a:moveTo>
                  <a:lnTo>
                    <a:pt x="140494" y="9525"/>
                  </a:lnTo>
                  <a:lnTo>
                    <a:pt x="214312" y="7144"/>
                  </a:lnTo>
                  <a:lnTo>
                    <a:pt x="247650" y="4763"/>
                  </a:lnTo>
                  <a:lnTo>
                    <a:pt x="350044" y="0"/>
                  </a:lnTo>
                  <a:lnTo>
                    <a:pt x="435769" y="0"/>
                  </a:lnTo>
                  <a:lnTo>
                    <a:pt x="488156" y="7144"/>
                  </a:lnTo>
                  <a:lnTo>
                    <a:pt x="488156" y="169069"/>
                  </a:lnTo>
                  <a:lnTo>
                    <a:pt x="431006" y="159544"/>
                  </a:lnTo>
                  <a:lnTo>
                    <a:pt x="371475" y="159544"/>
                  </a:lnTo>
                  <a:lnTo>
                    <a:pt x="304800" y="161925"/>
                  </a:lnTo>
                  <a:lnTo>
                    <a:pt x="240506" y="161925"/>
                  </a:lnTo>
                  <a:lnTo>
                    <a:pt x="147637" y="171450"/>
                  </a:lnTo>
                  <a:lnTo>
                    <a:pt x="57150" y="180975"/>
                  </a:lnTo>
                  <a:lnTo>
                    <a:pt x="4762" y="190500"/>
                  </a:lnTo>
                  <a:lnTo>
                    <a:pt x="0" y="261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0D07291-E6D5-4041-8FBD-AE3D3717F594}"/>
                </a:ext>
              </a:extLst>
            </p:cNvPr>
            <p:cNvSpPr/>
            <p:nvPr/>
          </p:nvSpPr>
          <p:spPr>
            <a:xfrm>
              <a:off x="2748072" y="3223341"/>
              <a:ext cx="387266" cy="146536"/>
            </a:xfrm>
            <a:custGeom>
              <a:avLst/>
              <a:gdLst>
                <a:gd name="connsiteX0" fmla="*/ 14287 w 521494"/>
                <a:gd name="connsiteY0" fmla="*/ 0 h 204788"/>
                <a:gd name="connsiteX1" fmla="*/ 240506 w 521494"/>
                <a:gd name="connsiteY1" fmla="*/ 16669 h 204788"/>
                <a:gd name="connsiteX2" fmla="*/ 471487 w 521494"/>
                <a:gd name="connsiteY2" fmla="*/ 21432 h 204788"/>
                <a:gd name="connsiteX3" fmla="*/ 521494 w 521494"/>
                <a:gd name="connsiteY3" fmla="*/ 21432 h 204788"/>
                <a:gd name="connsiteX4" fmla="*/ 521494 w 521494"/>
                <a:gd name="connsiteY4" fmla="*/ 202407 h 204788"/>
                <a:gd name="connsiteX5" fmla="*/ 454819 w 521494"/>
                <a:gd name="connsiteY5" fmla="*/ 204788 h 204788"/>
                <a:gd name="connsiteX6" fmla="*/ 245269 w 521494"/>
                <a:gd name="connsiteY6" fmla="*/ 192882 h 204788"/>
                <a:gd name="connsiteX7" fmla="*/ 0 w 521494"/>
                <a:gd name="connsiteY7" fmla="*/ 176213 h 204788"/>
                <a:gd name="connsiteX8" fmla="*/ 9525 w 521494"/>
                <a:gd name="connsiteY8" fmla="*/ 90488 h 204788"/>
                <a:gd name="connsiteX9" fmla="*/ 14287 w 521494"/>
                <a:gd name="connsiteY9" fmla="*/ 0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1494" h="204788">
                  <a:moveTo>
                    <a:pt x="14287" y="0"/>
                  </a:moveTo>
                  <a:lnTo>
                    <a:pt x="240506" y="16669"/>
                  </a:lnTo>
                  <a:lnTo>
                    <a:pt x="471487" y="21432"/>
                  </a:lnTo>
                  <a:lnTo>
                    <a:pt x="521494" y="21432"/>
                  </a:lnTo>
                  <a:lnTo>
                    <a:pt x="521494" y="202407"/>
                  </a:lnTo>
                  <a:lnTo>
                    <a:pt x="454819" y="204788"/>
                  </a:lnTo>
                  <a:lnTo>
                    <a:pt x="245269" y="192882"/>
                  </a:lnTo>
                  <a:lnTo>
                    <a:pt x="0" y="176213"/>
                  </a:lnTo>
                  <a:lnTo>
                    <a:pt x="9525" y="90488"/>
                  </a:lnTo>
                  <a:lnTo>
                    <a:pt x="142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D1E0D46-3D15-4F77-AD11-D4EC8AFD7F9C}"/>
                </a:ext>
              </a:extLst>
            </p:cNvPr>
            <p:cNvSpPr/>
            <p:nvPr/>
          </p:nvSpPr>
          <p:spPr>
            <a:xfrm>
              <a:off x="1957628" y="1472297"/>
              <a:ext cx="167402" cy="311246"/>
            </a:xfrm>
            <a:custGeom>
              <a:avLst/>
              <a:gdLst>
                <a:gd name="connsiteX0" fmla="*/ 41275 w 225425"/>
                <a:gd name="connsiteY0" fmla="*/ 104775 h 434975"/>
                <a:gd name="connsiteX1" fmla="*/ 117475 w 225425"/>
                <a:gd name="connsiteY1" fmla="*/ 53975 h 434975"/>
                <a:gd name="connsiteX2" fmla="*/ 180975 w 225425"/>
                <a:gd name="connsiteY2" fmla="*/ 12700 h 434975"/>
                <a:gd name="connsiteX3" fmla="*/ 219075 w 225425"/>
                <a:gd name="connsiteY3" fmla="*/ 0 h 434975"/>
                <a:gd name="connsiteX4" fmla="*/ 222250 w 225425"/>
                <a:gd name="connsiteY4" fmla="*/ 101600 h 434975"/>
                <a:gd name="connsiteX5" fmla="*/ 222250 w 225425"/>
                <a:gd name="connsiteY5" fmla="*/ 187325 h 434975"/>
                <a:gd name="connsiteX6" fmla="*/ 222250 w 225425"/>
                <a:gd name="connsiteY6" fmla="*/ 231775 h 434975"/>
                <a:gd name="connsiteX7" fmla="*/ 225425 w 225425"/>
                <a:gd name="connsiteY7" fmla="*/ 317500 h 434975"/>
                <a:gd name="connsiteX8" fmla="*/ 225425 w 225425"/>
                <a:gd name="connsiteY8" fmla="*/ 384175 h 434975"/>
                <a:gd name="connsiteX9" fmla="*/ 123825 w 225425"/>
                <a:gd name="connsiteY9" fmla="*/ 434975 h 434975"/>
                <a:gd name="connsiteX10" fmla="*/ 104775 w 225425"/>
                <a:gd name="connsiteY10" fmla="*/ 307975 h 434975"/>
                <a:gd name="connsiteX11" fmla="*/ 19050 w 225425"/>
                <a:gd name="connsiteY11" fmla="*/ 361950 h 434975"/>
                <a:gd name="connsiteX12" fmla="*/ 0 w 225425"/>
                <a:gd name="connsiteY12" fmla="*/ 342900 h 434975"/>
                <a:gd name="connsiteX13" fmla="*/ 3175 w 225425"/>
                <a:gd name="connsiteY13" fmla="*/ 244475 h 434975"/>
                <a:gd name="connsiteX14" fmla="*/ 9525 w 225425"/>
                <a:gd name="connsiteY14" fmla="*/ 180975 h 434975"/>
                <a:gd name="connsiteX15" fmla="*/ 41275 w 225425"/>
                <a:gd name="connsiteY15" fmla="*/ 104775 h 43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425" h="434975">
                  <a:moveTo>
                    <a:pt x="41275" y="104775"/>
                  </a:moveTo>
                  <a:lnTo>
                    <a:pt x="117475" y="53975"/>
                  </a:lnTo>
                  <a:lnTo>
                    <a:pt x="180975" y="12700"/>
                  </a:lnTo>
                  <a:lnTo>
                    <a:pt x="219075" y="0"/>
                  </a:lnTo>
                  <a:cubicBezTo>
                    <a:pt x="220133" y="33867"/>
                    <a:pt x="221192" y="67733"/>
                    <a:pt x="222250" y="101600"/>
                  </a:cubicBezTo>
                  <a:lnTo>
                    <a:pt x="222250" y="187325"/>
                  </a:lnTo>
                  <a:lnTo>
                    <a:pt x="222250" y="231775"/>
                  </a:lnTo>
                  <a:lnTo>
                    <a:pt x="225425" y="317500"/>
                  </a:lnTo>
                  <a:lnTo>
                    <a:pt x="225425" y="384175"/>
                  </a:lnTo>
                  <a:lnTo>
                    <a:pt x="123825" y="434975"/>
                  </a:lnTo>
                  <a:lnTo>
                    <a:pt x="104775" y="307975"/>
                  </a:lnTo>
                  <a:lnTo>
                    <a:pt x="19050" y="361950"/>
                  </a:lnTo>
                  <a:lnTo>
                    <a:pt x="0" y="342900"/>
                  </a:lnTo>
                  <a:lnTo>
                    <a:pt x="3175" y="244475"/>
                  </a:lnTo>
                  <a:lnTo>
                    <a:pt x="9525" y="180975"/>
                  </a:lnTo>
                  <a:lnTo>
                    <a:pt x="41275" y="1047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822322F-AAFD-4870-A6D3-787375A86FEF}"/>
                </a:ext>
              </a:extLst>
            </p:cNvPr>
            <p:cNvSpPr/>
            <p:nvPr/>
          </p:nvSpPr>
          <p:spPr>
            <a:xfrm>
              <a:off x="4392538" y="3131826"/>
              <a:ext cx="164709" cy="76058"/>
            </a:xfrm>
            <a:custGeom>
              <a:avLst/>
              <a:gdLst>
                <a:gd name="connsiteX0" fmla="*/ 0 w 209550"/>
                <a:gd name="connsiteY0" fmla="*/ 52388 h 104775"/>
                <a:gd name="connsiteX1" fmla="*/ 80963 w 209550"/>
                <a:gd name="connsiteY1" fmla="*/ 45244 h 104775"/>
                <a:gd name="connsiteX2" fmla="*/ 133350 w 209550"/>
                <a:gd name="connsiteY2" fmla="*/ 28575 h 104775"/>
                <a:gd name="connsiteX3" fmla="*/ 188119 w 209550"/>
                <a:gd name="connsiteY3" fmla="*/ 11907 h 104775"/>
                <a:gd name="connsiteX4" fmla="*/ 209550 w 209550"/>
                <a:gd name="connsiteY4" fmla="*/ 0 h 104775"/>
                <a:gd name="connsiteX5" fmla="*/ 204788 w 209550"/>
                <a:gd name="connsiteY5" fmla="*/ 33338 h 104775"/>
                <a:gd name="connsiteX6" fmla="*/ 145257 w 209550"/>
                <a:gd name="connsiteY6" fmla="*/ 64294 h 104775"/>
                <a:gd name="connsiteX7" fmla="*/ 80963 w 209550"/>
                <a:gd name="connsiteY7" fmla="*/ 90488 h 104775"/>
                <a:gd name="connsiteX8" fmla="*/ 26194 w 209550"/>
                <a:gd name="connsiteY8" fmla="*/ 104775 h 104775"/>
                <a:gd name="connsiteX9" fmla="*/ 0 w 209550"/>
                <a:gd name="connsiteY9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104775">
                  <a:moveTo>
                    <a:pt x="0" y="52388"/>
                  </a:moveTo>
                  <a:lnTo>
                    <a:pt x="80963" y="45244"/>
                  </a:lnTo>
                  <a:lnTo>
                    <a:pt x="133350" y="28575"/>
                  </a:lnTo>
                  <a:lnTo>
                    <a:pt x="188119" y="11907"/>
                  </a:lnTo>
                  <a:lnTo>
                    <a:pt x="209550" y="0"/>
                  </a:lnTo>
                  <a:lnTo>
                    <a:pt x="204788" y="33338"/>
                  </a:lnTo>
                  <a:lnTo>
                    <a:pt x="145257" y="64294"/>
                  </a:lnTo>
                  <a:lnTo>
                    <a:pt x="80963" y="90488"/>
                  </a:lnTo>
                  <a:lnTo>
                    <a:pt x="26194" y="104775"/>
                  </a:lnTo>
                  <a:lnTo>
                    <a:pt x="0" y="523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7D5904F-185E-42F1-AD7E-A23E5D780AA5}"/>
                </a:ext>
              </a:extLst>
            </p:cNvPr>
            <p:cNvSpPr/>
            <p:nvPr/>
          </p:nvSpPr>
          <p:spPr>
            <a:xfrm>
              <a:off x="3733702" y="3266655"/>
              <a:ext cx="321931" cy="79514"/>
            </a:xfrm>
            <a:custGeom>
              <a:avLst/>
              <a:gdLst>
                <a:gd name="connsiteX0" fmla="*/ 0 w 388144"/>
                <a:gd name="connsiteY0" fmla="*/ 52387 h 109537"/>
                <a:gd name="connsiteX1" fmla="*/ 100013 w 388144"/>
                <a:gd name="connsiteY1" fmla="*/ 45244 h 109537"/>
                <a:gd name="connsiteX2" fmla="*/ 228600 w 388144"/>
                <a:gd name="connsiteY2" fmla="*/ 23812 h 109537"/>
                <a:gd name="connsiteX3" fmla="*/ 240507 w 388144"/>
                <a:gd name="connsiteY3" fmla="*/ 23812 h 109537"/>
                <a:gd name="connsiteX4" fmla="*/ 385763 w 388144"/>
                <a:gd name="connsiteY4" fmla="*/ 0 h 109537"/>
                <a:gd name="connsiteX5" fmla="*/ 388144 w 388144"/>
                <a:gd name="connsiteY5" fmla="*/ 47625 h 109537"/>
                <a:gd name="connsiteX6" fmla="*/ 247650 w 388144"/>
                <a:gd name="connsiteY6" fmla="*/ 73819 h 109537"/>
                <a:gd name="connsiteX7" fmla="*/ 130969 w 388144"/>
                <a:gd name="connsiteY7" fmla="*/ 92869 h 109537"/>
                <a:gd name="connsiteX8" fmla="*/ 47625 w 388144"/>
                <a:gd name="connsiteY8" fmla="*/ 102394 h 109537"/>
                <a:gd name="connsiteX9" fmla="*/ 9525 w 388144"/>
                <a:gd name="connsiteY9" fmla="*/ 109537 h 109537"/>
                <a:gd name="connsiteX10" fmla="*/ 0 w 388144"/>
                <a:gd name="connsiteY10" fmla="*/ 5238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8144" h="109537">
                  <a:moveTo>
                    <a:pt x="0" y="52387"/>
                  </a:moveTo>
                  <a:lnTo>
                    <a:pt x="100013" y="45244"/>
                  </a:lnTo>
                  <a:lnTo>
                    <a:pt x="228600" y="23812"/>
                  </a:lnTo>
                  <a:lnTo>
                    <a:pt x="240507" y="23812"/>
                  </a:lnTo>
                  <a:lnTo>
                    <a:pt x="385763" y="0"/>
                  </a:lnTo>
                  <a:lnTo>
                    <a:pt x="388144" y="47625"/>
                  </a:lnTo>
                  <a:lnTo>
                    <a:pt x="247650" y="73819"/>
                  </a:lnTo>
                  <a:lnTo>
                    <a:pt x="130969" y="92869"/>
                  </a:lnTo>
                  <a:lnTo>
                    <a:pt x="47625" y="102394"/>
                  </a:lnTo>
                  <a:lnTo>
                    <a:pt x="9525" y="109537"/>
                  </a:lnTo>
                  <a:lnTo>
                    <a:pt x="0" y="523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87B95B8A-3947-4F50-A9A0-DFEE04D2C787}"/>
                </a:ext>
              </a:extLst>
            </p:cNvPr>
            <p:cNvSpPr/>
            <p:nvPr/>
          </p:nvSpPr>
          <p:spPr>
            <a:xfrm>
              <a:off x="2060413" y="3190598"/>
              <a:ext cx="213373" cy="86428"/>
            </a:xfrm>
            <a:custGeom>
              <a:avLst/>
              <a:gdLst>
                <a:gd name="connsiteX0" fmla="*/ 0 w 271462"/>
                <a:gd name="connsiteY0" fmla="*/ 0 h 119062"/>
                <a:gd name="connsiteX1" fmla="*/ 85725 w 271462"/>
                <a:gd name="connsiteY1" fmla="*/ 23812 h 119062"/>
                <a:gd name="connsiteX2" fmla="*/ 161925 w 271462"/>
                <a:gd name="connsiteY2" fmla="*/ 50006 h 119062"/>
                <a:gd name="connsiteX3" fmla="*/ 238125 w 271462"/>
                <a:gd name="connsiteY3" fmla="*/ 66675 h 119062"/>
                <a:gd name="connsiteX4" fmla="*/ 271462 w 271462"/>
                <a:gd name="connsiteY4" fmla="*/ 66675 h 119062"/>
                <a:gd name="connsiteX5" fmla="*/ 266700 w 271462"/>
                <a:gd name="connsiteY5" fmla="*/ 119062 h 119062"/>
                <a:gd name="connsiteX6" fmla="*/ 228600 w 271462"/>
                <a:gd name="connsiteY6" fmla="*/ 114300 h 119062"/>
                <a:gd name="connsiteX7" fmla="*/ 152400 w 271462"/>
                <a:gd name="connsiteY7" fmla="*/ 92869 h 119062"/>
                <a:gd name="connsiteX8" fmla="*/ 88106 w 271462"/>
                <a:gd name="connsiteY8" fmla="*/ 73819 h 119062"/>
                <a:gd name="connsiteX9" fmla="*/ 42862 w 271462"/>
                <a:gd name="connsiteY9" fmla="*/ 59531 h 119062"/>
                <a:gd name="connsiteX10" fmla="*/ 0 w 271462"/>
                <a:gd name="connsiteY10" fmla="*/ 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462" h="119062">
                  <a:moveTo>
                    <a:pt x="0" y="0"/>
                  </a:moveTo>
                  <a:lnTo>
                    <a:pt x="85725" y="23812"/>
                  </a:lnTo>
                  <a:lnTo>
                    <a:pt x="161925" y="50006"/>
                  </a:lnTo>
                  <a:lnTo>
                    <a:pt x="238125" y="66675"/>
                  </a:lnTo>
                  <a:lnTo>
                    <a:pt x="271462" y="66675"/>
                  </a:lnTo>
                  <a:lnTo>
                    <a:pt x="266700" y="119062"/>
                  </a:lnTo>
                  <a:lnTo>
                    <a:pt x="228600" y="114300"/>
                  </a:lnTo>
                  <a:lnTo>
                    <a:pt x="152400" y="92869"/>
                  </a:lnTo>
                  <a:lnTo>
                    <a:pt x="88106" y="73819"/>
                  </a:lnTo>
                  <a:lnTo>
                    <a:pt x="42862" y="595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12344DB-27BE-4D3D-991B-840152CE828C}"/>
                </a:ext>
              </a:extLst>
            </p:cNvPr>
            <p:cNvSpPr/>
            <p:nvPr/>
          </p:nvSpPr>
          <p:spPr>
            <a:xfrm>
              <a:off x="316838" y="3296609"/>
              <a:ext cx="87968" cy="57043"/>
            </a:xfrm>
            <a:custGeom>
              <a:avLst/>
              <a:gdLst>
                <a:gd name="connsiteX0" fmla="*/ 0 w 111918"/>
                <a:gd name="connsiteY0" fmla="*/ 0 h 78581"/>
                <a:gd name="connsiteX1" fmla="*/ 71437 w 111918"/>
                <a:gd name="connsiteY1" fmla="*/ 35719 h 78581"/>
                <a:gd name="connsiteX2" fmla="*/ 111918 w 111918"/>
                <a:gd name="connsiteY2" fmla="*/ 42863 h 78581"/>
                <a:gd name="connsiteX3" fmla="*/ 111918 w 111918"/>
                <a:gd name="connsiteY3" fmla="*/ 78581 h 78581"/>
                <a:gd name="connsiteX4" fmla="*/ 71437 w 111918"/>
                <a:gd name="connsiteY4" fmla="*/ 78581 h 78581"/>
                <a:gd name="connsiteX5" fmla="*/ 26193 w 111918"/>
                <a:gd name="connsiteY5" fmla="*/ 52388 h 78581"/>
                <a:gd name="connsiteX6" fmla="*/ 0 w 111918"/>
                <a:gd name="connsiteY6" fmla="*/ 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18" h="78581">
                  <a:moveTo>
                    <a:pt x="0" y="0"/>
                  </a:moveTo>
                  <a:lnTo>
                    <a:pt x="71437" y="35719"/>
                  </a:lnTo>
                  <a:lnTo>
                    <a:pt x="111918" y="42863"/>
                  </a:lnTo>
                  <a:lnTo>
                    <a:pt x="111918" y="78581"/>
                  </a:lnTo>
                  <a:lnTo>
                    <a:pt x="71437" y="78581"/>
                  </a:lnTo>
                  <a:lnTo>
                    <a:pt x="26193" y="523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57E26C4-F4F6-40CC-BFA2-673B66248F36}"/>
                </a:ext>
              </a:extLst>
            </p:cNvPr>
            <p:cNvSpPr/>
            <p:nvPr/>
          </p:nvSpPr>
          <p:spPr>
            <a:xfrm>
              <a:off x="4326405" y="1210226"/>
              <a:ext cx="123531" cy="67414"/>
            </a:xfrm>
            <a:custGeom>
              <a:avLst/>
              <a:gdLst>
                <a:gd name="connsiteX0" fmla="*/ 0 w 157162"/>
                <a:gd name="connsiteY0" fmla="*/ 50006 h 92869"/>
                <a:gd name="connsiteX1" fmla="*/ 66675 w 157162"/>
                <a:gd name="connsiteY1" fmla="*/ 59531 h 92869"/>
                <a:gd name="connsiteX2" fmla="*/ 100012 w 157162"/>
                <a:gd name="connsiteY2" fmla="*/ 69056 h 92869"/>
                <a:gd name="connsiteX3" fmla="*/ 123825 w 157162"/>
                <a:gd name="connsiteY3" fmla="*/ 80963 h 92869"/>
                <a:gd name="connsiteX4" fmla="*/ 157162 w 157162"/>
                <a:gd name="connsiteY4" fmla="*/ 92869 h 92869"/>
                <a:gd name="connsiteX5" fmla="*/ 109537 w 157162"/>
                <a:gd name="connsiteY5" fmla="*/ 54769 h 92869"/>
                <a:gd name="connsiteX6" fmla="*/ 57150 w 157162"/>
                <a:gd name="connsiteY6" fmla="*/ 26194 h 92869"/>
                <a:gd name="connsiteX7" fmla="*/ 21431 w 157162"/>
                <a:gd name="connsiteY7" fmla="*/ 0 h 92869"/>
                <a:gd name="connsiteX8" fmla="*/ 0 w 157162"/>
                <a:gd name="connsiteY8" fmla="*/ 50006 h 9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62" h="92869">
                  <a:moveTo>
                    <a:pt x="0" y="50006"/>
                  </a:moveTo>
                  <a:lnTo>
                    <a:pt x="66675" y="59531"/>
                  </a:lnTo>
                  <a:lnTo>
                    <a:pt x="100012" y="69056"/>
                  </a:lnTo>
                  <a:lnTo>
                    <a:pt x="123825" y="80963"/>
                  </a:lnTo>
                  <a:lnTo>
                    <a:pt x="157162" y="92869"/>
                  </a:lnTo>
                  <a:lnTo>
                    <a:pt x="109537" y="54769"/>
                  </a:lnTo>
                  <a:lnTo>
                    <a:pt x="57150" y="26194"/>
                  </a:lnTo>
                  <a:lnTo>
                    <a:pt x="21431" y="0"/>
                  </a:lnTo>
                  <a:lnTo>
                    <a:pt x="0" y="500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F7BCC17-462A-4D64-A845-699CE2557CF9}"/>
                </a:ext>
              </a:extLst>
            </p:cNvPr>
            <p:cNvSpPr/>
            <p:nvPr/>
          </p:nvSpPr>
          <p:spPr>
            <a:xfrm>
              <a:off x="3669442" y="999340"/>
              <a:ext cx="314444" cy="93343"/>
            </a:xfrm>
            <a:custGeom>
              <a:avLst/>
              <a:gdLst>
                <a:gd name="connsiteX0" fmla="*/ 0 w 400050"/>
                <a:gd name="connsiteY0" fmla="*/ 0 h 128587"/>
                <a:gd name="connsiteX1" fmla="*/ 7144 w 400050"/>
                <a:gd name="connsiteY1" fmla="*/ 54768 h 128587"/>
                <a:gd name="connsiteX2" fmla="*/ 73819 w 400050"/>
                <a:gd name="connsiteY2" fmla="*/ 52387 h 128587"/>
                <a:gd name="connsiteX3" fmla="*/ 152400 w 400050"/>
                <a:gd name="connsiteY3" fmla="*/ 59531 h 128587"/>
                <a:gd name="connsiteX4" fmla="*/ 226219 w 400050"/>
                <a:gd name="connsiteY4" fmla="*/ 76200 h 128587"/>
                <a:gd name="connsiteX5" fmla="*/ 297656 w 400050"/>
                <a:gd name="connsiteY5" fmla="*/ 95250 h 128587"/>
                <a:gd name="connsiteX6" fmla="*/ 354806 w 400050"/>
                <a:gd name="connsiteY6" fmla="*/ 111918 h 128587"/>
                <a:gd name="connsiteX7" fmla="*/ 397669 w 400050"/>
                <a:gd name="connsiteY7" fmla="*/ 128587 h 128587"/>
                <a:gd name="connsiteX8" fmla="*/ 400050 w 400050"/>
                <a:gd name="connsiteY8" fmla="*/ 97631 h 128587"/>
                <a:gd name="connsiteX9" fmla="*/ 309563 w 400050"/>
                <a:gd name="connsiteY9" fmla="*/ 61912 h 128587"/>
                <a:gd name="connsiteX10" fmla="*/ 192881 w 400050"/>
                <a:gd name="connsiteY10" fmla="*/ 33337 h 128587"/>
                <a:gd name="connsiteX11" fmla="*/ 107156 w 400050"/>
                <a:gd name="connsiteY11" fmla="*/ 21431 h 128587"/>
                <a:gd name="connsiteX12" fmla="*/ 52388 w 400050"/>
                <a:gd name="connsiteY12" fmla="*/ 7143 h 128587"/>
                <a:gd name="connsiteX13" fmla="*/ 0 w 400050"/>
                <a:gd name="connsiteY13" fmla="*/ 0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0050" h="128587">
                  <a:moveTo>
                    <a:pt x="0" y="0"/>
                  </a:moveTo>
                  <a:lnTo>
                    <a:pt x="7144" y="54768"/>
                  </a:lnTo>
                  <a:lnTo>
                    <a:pt x="73819" y="52387"/>
                  </a:lnTo>
                  <a:lnTo>
                    <a:pt x="152400" y="59531"/>
                  </a:lnTo>
                  <a:lnTo>
                    <a:pt x="226219" y="76200"/>
                  </a:lnTo>
                  <a:lnTo>
                    <a:pt x="297656" y="95250"/>
                  </a:lnTo>
                  <a:lnTo>
                    <a:pt x="354806" y="111918"/>
                  </a:lnTo>
                  <a:lnTo>
                    <a:pt x="397669" y="128587"/>
                  </a:lnTo>
                  <a:lnTo>
                    <a:pt x="400050" y="97631"/>
                  </a:lnTo>
                  <a:lnTo>
                    <a:pt x="309563" y="61912"/>
                  </a:lnTo>
                  <a:lnTo>
                    <a:pt x="192881" y="33337"/>
                  </a:lnTo>
                  <a:lnTo>
                    <a:pt x="107156" y="21431"/>
                  </a:lnTo>
                  <a:lnTo>
                    <a:pt x="52388" y="7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FD93569-4C31-4111-8B09-328F5447CA7D}"/>
                </a:ext>
              </a:extLst>
            </p:cNvPr>
            <p:cNvSpPr/>
            <p:nvPr/>
          </p:nvSpPr>
          <p:spPr>
            <a:xfrm>
              <a:off x="2769159" y="963039"/>
              <a:ext cx="351878" cy="76058"/>
            </a:xfrm>
            <a:custGeom>
              <a:avLst/>
              <a:gdLst>
                <a:gd name="connsiteX0" fmla="*/ 0 w 447675"/>
                <a:gd name="connsiteY0" fmla="*/ 52388 h 104775"/>
                <a:gd name="connsiteX1" fmla="*/ 4762 w 447675"/>
                <a:gd name="connsiteY1" fmla="*/ 104775 h 104775"/>
                <a:gd name="connsiteX2" fmla="*/ 76200 w 447675"/>
                <a:gd name="connsiteY2" fmla="*/ 69057 h 104775"/>
                <a:gd name="connsiteX3" fmla="*/ 150019 w 447675"/>
                <a:gd name="connsiteY3" fmla="*/ 54769 h 104775"/>
                <a:gd name="connsiteX4" fmla="*/ 235744 w 447675"/>
                <a:gd name="connsiteY4" fmla="*/ 47625 h 104775"/>
                <a:gd name="connsiteX5" fmla="*/ 326231 w 447675"/>
                <a:gd name="connsiteY5" fmla="*/ 45244 h 104775"/>
                <a:gd name="connsiteX6" fmla="*/ 402431 w 447675"/>
                <a:gd name="connsiteY6" fmla="*/ 47625 h 104775"/>
                <a:gd name="connsiteX7" fmla="*/ 447675 w 447675"/>
                <a:gd name="connsiteY7" fmla="*/ 57150 h 104775"/>
                <a:gd name="connsiteX8" fmla="*/ 447675 w 447675"/>
                <a:gd name="connsiteY8" fmla="*/ 0 h 104775"/>
                <a:gd name="connsiteX9" fmla="*/ 340519 w 447675"/>
                <a:gd name="connsiteY9" fmla="*/ 0 h 104775"/>
                <a:gd name="connsiteX10" fmla="*/ 197644 w 447675"/>
                <a:gd name="connsiteY10" fmla="*/ 21432 h 104775"/>
                <a:gd name="connsiteX11" fmla="*/ 73819 w 447675"/>
                <a:gd name="connsiteY11" fmla="*/ 33338 h 104775"/>
                <a:gd name="connsiteX12" fmla="*/ 0 w 447675"/>
                <a:gd name="connsiteY12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7675" h="104775">
                  <a:moveTo>
                    <a:pt x="0" y="52388"/>
                  </a:moveTo>
                  <a:lnTo>
                    <a:pt x="4762" y="104775"/>
                  </a:lnTo>
                  <a:lnTo>
                    <a:pt x="76200" y="69057"/>
                  </a:lnTo>
                  <a:lnTo>
                    <a:pt x="150019" y="54769"/>
                  </a:lnTo>
                  <a:lnTo>
                    <a:pt x="235744" y="47625"/>
                  </a:lnTo>
                  <a:lnTo>
                    <a:pt x="326231" y="45244"/>
                  </a:lnTo>
                  <a:lnTo>
                    <a:pt x="402431" y="47625"/>
                  </a:lnTo>
                  <a:lnTo>
                    <a:pt x="447675" y="57150"/>
                  </a:lnTo>
                  <a:lnTo>
                    <a:pt x="447675" y="0"/>
                  </a:lnTo>
                  <a:lnTo>
                    <a:pt x="340519" y="0"/>
                  </a:lnTo>
                  <a:lnTo>
                    <a:pt x="197644" y="21432"/>
                  </a:lnTo>
                  <a:lnTo>
                    <a:pt x="73819" y="33338"/>
                  </a:lnTo>
                  <a:lnTo>
                    <a:pt x="0" y="523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705BF040-9984-4A31-BDA7-D2DE9CF2D012}"/>
                </a:ext>
              </a:extLst>
            </p:cNvPr>
            <p:cNvSpPr/>
            <p:nvPr/>
          </p:nvSpPr>
          <p:spPr>
            <a:xfrm>
              <a:off x="2774775" y="1564583"/>
              <a:ext cx="363107" cy="57043"/>
            </a:xfrm>
            <a:custGeom>
              <a:avLst/>
              <a:gdLst>
                <a:gd name="connsiteX0" fmla="*/ 2381 w 461962"/>
                <a:gd name="connsiteY0" fmla="*/ 28575 h 78582"/>
                <a:gd name="connsiteX1" fmla="*/ 209550 w 461962"/>
                <a:gd name="connsiteY1" fmla="*/ 4763 h 78582"/>
                <a:gd name="connsiteX2" fmla="*/ 302418 w 461962"/>
                <a:gd name="connsiteY2" fmla="*/ 0 h 78582"/>
                <a:gd name="connsiteX3" fmla="*/ 385762 w 461962"/>
                <a:gd name="connsiteY3" fmla="*/ 0 h 78582"/>
                <a:gd name="connsiteX4" fmla="*/ 438150 w 461962"/>
                <a:gd name="connsiteY4" fmla="*/ 4763 h 78582"/>
                <a:gd name="connsiteX5" fmla="*/ 461962 w 461962"/>
                <a:gd name="connsiteY5" fmla="*/ 4763 h 78582"/>
                <a:gd name="connsiteX6" fmla="*/ 459581 w 461962"/>
                <a:gd name="connsiteY6" fmla="*/ 50007 h 78582"/>
                <a:gd name="connsiteX7" fmla="*/ 335756 w 461962"/>
                <a:gd name="connsiteY7" fmla="*/ 47625 h 78582"/>
                <a:gd name="connsiteX8" fmla="*/ 259556 w 461962"/>
                <a:gd name="connsiteY8" fmla="*/ 47625 h 78582"/>
                <a:gd name="connsiteX9" fmla="*/ 200025 w 461962"/>
                <a:gd name="connsiteY9" fmla="*/ 52388 h 78582"/>
                <a:gd name="connsiteX10" fmla="*/ 121443 w 461962"/>
                <a:gd name="connsiteY10" fmla="*/ 57150 h 78582"/>
                <a:gd name="connsiteX11" fmla="*/ 66675 w 461962"/>
                <a:gd name="connsiteY11" fmla="*/ 66675 h 78582"/>
                <a:gd name="connsiteX12" fmla="*/ 19050 w 461962"/>
                <a:gd name="connsiteY12" fmla="*/ 76200 h 78582"/>
                <a:gd name="connsiteX13" fmla="*/ 0 w 461962"/>
                <a:gd name="connsiteY13" fmla="*/ 78582 h 78582"/>
                <a:gd name="connsiteX14" fmla="*/ 2381 w 461962"/>
                <a:gd name="connsiteY14" fmla="*/ 28575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962" h="78582">
                  <a:moveTo>
                    <a:pt x="2381" y="28575"/>
                  </a:moveTo>
                  <a:lnTo>
                    <a:pt x="209550" y="4763"/>
                  </a:lnTo>
                  <a:lnTo>
                    <a:pt x="302418" y="0"/>
                  </a:lnTo>
                  <a:lnTo>
                    <a:pt x="385762" y="0"/>
                  </a:lnTo>
                  <a:lnTo>
                    <a:pt x="438150" y="4763"/>
                  </a:lnTo>
                  <a:lnTo>
                    <a:pt x="461962" y="4763"/>
                  </a:lnTo>
                  <a:lnTo>
                    <a:pt x="459581" y="50007"/>
                  </a:lnTo>
                  <a:lnTo>
                    <a:pt x="335756" y="47625"/>
                  </a:lnTo>
                  <a:lnTo>
                    <a:pt x="259556" y="47625"/>
                  </a:lnTo>
                  <a:lnTo>
                    <a:pt x="200025" y="52388"/>
                  </a:lnTo>
                  <a:lnTo>
                    <a:pt x="121443" y="57150"/>
                  </a:lnTo>
                  <a:lnTo>
                    <a:pt x="66675" y="66675"/>
                  </a:lnTo>
                  <a:lnTo>
                    <a:pt x="19050" y="76200"/>
                  </a:lnTo>
                  <a:lnTo>
                    <a:pt x="0" y="78582"/>
                  </a:lnTo>
                  <a:lnTo>
                    <a:pt x="2381" y="285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7E23EED-D820-4134-8453-83DC87934B24}"/>
                </a:ext>
              </a:extLst>
            </p:cNvPr>
            <p:cNvSpPr/>
            <p:nvPr/>
          </p:nvSpPr>
          <p:spPr>
            <a:xfrm>
              <a:off x="2106581" y="1132440"/>
              <a:ext cx="220859" cy="100257"/>
            </a:xfrm>
            <a:custGeom>
              <a:avLst/>
              <a:gdLst>
                <a:gd name="connsiteX0" fmla="*/ 0 w 280988"/>
                <a:gd name="connsiteY0" fmla="*/ 138112 h 138112"/>
                <a:gd name="connsiteX1" fmla="*/ 83344 w 280988"/>
                <a:gd name="connsiteY1" fmla="*/ 80962 h 138112"/>
                <a:gd name="connsiteX2" fmla="*/ 171450 w 280988"/>
                <a:gd name="connsiteY2" fmla="*/ 33337 h 138112"/>
                <a:gd name="connsiteX3" fmla="*/ 216694 w 280988"/>
                <a:gd name="connsiteY3" fmla="*/ 11906 h 138112"/>
                <a:gd name="connsiteX4" fmla="*/ 242888 w 280988"/>
                <a:gd name="connsiteY4" fmla="*/ 0 h 138112"/>
                <a:gd name="connsiteX5" fmla="*/ 271463 w 280988"/>
                <a:gd name="connsiteY5" fmla="*/ 0 h 138112"/>
                <a:gd name="connsiteX6" fmla="*/ 280988 w 280988"/>
                <a:gd name="connsiteY6" fmla="*/ 26194 h 138112"/>
                <a:gd name="connsiteX7" fmla="*/ 278607 w 280988"/>
                <a:gd name="connsiteY7" fmla="*/ 47625 h 138112"/>
                <a:gd name="connsiteX8" fmla="*/ 257175 w 280988"/>
                <a:gd name="connsiteY8" fmla="*/ 54769 h 138112"/>
                <a:gd name="connsiteX9" fmla="*/ 226219 w 280988"/>
                <a:gd name="connsiteY9" fmla="*/ 59531 h 138112"/>
                <a:gd name="connsiteX10" fmla="*/ 180975 w 280988"/>
                <a:gd name="connsiteY10" fmla="*/ 71437 h 138112"/>
                <a:gd name="connsiteX11" fmla="*/ 111919 w 280988"/>
                <a:gd name="connsiteY11" fmla="*/ 90487 h 138112"/>
                <a:gd name="connsiteX12" fmla="*/ 0 w 280988"/>
                <a:gd name="connsiteY12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0988" h="138112">
                  <a:moveTo>
                    <a:pt x="0" y="138112"/>
                  </a:moveTo>
                  <a:lnTo>
                    <a:pt x="83344" y="80962"/>
                  </a:lnTo>
                  <a:lnTo>
                    <a:pt x="171450" y="33337"/>
                  </a:lnTo>
                  <a:lnTo>
                    <a:pt x="216694" y="11906"/>
                  </a:lnTo>
                  <a:lnTo>
                    <a:pt x="242888" y="0"/>
                  </a:lnTo>
                  <a:lnTo>
                    <a:pt x="271463" y="0"/>
                  </a:lnTo>
                  <a:lnTo>
                    <a:pt x="280988" y="26194"/>
                  </a:lnTo>
                  <a:lnTo>
                    <a:pt x="278607" y="47625"/>
                  </a:lnTo>
                  <a:lnTo>
                    <a:pt x="257175" y="54769"/>
                  </a:lnTo>
                  <a:lnTo>
                    <a:pt x="226219" y="59531"/>
                  </a:lnTo>
                  <a:lnTo>
                    <a:pt x="180975" y="71437"/>
                  </a:lnTo>
                  <a:lnTo>
                    <a:pt x="111919" y="90487"/>
                  </a:lnTo>
                  <a:lnTo>
                    <a:pt x="0" y="1381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D6606A95-09E4-4254-9F42-EFD4B52DE482}"/>
                </a:ext>
              </a:extLst>
            </p:cNvPr>
            <p:cNvSpPr/>
            <p:nvPr/>
          </p:nvSpPr>
          <p:spPr>
            <a:xfrm>
              <a:off x="1889465" y="1370983"/>
              <a:ext cx="80482" cy="46672"/>
            </a:xfrm>
            <a:custGeom>
              <a:avLst/>
              <a:gdLst>
                <a:gd name="connsiteX0" fmla="*/ 0 w 102394"/>
                <a:gd name="connsiteY0" fmla="*/ 64294 h 64294"/>
                <a:gd name="connsiteX1" fmla="*/ 61913 w 102394"/>
                <a:gd name="connsiteY1" fmla="*/ 0 h 64294"/>
                <a:gd name="connsiteX2" fmla="*/ 80963 w 102394"/>
                <a:gd name="connsiteY2" fmla="*/ 11907 h 64294"/>
                <a:gd name="connsiteX3" fmla="*/ 102394 w 102394"/>
                <a:gd name="connsiteY3" fmla="*/ 16669 h 64294"/>
                <a:gd name="connsiteX4" fmla="*/ 95250 w 102394"/>
                <a:gd name="connsiteY4" fmla="*/ 54769 h 64294"/>
                <a:gd name="connsiteX5" fmla="*/ 59532 w 102394"/>
                <a:gd name="connsiteY5" fmla="*/ 42863 h 64294"/>
                <a:gd name="connsiteX6" fmla="*/ 0 w 102394"/>
                <a:gd name="connsiteY6" fmla="*/ 64294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94" h="64294">
                  <a:moveTo>
                    <a:pt x="0" y="64294"/>
                  </a:moveTo>
                  <a:lnTo>
                    <a:pt x="61913" y="0"/>
                  </a:lnTo>
                  <a:lnTo>
                    <a:pt x="80963" y="11907"/>
                  </a:lnTo>
                  <a:lnTo>
                    <a:pt x="102394" y="16669"/>
                  </a:lnTo>
                  <a:lnTo>
                    <a:pt x="95250" y="54769"/>
                  </a:lnTo>
                  <a:lnTo>
                    <a:pt x="59532" y="42863"/>
                  </a:lnTo>
                  <a:lnTo>
                    <a:pt x="0" y="642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833FAC-4DC4-4EE8-8521-FD0BD6D7B2FE}"/>
                </a:ext>
              </a:extLst>
            </p:cNvPr>
            <p:cNvSpPr/>
            <p:nvPr/>
          </p:nvSpPr>
          <p:spPr>
            <a:xfrm>
              <a:off x="306016" y="2093528"/>
              <a:ext cx="166580" cy="769216"/>
            </a:xfrm>
            <a:custGeom>
              <a:avLst/>
              <a:gdLst>
                <a:gd name="connsiteX0" fmla="*/ 35719 w 211931"/>
                <a:gd name="connsiteY0" fmla="*/ 0 h 1059656"/>
                <a:gd name="connsiteX1" fmla="*/ 92869 w 211931"/>
                <a:gd name="connsiteY1" fmla="*/ 7144 h 1059656"/>
                <a:gd name="connsiteX2" fmla="*/ 138112 w 211931"/>
                <a:gd name="connsiteY2" fmla="*/ 11906 h 1059656"/>
                <a:gd name="connsiteX3" fmla="*/ 147637 w 211931"/>
                <a:gd name="connsiteY3" fmla="*/ 47625 h 1059656"/>
                <a:gd name="connsiteX4" fmla="*/ 133350 w 211931"/>
                <a:gd name="connsiteY4" fmla="*/ 123825 h 1059656"/>
                <a:gd name="connsiteX5" fmla="*/ 126206 w 211931"/>
                <a:gd name="connsiteY5" fmla="*/ 192881 h 1059656"/>
                <a:gd name="connsiteX6" fmla="*/ 123825 w 211931"/>
                <a:gd name="connsiteY6" fmla="*/ 273844 h 1059656"/>
                <a:gd name="connsiteX7" fmla="*/ 126206 w 211931"/>
                <a:gd name="connsiteY7" fmla="*/ 357187 h 1059656"/>
                <a:gd name="connsiteX8" fmla="*/ 123825 w 211931"/>
                <a:gd name="connsiteY8" fmla="*/ 450056 h 1059656"/>
                <a:gd name="connsiteX9" fmla="*/ 126206 w 211931"/>
                <a:gd name="connsiteY9" fmla="*/ 519112 h 1059656"/>
                <a:gd name="connsiteX10" fmla="*/ 133350 w 211931"/>
                <a:gd name="connsiteY10" fmla="*/ 607219 h 1059656"/>
                <a:gd name="connsiteX11" fmla="*/ 142875 w 211931"/>
                <a:gd name="connsiteY11" fmla="*/ 685800 h 1059656"/>
                <a:gd name="connsiteX12" fmla="*/ 152400 w 211931"/>
                <a:gd name="connsiteY12" fmla="*/ 783431 h 1059656"/>
                <a:gd name="connsiteX13" fmla="*/ 171450 w 211931"/>
                <a:gd name="connsiteY13" fmla="*/ 864394 h 1059656"/>
                <a:gd name="connsiteX14" fmla="*/ 185737 w 211931"/>
                <a:gd name="connsiteY14" fmla="*/ 907256 h 1059656"/>
                <a:gd name="connsiteX15" fmla="*/ 211931 w 211931"/>
                <a:gd name="connsiteY15" fmla="*/ 1021556 h 1059656"/>
                <a:gd name="connsiteX16" fmla="*/ 121444 w 211931"/>
                <a:gd name="connsiteY16" fmla="*/ 1059656 h 1059656"/>
                <a:gd name="connsiteX17" fmla="*/ 85725 w 211931"/>
                <a:gd name="connsiteY17" fmla="*/ 1054894 h 1059656"/>
                <a:gd name="connsiteX18" fmla="*/ 61912 w 211931"/>
                <a:gd name="connsiteY18" fmla="*/ 935831 h 1059656"/>
                <a:gd name="connsiteX19" fmla="*/ 40481 w 211931"/>
                <a:gd name="connsiteY19" fmla="*/ 814387 h 1059656"/>
                <a:gd name="connsiteX20" fmla="*/ 19050 w 211931"/>
                <a:gd name="connsiteY20" fmla="*/ 673894 h 1059656"/>
                <a:gd name="connsiteX21" fmla="*/ 7144 w 211931"/>
                <a:gd name="connsiteY21" fmla="*/ 545306 h 1059656"/>
                <a:gd name="connsiteX22" fmla="*/ 0 w 211931"/>
                <a:gd name="connsiteY22" fmla="*/ 404812 h 1059656"/>
                <a:gd name="connsiteX23" fmla="*/ 4762 w 211931"/>
                <a:gd name="connsiteY23" fmla="*/ 266700 h 1059656"/>
                <a:gd name="connsiteX24" fmla="*/ 16669 w 211931"/>
                <a:gd name="connsiteY24" fmla="*/ 133350 h 1059656"/>
                <a:gd name="connsiteX25" fmla="*/ 35719 w 211931"/>
                <a:gd name="connsiteY25" fmla="*/ 0 h 105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1931" h="1059656">
                  <a:moveTo>
                    <a:pt x="35719" y="0"/>
                  </a:moveTo>
                  <a:lnTo>
                    <a:pt x="92869" y="7144"/>
                  </a:lnTo>
                  <a:lnTo>
                    <a:pt x="138112" y="11906"/>
                  </a:lnTo>
                  <a:lnTo>
                    <a:pt x="147637" y="47625"/>
                  </a:lnTo>
                  <a:lnTo>
                    <a:pt x="133350" y="123825"/>
                  </a:lnTo>
                  <a:lnTo>
                    <a:pt x="126206" y="192881"/>
                  </a:lnTo>
                  <a:cubicBezTo>
                    <a:pt x="125412" y="219869"/>
                    <a:pt x="124619" y="246856"/>
                    <a:pt x="123825" y="273844"/>
                  </a:cubicBezTo>
                  <a:cubicBezTo>
                    <a:pt x="124619" y="301625"/>
                    <a:pt x="125412" y="329406"/>
                    <a:pt x="126206" y="357187"/>
                  </a:cubicBezTo>
                  <a:cubicBezTo>
                    <a:pt x="125412" y="388143"/>
                    <a:pt x="124619" y="419100"/>
                    <a:pt x="123825" y="450056"/>
                  </a:cubicBezTo>
                  <a:cubicBezTo>
                    <a:pt x="124619" y="473075"/>
                    <a:pt x="125412" y="496093"/>
                    <a:pt x="126206" y="519112"/>
                  </a:cubicBezTo>
                  <a:lnTo>
                    <a:pt x="133350" y="607219"/>
                  </a:lnTo>
                  <a:lnTo>
                    <a:pt x="142875" y="685800"/>
                  </a:lnTo>
                  <a:lnTo>
                    <a:pt x="152400" y="783431"/>
                  </a:lnTo>
                  <a:lnTo>
                    <a:pt x="171450" y="864394"/>
                  </a:lnTo>
                  <a:lnTo>
                    <a:pt x="185737" y="907256"/>
                  </a:lnTo>
                  <a:lnTo>
                    <a:pt x="211931" y="1021556"/>
                  </a:lnTo>
                  <a:lnTo>
                    <a:pt x="121444" y="1059656"/>
                  </a:lnTo>
                  <a:lnTo>
                    <a:pt x="85725" y="1054894"/>
                  </a:lnTo>
                  <a:lnTo>
                    <a:pt x="61912" y="935831"/>
                  </a:lnTo>
                  <a:lnTo>
                    <a:pt x="40481" y="814387"/>
                  </a:lnTo>
                  <a:lnTo>
                    <a:pt x="19050" y="673894"/>
                  </a:lnTo>
                  <a:lnTo>
                    <a:pt x="7144" y="545306"/>
                  </a:lnTo>
                  <a:lnTo>
                    <a:pt x="0" y="404812"/>
                  </a:lnTo>
                  <a:lnTo>
                    <a:pt x="4762" y="266700"/>
                  </a:lnTo>
                  <a:lnTo>
                    <a:pt x="16669" y="133350"/>
                  </a:lnTo>
                  <a:lnTo>
                    <a:pt x="357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800"/>
            </a:p>
          </p:txBody>
        </p:sp>
      </p:grpSp>
      <p:sp>
        <p:nvSpPr>
          <p:cNvPr id="115" name="Slide Number Placeholder 5">
            <a:extLst>
              <a:ext uri="{FF2B5EF4-FFF2-40B4-BE49-F238E27FC236}">
                <a16:creationId xmlns:a16="http://schemas.microsoft.com/office/drawing/2014/main" id="{ACBA2881-E41B-4BA1-8AF9-41FB90D651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91075"/>
            <a:ext cx="496888" cy="2730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2B25-261F-464E-BDD8-63296DE4D8A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61C4B6-2C2C-E6ED-CA5A-83F92FD8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Jari Likonen | FSD Science Coordination Meeting  | | 28.11.2023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F959D-77EF-96D8-29A4-8AAE3120FEA4}"/>
              </a:ext>
            </a:extLst>
          </p:cNvPr>
          <p:cNvSpPr txBox="1"/>
          <p:nvPr/>
        </p:nvSpPr>
        <p:spPr>
          <a:xfrm>
            <a:off x="6435557" y="3879883"/>
            <a:ext cx="192033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PROBES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 err="1"/>
              <a:t>Rotating</a:t>
            </a:r>
            <a:r>
              <a:rPr lang="fi-FI" sz="1400" dirty="0"/>
              <a:t> </a:t>
            </a:r>
            <a:r>
              <a:rPr lang="fi-FI" sz="1400" dirty="0" err="1"/>
              <a:t>collectors</a:t>
            </a:r>
            <a:endParaRPr lang="fi-FI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/>
              <a:t>W </a:t>
            </a:r>
            <a:r>
              <a:rPr lang="fi-FI" sz="1400" dirty="0" err="1"/>
              <a:t>sticking</a:t>
            </a:r>
            <a:r>
              <a:rPr lang="fi-FI" sz="1400" dirty="0"/>
              <a:t> </a:t>
            </a:r>
            <a:r>
              <a:rPr lang="fi-FI" sz="1400" dirty="0" err="1"/>
              <a:t>monitors</a:t>
            </a:r>
            <a:endParaRPr lang="fi-FI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 err="1"/>
              <a:t>Mirrors</a:t>
            </a:r>
            <a:r>
              <a:rPr lang="fi-FI" sz="1400" dirty="0"/>
              <a:t>, </a:t>
            </a:r>
            <a:r>
              <a:rPr lang="fi-FI" sz="1400" dirty="0" err="1"/>
              <a:t>cassettes</a:t>
            </a:r>
            <a:endParaRPr lang="fi-FI" sz="1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827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3D245-E923-4084-AC69-64723B990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marL="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2B25-261F-464E-BDD8-63296DE4D8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7BF28-E83D-4BAD-B3E4-2B0DF31D8A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3591"/>
            <a:ext cx="7514035" cy="994172"/>
          </a:xfr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100" dirty="0"/>
              <a:t>Dust collection</a:t>
            </a:r>
            <a:r>
              <a:rPr lang="en-GB" altLang="en-US" sz="2100"/>
              <a:t>: One </a:t>
            </a:r>
            <a:r>
              <a:rPr lang="en-GB" altLang="en-US" sz="2100" dirty="0"/>
              <a:t>vacuuming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82CC7-7085-4DD7-9471-E819E1E0BF99}"/>
              </a:ext>
            </a:extLst>
          </p:cNvPr>
          <p:cNvSpPr txBox="1"/>
          <p:nvPr/>
        </p:nvSpPr>
        <p:spPr>
          <a:xfrm>
            <a:off x="106149" y="659279"/>
            <a:ext cx="3139782" cy="715581"/>
          </a:xfrm>
          <a:prstGeom prst="rect">
            <a:avLst/>
          </a:prstGeom>
          <a:solidFill>
            <a:schemeClr val="accent2"/>
          </a:solidFill>
        </p:spPr>
        <p:txBody>
          <a:bodyPr wrap="square" lIns="68580" tIns="34290" rIns="68580" bIns="34290" rtlCol="0" anchor="t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400" b="1" dirty="0">
                <a:solidFill>
                  <a:schemeClr val="accent1"/>
                </a:solidFill>
                <a:latin typeface="Calibri"/>
                <a:cs typeface="Calibri"/>
              </a:rPr>
              <a:t>inner &amp; outer divertor</a:t>
            </a:r>
          </a:p>
          <a:p>
            <a:r>
              <a:rPr lang="en-GB" altLang="en-US" sz="1400" dirty="0">
                <a:latin typeface="Calibri"/>
                <a:cs typeface="Calibri"/>
              </a:rPr>
              <a:t>360</a:t>
            </a:r>
            <a:r>
              <a:rPr lang="en-US" altLang="en-US" sz="1400" dirty="0">
                <a:latin typeface="Calibri"/>
                <a:cs typeface="Calibri"/>
              </a:rPr>
              <a:t>° around divertor, excluding modules where tiles for analysis are located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B6020-742C-43F4-AB38-9C1D709ABF14}"/>
              </a:ext>
            </a:extLst>
          </p:cNvPr>
          <p:cNvSpPr txBox="1"/>
          <p:nvPr/>
        </p:nvSpPr>
        <p:spPr>
          <a:xfrm>
            <a:off x="106149" y="1535666"/>
            <a:ext cx="2672142" cy="1361911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Surfaces not to be vacuumed:</a:t>
            </a:r>
          </a:p>
          <a:p>
            <a:r>
              <a:rPr lang="en-GB" sz="1400" dirty="0"/>
              <a:t>Module 14: 14IW, 14BW, 14W-WLBSRP,14N-WLBSRP, 14ON 14W-HFGCs, 14NHFGCs</a:t>
            </a:r>
          </a:p>
          <a:p>
            <a:r>
              <a:rPr lang="en-GB" sz="1400" dirty="0"/>
              <a:t>Module 2: 2IW, 2ON</a:t>
            </a:r>
          </a:p>
          <a:p>
            <a:r>
              <a:rPr lang="en-GB" sz="1400" dirty="0"/>
              <a:t>TBC: additional HFGC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55EB88-5891-1484-1F09-EEFA45F575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5931" y="609979"/>
            <a:ext cx="3888214" cy="3749040"/>
          </a:xfrm>
          <a:prstGeom prst="rect">
            <a:avLst/>
          </a:prstGeom>
        </p:spPr>
      </p:pic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4E91B4A-AA96-6CA5-02B1-5E6E0182C194}"/>
              </a:ext>
            </a:extLst>
          </p:cNvPr>
          <p:cNvSpPr>
            <a:spLocks noChangeAspect="1"/>
          </p:cNvSpPr>
          <p:nvPr/>
        </p:nvSpPr>
        <p:spPr>
          <a:xfrm>
            <a:off x="3407032" y="739361"/>
            <a:ext cx="3455979" cy="3456000"/>
          </a:xfrm>
          <a:prstGeom prst="donut">
            <a:avLst>
              <a:gd name="adj" fmla="val 15737"/>
            </a:avLst>
          </a:prstGeom>
          <a:solidFill>
            <a:schemeClr val="accent3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106811E-E179-5038-B55D-C6CF0B6BA8F7}"/>
              </a:ext>
            </a:extLst>
          </p:cNvPr>
          <p:cNvSpPr/>
          <p:nvPr/>
        </p:nvSpPr>
        <p:spPr>
          <a:xfrm>
            <a:off x="3435532" y="2253343"/>
            <a:ext cx="522514" cy="235132"/>
          </a:xfrm>
          <a:custGeom>
            <a:avLst/>
            <a:gdLst>
              <a:gd name="connsiteX0" fmla="*/ 8708 w 696685"/>
              <a:gd name="connsiteY0" fmla="*/ 0 h 313509"/>
              <a:gd name="connsiteX1" fmla="*/ 696685 w 696685"/>
              <a:gd name="connsiteY1" fmla="*/ 104503 h 313509"/>
              <a:gd name="connsiteX2" fmla="*/ 687977 w 696685"/>
              <a:gd name="connsiteY2" fmla="*/ 313509 h 313509"/>
              <a:gd name="connsiteX3" fmla="*/ 0 w 696685"/>
              <a:gd name="connsiteY3" fmla="*/ 296092 h 313509"/>
              <a:gd name="connsiteX4" fmla="*/ 8708 w 696685"/>
              <a:gd name="connsiteY4" fmla="*/ 0 h 3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85" h="313509">
                <a:moveTo>
                  <a:pt x="8708" y="0"/>
                </a:moveTo>
                <a:lnTo>
                  <a:pt x="696685" y="104503"/>
                </a:lnTo>
                <a:lnTo>
                  <a:pt x="687977" y="313509"/>
                </a:lnTo>
                <a:lnTo>
                  <a:pt x="0" y="296092"/>
                </a:lnTo>
                <a:lnTo>
                  <a:pt x="8708" y="0"/>
                </a:lnTo>
                <a:close/>
              </a:path>
            </a:pathLst>
          </a:custGeom>
          <a:solidFill>
            <a:schemeClr val="accent2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91211-22C9-81B4-EB2F-8BE18A034D59}"/>
              </a:ext>
            </a:extLst>
          </p:cNvPr>
          <p:cNvSpPr/>
          <p:nvPr/>
        </p:nvSpPr>
        <p:spPr>
          <a:xfrm>
            <a:off x="3651068" y="2488475"/>
            <a:ext cx="58784" cy="16655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DE8763-E309-3E0B-46F0-122E3316F675}"/>
              </a:ext>
            </a:extLst>
          </p:cNvPr>
          <p:cNvSpPr/>
          <p:nvPr/>
        </p:nvSpPr>
        <p:spPr>
          <a:xfrm>
            <a:off x="6750524" y="2488475"/>
            <a:ext cx="111250" cy="16655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A14E18-6255-4115-EAB1-6463CEC9EFB1}"/>
              </a:ext>
            </a:extLst>
          </p:cNvPr>
          <p:cNvSpPr/>
          <p:nvPr/>
        </p:nvSpPr>
        <p:spPr>
          <a:xfrm>
            <a:off x="6336507" y="2488475"/>
            <a:ext cx="97981" cy="16655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DA1A4-85E0-6AD5-8DCF-E7961B05BBE5}"/>
              </a:ext>
            </a:extLst>
          </p:cNvPr>
          <p:cNvSpPr txBox="1"/>
          <p:nvPr/>
        </p:nvSpPr>
        <p:spPr>
          <a:xfrm>
            <a:off x="7295246" y="1976343"/>
            <a:ext cx="1702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highlight>
                  <a:srgbClr val="FF0000"/>
                </a:highlight>
              </a:rPr>
              <a:t>Request to consider separate inner and outer divertor vacuuming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88D79-6A53-45B2-A180-3BB62D051C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455" y="3728130"/>
            <a:ext cx="2705379" cy="12617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C733A-C81A-8FAF-FEF7-D126D920A9FC}"/>
              </a:ext>
            </a:extLst>
          </p:cNvPr>
          <p:cNvSpPr txBox="1"/>
          <p:nvPr/>
        </p:nvSpPr>
        <p:spPr>
          <a:xfrm>
            <a:off x="106149" y="3058383"/>
            <a:ext cx="3070246" cy="116955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Collection &lt;2g for both JET-ILW 2011-12 &amp; 2013-14</a:t>
            </a:r>
          </a:p>
          <a:p>
            <a:endParaRPr lang="en-US" sz="1400" dirty="0"/>
          </a:p>
          <a:p>
            <a:r>
              <a:rPr lang="en-US" sz="1400" dirty="0"/>
              <a:t>Significantly lower than in JET carbon wall ~ 300 g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45154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66D46-95AF-4F40-B6EF-8056D655E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marL="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482B25-261F-464E-BDD8-63296DE4D8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 idx="4294967295"/>
          </p:nvPr>
        </p:nvSpPr>
        <p:spPr>
          <a:xfrm>
            <a:off x="0" y="153591"/>
            <a:ext cx="7514035" cy="994172"/>
          </a:xfr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ighlight>
                  <a:srgbClr val="00FF00"/>
                </a:highlight>
                <a:latin typeface="Arial Black"/>
              </a:rPr>
              <a:t>Module 14 Inner Wide</a:t>
            </a:r>
            <a:endParaRPr lang="en-GB" sz="1800" dirty="0">
              <a:highlight>
                <a:srgbClr val="00FF00"/>
              </a:highlight>
              <a:latin typeface="Arial Black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7CC871-87DB-57B5-563A-CFD27951CEB3}"/>
              </a:ext>
            </a:extLst>
          </p:cNvPr>
          <p:cNvGrpSpPr/>
          <p:nvPr/>
        </p:nvGrpSpPr>
        <p:grpSpPr>
          <a:xfrm>
            <a:off x="165141" y="651159"/>
            <a:ext cx="3371850" cy="3100388"/>
            <a:chOff x="1600200" y="929239"/>
            <a:chExt cx="4495800" cy="4133850"/>
          </a:xfrm>
        </p:grpSpPr>
        <p:grpSp>
          <p:nvGrpSpPr>
            <p:cNvPr id="57" name="Group 56"/>
            <p:cNvGrpSpPr/>
            <p:nvPr/>
          </p:nvGrpSpPr>
          <p:grpSpPr>
            <a:xfrm>
              <a:off x="1600200" y="929239"/>
              <a:ext cx="4495800" cy="4133850"/>
              <a:chOff x="161510" y="981110"/>
              <a:chExt cx="4495800" cy="413385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510" y="981110"/>
                <a:ext cx="4495800" cy="4133850"/>
              </a:xfrm>
              <a:prstGeom prst="rect">
                <a:avLst/>
              </a:prstGeom>
            </p:spPr>
          </p:pic>
          <p:sp>
            <p:nvSpPr>
              <p:cNvPr id="42" name="Freeform 41"/>
              <p:cNvSpPr/>
              <p:nvPr/>
            </p:nvSpPr>
            <p:spPr>
              <a:xfrm>
                <a:off x="686915" y="2765502"/>
                <a:ext cx="651231" cy="798428"/>
              </a:xfrm>
              <a:custGeom>
                <a:avLst/>
                <a:gdLst>
                  <a:gd name="connsiteX0" fmla="*/ 13382 w 651231"/>
                  <a:gd name="connsiteY0" fmla="*/ 227485 h 798428"/>
                  <a:gd name="connsiteX1" fmla="*/ 245327 w 651231"/>
                  <a:gd name="connsiteY1" fmla="*/ 0 h 798428"/>
                  <a:gd name="connsiteX2" fmla="*/ 432667 w 651231"/>
                  <a:gd name="connsiteY2" fmla="*/ 35684 h 798428"/>
                  <a:gd name="connsiteX3" fmla="*/ 602166 w 651231"/>
                  <a:gd name="connsiteY3" fmla="*/ 196262 h 798428"/>
                  <a:gd name="connsiteX4" fmla="*/ 628929 w 651231"/>
                  <a:gd name="connsiteY4" fmla="*/ 289932 h 798428"/>
                  <a:gd name="connsiteX5" fmla="*/ 646771 w 651231"/>
                  <a:gd name="connsiteY5" fmla="*/ 388063 h 798428"/>
                  <a:gd name="connsiteX6" fmla="*/ 651231 w 651231"/>
                  <a:gd name="connsiteY6" fmla="*/ 504036 h 798428"/>
                  <a:gd name="connsiteX7" fmla="*/ 651231 w 651231"/>
                  <a:gd name="connsiteY7" fmla="*/ 539719 h 798428"/>
                  <a:gd name="connsiteX8" fmla="*/ 419286 w 651231"/>
                  <a:gd name="connsiteY8" fmla="*/ 793967 h 798428"/>
                  <a:gd name="connsiteX9" fmla="*/ 330076 w 651231"/>
                  <a:gd name="connsiteY9" fmla="*/ 798428 h 798428"/>
                  <a:gd name="connsiteX10" fmla="*/ 316695 w 651231"/>
                  <a:gd name="connsiteY10" fmla="*/ 637850 h 798428"/>
                  <a:gd name="connsiteX11" fmla="*/ 0 w 651231"/>
                  <a:gd name="connsiteY11" fmla="*/ 312235 h 798428"/>
                  <a:gd name="connsiteX12" fmla="*/ 13382 w 651231"/>
                  <a:gd name="connsiteY12" fmla="*/ 227485 h 79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1231" h="798428">
                    <a:moveTo>
                      <a:pt x="13382" y="227485"/>
                    </a:moveTo>
                    <a:lnTo>
                      <a:pt x="245327" y="0"/>
                    </a:lnTo>
                    <a:lnTo>
                      <a:pt x="432667" y="35684"/>
                    </a:lnTo>
                    <a:lnTo>
                      <a:pt x="602166" y="196262"/>
                    </a:lnTo>
                    <a:lnTo>
                      <a:pt x="628929" y="289932"/>
                    </a:lnTo>
                    <a:lnTo>
                      <a:pt x="646771" y="388063"/>
                    </a:lnTo>
                    <a:lnTo>
                      <a:pt x="651231" y="504036"/>
                    </a:lnTo>
                    <a:lnTo>
                      <a:pt x="651231" y="539719"/>
                    </a:lnTo>
                    <a:lnTo>
                      <a:pt x="419286" y="793967"/>
                    </a:lnTo>
                    <a:lnTo>
                      <a:pt x="330076" y="798428"/>
                    </a:lnTo>
                    <a:lnTo>
                      <a:pt x="316695" y="637850"/>
                    </a:lnTo>
                    <a:lnTo>
                      <a:pt x="0" y="312235"/>
                    </a:lnTo>
                    <a:lnTo>
                      <a:pt x="13382" y="22748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950084" y="2538018"/>
                <a:ext cx="557561" cy="740441"/>
              </a:xfrm>
              <a:custGeom>
                <a:avLst/>
                <a:gdLst>
                  <a:gd name="connsiteX0" fmla="*/ 0 w 557561"/>
                  <a:gd name="connsiteY0" fmla="*/ 205182 h 740441"/>
                  <a:gd name="connsiteX1" fmla="*/ 169498 w 557561"/>
                  <a:gd name="connsiteY1" fmla="*/ 0 h 740441"/>
                  <a:gd name="connsiteX2" fmla="*/ 343457 w 557561"/>
                  <a:gd name="connsiteY2" fmla="*/ 22302 h 740441"/>
                  <a:gd name="connsiteX3" fmla="*/ 468351 w 557561"/>
                  <a:gd name="connsiteY3" fmla="*/ 124893 h 740441"/>
                  <a:gd name="connsiteX4" fmla="*/ 508496 w 557561"/>
                  <a:gd name="connsiteY4" fmla="*/ 173959 h 740441"/>
                  <a:gd name="connsiteX5" fmla="*/ 535258 w 557561"/>
                  <a:gd name="connsiteY5" fmla="*/ 227484 h 740441"/>
                  <a:gd name="connsiteX6" fmla="*/ 544179 w 557561"/>
                  <a:gd name="connsiteY6" fmla="*/ 289931 h 740441"/>
                  <a:gd name="connsiteX7" fmla="*/ 557561 w 557561"/>
                  <a:gd name="connsiteY7" fmla="*/ 361299 h 740441"/>
                  <a:gd name="connsiteX8" fmla="*/ 557561 w 557561"/>
                  <a:gd name="connsiteY8" fmla="*/ 419285 h 740441"/>
                  <a:gd name="connsiteX9" fmla="*/ 553100 w 557561"/>
                  <a:gd name="connsiteY9" fmla="*/ 486193 h 740441"/>
                  <a:gd name="connsiteX10" fmla="*/ 548640 w 557561"/>
                  <a:gd name="connsiteY10" fmla="*/ 526337 h 740441"/>
                  <a:gd name="connsiteX11" fmla="*/ 392523 w 557561"/>
                  <a:gd name="connsiteY11" fmla="*/ 740441 h 740441"/>
                  <a:gd name="connsiteX12" fmla="*/ 388062 w 557561"/>
                  <a:gd name="connsiteY12" fmla="*/ 557561 h 740441"/>
                  <a:gd name="connsiteX13" fmla="*/ 343457 w 557561"/>
                  <a:gd name="connsiteY13" fmla="*/ 414825 h 740441"/>
                  <a:gd name="connsiteX14" fmla="*/ 187340 w 557561"/>
                  <a:gd name="connsiteY14" fmla="*/ 249787 h 740441"/>
                  <a:gd name="connsiteX15" fmla="*/ 0 w 557561"/>
                  <a:gd name="connsiteY15" fmla="*/ 205182 h 74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7561" h="740441">
                    <a:moveTo>
                      <a:pt x="0" y="205182"/>
                    </a:moveTo>
                    <a:lnTo>
                      <a:pt x="169498" y="0"/>
                    </a:lnTo>
                    <a:lnTo>
                      <a:pt x="343457" y="22302"/>
                    </a:lnTo>
                    <a:lnTo>
                      <a:pt x="468351" y="124893"/>
                    </a:lnTo>
                    <a:lnTo>
                      <a:pt x="508496" y="173959"/>
                    </a:lnTo>
                    <a:lnTo>
                      <a:pt x="535258" y="227484"/>
                    </a:lnTo>
                    <a:lnTo>
                      <a:pt x="544179" y="289931"/>
                    </a:lnTo>
                    <a:lnTo>
                      <a:pt x="557561" y="361299"/>
                    </a:lnTo>
                    <a:lnTo>
                      <a:pt x="557561" y="419285"/>
                    </a:lnTo>
                    <a:lnTo>
                      <a:pt x="553100" y="486193"/>
                    </a:lnTo>
                    <a:lnTo>
                      <a:pt x="548640" y="526337"/>
                    </a:lnTo>
                    <a:lnTo>
                      <a:pt x="392523" y="740441"/>
                    </a:lnTo>
                    <a:lnTo>
                      <a:pt x="388062" y="557561"/>
                    </a:lnTo>
                    <a:lnTo>
                      <a:pt x="343457" y="414825"/>
                    </a:lnTo>
                    <a:lnTo>
                      <a:pt x="187340" y="249787"/>
                    </a:lnTo>
                    <a:lnTo>
                      <a:pt x="0" y="20518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981307" y="3100039"/>
                <a:ext cx="579864" cy="999149"/>
              </a:xfrm>
              <a:custGeom>
                <a:avLst/>
                <a:gdLst>
                  <a:gd name="connsiteX0" fmla="*/ 0 w 579864"/>
                  <a:gd name="connsiteY0" fmla="*/ 486193 h 999149"/>
                  <a:gd name="connsiteX1" fmla="*/ 107052 w 579864"/>
                  <a:gd name="connsiteY1" fmla="*/ 504035 h 999149"/>
                  <a:gd name="connsiteX2" fmla="*/ 495114 w 579864"/>
                  <a:gd name="connsiteY2" fmla="*/ 0 h 999149"/>
                  <a:gd name="connsiteX3" fmla="*/ 579864 w 579864"/>
                  <a:gd name="connsiteY3" fmla="*/ 223024 h 999149"/>
                  <a:gd name="connsiteX4" fmla="*/ 575403 w 579864"/>
                  <a:gd name="connsiteY4" fmla="*/ 338997 h 999149"/>
                  <a:gd name="connsiteX5" fmla="*/ 562022 w 579864"/>
                  <a:gd name="connsiteY5" fmla="*/ 437128 h 999149"/>
                  <a:gd name="connsiteX6" fmla="*/ 182880 w 579864"/>
                  <a:gd name="connsiteY6" fmla="*/ 999149 h 999149"/>
                  <a:gd name="connsiteX7" fmla="*/ 75829 w 579864"/>
                  <a:gd name="connsiteY7" fmla="*/ 976847 h 999149"/>
                  <a:gd name="connsiteX8" fmla="*/ 0 w 579864"/>
                  <a:gd name="connsiteY8" fmla="*/ 486193 h 99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864" h="999149">
                    <a:moveTo>
                      <a:pt x="0" y="486193"/>
                    </a:moveTo>
                    <a:lnTo>
                      <a:pt x="107052" y="504035"/>
                    </a:lnTo>
                    <a:lnTo>
                      <a:pt x="495114" y="0"/>
                    </a:lnTo>
                    <a:lnTo>
                      <a:pt x="579864" y="223024"/>
                    </a:lnTo>
                    <a:lnTo>
                      <a:pt x="575403" y="338997"/>
                    </a:lnTo>
                    <a:lnTo>
                      <a:pt x="562022" y="437128"/>
                    </a:lnTo>
                    <a:lnTo>
                      <a:pt x="182880" y="999149"/>
                    </a:lnTo>
                    <a:lnTo>
                      <a:pt x="75829" y="976847"/>
                    </a:lnTo>
                    <a:lnTo>
                      <a:pt x="0" y="48619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038758" y="4528109"/>
                <a:ext cx="1185063" cy="585216"/>
              </a:xfrm>
              <a:custGeom>
                <a:avLst/>
                <a:gdLst>
                  <a:gd name="connsiteX0" fmla="*/ 95098 w 1185063"/>
                  <a:gd name="connsiteY0" fmla="*/ 0 h 585216"/>
                  <a:gd name="connsiteX1" fmla="*/ 1185063 w 1185063"/>
                  <a:gd name="connsiteY1" fmla="*/ 431597 h 585216"/>
                  <a:gd name="connsiteX2" fmla="*/ 1068020 w 1185063"/>
                  <a:gd name="connsiteY2" fmla="*/ 585216 h 585216"/>
                  <a:gd name="connsiteX3" fmla="*/ 0 w 1185063"/>
                  <a:gd name="connsiteY3" fmla="*/ 190195 h 585216"/>
                  <a:gd name="connsiteX4" fmla="*/ 95098 w 1185063"/>
                  <a:gd name="connsiteY4" fmla="*/ 0 h 58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5063" h="585216">
                    <a:moveTo>
                      <a:pt x="95098" y="0"/>
                    </a:moveTo>
                    <a:lnTo>
                      <a:pt x="1185063" y="431597"/>
                    </a:lnTo>
                    <a:lnTo>
                      <a:pt x="1068020" y="585216"/>
                    </a:lnTo>
                    <a:lnTo>
                      <a:pt x="0" y="190195"/>
                    </a:lnTo>
                    <a:lnTo>
                      <a:pt x="9509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315580" y="2761184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900" b="1">
                  <a:latin typeface="Calibri" panose="020F0502020204030204" pitchFamily="34" charset="0"/>
                  <a:cs typeface="Calibri" panose="020F0502020204030204" pitchFamily="34" charset="0"/>
                </a:rPr>
                <a:t>G1A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18400629">
              <a:off x="2536270" y="3312435"/>
              <a:ext cx="45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900" b="1">
                  <a:latin typeface="Calibri" panose="020F0502020204030204" pitchFamily="34" charset="0"/>
                  <a:cs typeface="Calibri" panose="020F0502020204030204" pitchFamily="34" charset="0"/>
                </a:rPr>
                <a:t>G3A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34286" y="2340331"/>
              <a:ext cx="365806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900" b="1">
                  <a:latin typeface="Calibri" panose="020F0502020204030204" pitchFamily="34" charset="0"/>
                  <a:cs typeface="Calibri" panose="020F0502020204030204" pitchFamily="34" charset="0"/>
                </a:rPr>
                <a:t>IW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82E87E-B50A-AAFB-AB13-221ECCB2D8A4}"/>
              </a:ext>
            </a:extLst>
          </p:cNvPr>
          <p:cNvGrpSpPr/>
          <p:nvPr/>
        </p:nvGrpSpPr>
        <p:grpSpPr>
          <a:xfrm>
            <a:off x="7842652" y="231120"/>
            <a:ext cx="970019" cy="930490"/>
            <a:chOff x="336542" y="4971844"/>
            <a:chExt cx="1293359" cy="12406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542" y="4971844"/>
              <a:ext cx="1293359" cy="1240652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733793" y="5904720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 b="1"/>
                <a:t>G3A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4365" y="5163533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 b="1"/>
                <a:t>G1A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AB09EA-BA50-7E8B-B3B3-EA2082955D0F}"/>
              </a:ext>
            </a:extLst>
          </p:cNvPr>
          <p:cNvGrpSpPr/>
          <p:nvPr/>
        </p:nvGrpSpPr>
        <p:grpSpPr>
          <a:xfrm>
            <a:off x="4800393" y="162766"/>
            <a:ext cx="2736516" cy="1546712"/>
            <a:chOff x="6427323" y="362837"/>
            <a:chExt cx="3648688" cy="2062283"/>
          </a:xfrm>
        </p:grpSpPr>
        <p:grpSp>
          <p:nvGrpSpPr>
            <p:cNvPr id="56" name="Group 55"/>
            <p:cNvGrpSpPr/>
            <p:nvPr/>
          </p:nvGrpSpPr>
          <p:grpSpPr>
            <a:xfrm>
              <a:off x="6427323" y="362837"/>
              <a:ext cx="3648688" cy="2062283"/>
              <a:chOff x="4568130" y="1718810"/>
              <a:chExt cx="4432995" cy="250507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68130" y="1718810"/>
                <a:ext cx="4324350" cy="2505075"/>
              </a:xfrm>
              <a:prstGeom prst="rect">
                <a:avLst/>
              </a:prstGeom>
            </p:spPr>
          </p:pic>
          <p:sp>
            <p:nvSpPr>
              <p:cNvPr id="25" name="TextBox 87"/>
              <p:cNvSpPr txBox="1">
                <a:spLocks noChangeArrowheads="1"/>
              </p:cNvSpPr>
              <p:nvPr/>
            </p:nvSpPr>
            <p:spPr bwMode="auto">
              <a:xfrm>
                <a:off x="7427684" y="3498017"/>
                <a:ext cx="362640" cy="381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Font typeface="Wingdings" pitchFamily="2" charset="2"/>
                  <a:buNone/>
                </a:pPr>
                <a:r>
                  <a:rPr lang="en-GB" sz="1200" b="1">
                    <a:latin typeface="Arial" charset="0"/>
                    <a:ea typeface="ＭＳ Ｐゴシック" pitchFamily="34" charset="-128"/>
                    <a:cs typeface="Arial" charset="0"/>
                  </a:rPr>
                  <a:t>6</a:t>
                </a:r>
              </a:p>
            </p:txBody>
          </p:sp>
          <p:sp>
            <p:nvSpPr>
              <p:cNvPr id="26" name="TextBox 88"/>
              <p:cNvSpPr txBox="1">
                <a:spLocks noChangeArrowheads="1"/>
              </p:cNvSpPr>
              <p:nvPr/>
            </p:nvSpPr>
            <p:spPr bwMode="auto">
              <a:xfrm>
                <a:off x="7236182" y="2419601"/>
                <a:ext cx="362640" cy="381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Font typeface="Wingdings" pitchFamily="2" charset="2"/>
                  <a:buNone/>
                </a:pPr>
                <a:r>
                  <a:rPr lang="en-GB" sz="1200" b="1">
                    <a:latin typeface="Arial" charset="0"/>
                    <a:ea typeface="ＭＳ Ｐゴシック" pitchFamily="34" charset="-128"/>
                    <a:cs typeface="Arial" charset="0"/>
                  </a:rPr>
                  <a:t>8</a:t>
                </a:r>
              </a:p>
            </p:txBody>
          </p:sp>
          <p:sp>
            <p:nvSpPr>
              <p:cNvPr id="27" name="TextBox 89"/>
              <p:cNvSpPr txBox="1">
                <a:spLocks noChangeArrowheads="1"/>
              </p:cNvSpPr>
              <p:nvPr/>
            </p:nvSpPr>
            <p:spPr bwMode="auto">
              <a:xfrm>
                <a:off x="7227295" y="2997705"/>
                <a:ext cx="362640" cy="381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Font typeface="Wingdings" pitchFamily="2" charset="2"/>
                  <a:buNone/>
                </a:pPr>
                <a:r>
                  <a:rPr lang="en-GB" sz="1200" b="1">
                    <a:latin typeface="Arial" charset="0"/>
                    <a:ea typeface="ＭＳ Ｐゴシック" pitchFamily="34" charset="-128"/>
                    <a:cs typeface="Arial" charset="0"/>
                  </a:rPr>
                  <a:t>7</a:t>
                </a:r>
              </a:p>
            </p:txBody>
          </p:sp>
          <p:sp>
            <p:nvSpPr>
              <p:cNvPr id="28" name="TextBox 90"/>
              <p:cNvSpPr txBox="1">
                <a:spLocks noChangeArrowheads="1"/>
              </p:cNvSpPr>
              <p:nvPr/>
            </p:nvSpPr>
            <p:spPr bwMode="auto">
              <a:xfrm>
                <a:off x="5249845" y="2019335"/>
                <a:ext cx="362640" cy="381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Font typeface="Wingdings" pitchFamily="2" charset="2"/>
                  <a:buNone/>
                </a:pPr>
                <a:r>
                  <a:rPr lang="en-GB" sz="1200" b="1">
                    <a:latin typeface="Arial" charset="0"/>
                    <a:ea typeface="ＭＳ Ｐゴシック" pitchFamily="34" charset="-128"/>
                    <a:cs typeface="Arial" charset="0"/>
                  </a:rPr>
                  <a:t>0</a:t>
                </a:r>
              </a:p>
            </p:txBody>
          </p:sp>
          <p:sp>
            <p:nvSpPr>
              <p:cNvPr id="29" name="TextBox 91"/>
              <p:cNvSpPr txBox="1">
                <a:spLocks noChangeArrowheads="1"/>
              </p:cNvSpPr>
              <p:nvPr/>
            </p:nvSpPr>
            <p:spPr bwMode="auto">
              <a:xfrm>
                <a:off x="5715105" y="2201697"/>
                <a:ext cx="362640" cy="381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Font typeface="Wingdings" pitchFamily="2" charset="2"/>
                  <a:buNone/>
                </a:pPr>
                <a:r>
                  <a:rPr lang="en-GB" sz="1200" b="1">
                    <a:latin typeface="Arial" charset="0"/>
                    <a:ea typeface="ＭＳ Ｐゴシック" pitchFamily="34" charset="-128"/>
                    <a:cs typeface="Arial" charset="0"/>
                  </a:rPr>
                  <a:t>1</a:t>
                </a:r>
              </a:p>
            </p:txBody>
          </p:sp>
          <p:sp>
            <p:nvSpPr>
              <p:cNvPr id="30" name="TextBox 92"/>
              <p:cNvSpPr txBox="1">
                <a:spLocks noChangeArrowheads="1"/>
              </p:cNvSpPr>
              <p:nvPr/>
            </p:nvSpPr>
            <p:spPr bwMode="auto">
              <a:xfrm>
                <a:off x="5903746" y="3080103"/>
                <a:ext cx="362640" cy="381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Font typeface="Wingdings" pitchFamily="2" charset="2"/>
                  <a:buNone/>
                </a:pPr>
                <a:r>
                  <a:rPr lang="en-GB" sz="1200" b="1">
                    <a:latin typeface="Arial" charset="0"/>
                    <a:ea typeface="ＭＳ Ｐゴシック" pitchFamily="34" charset="-128"/>
                    <a:cs typeface="Arial" charset="0"/>
                  </a:rPr>
                  <a:t>3</a:t>
                </a:r>
              </a:p>
            </p:txBody>
          </p:sp>
          <p:sp>
            <p:nvSpPr>
              <p:cNvPr id="31" name="TextBox 93"/>
              <p:cNvSpPr txBox="1">
                <a:spLocks noChangeArrowheads="1"/>
              </p:cNvSpPr>
              <p:nvPr/>
            </p:nvSpPr>
            <p:spPr bwMode="auto">
              <a:xfrm>
                <a:off x="5609212" y="3533610"/>
                <a:ext cx="362640" cy="381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Font typeface="Wingdings" pitchFamily="2" charset="2"/>
                  <a:buNone/>
                </a:pPr>
                <a:r>
                  <a:rPr lang="en-GB" sz="1200" b="1">
                    <a:latin typeface="Arial" charset="0"/>
                    <a:ea typeface="ＭＳ Ｐゴシック" pitchFamily="34" charset="-128"/>
                    <a:cs typeface="Arial" charset="0"/>
                  </a:rPr>
                  <a:t>4</a:t>
                </a:r>
              </a:p>
            </p:txBody>
          </p:sp>
          <p:sp>
            <p:nvSpPr>
              <p:cNvPr id="32" name="TextBox 94"/>
              <p:cNvSpPr txBox="1">
                <a:spLocks noChangeArrowheads="1"/>
              </p:cNvSpPr>
              <p:nvPr/>
            </p:nvSpPr>
            <p:spPr bwMode="auto">
              <a:xfrm>
                <a:off x="6392426" y="2922941"/>
                <a:ext cx="362640" cy="381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Font typeface="Wingdings" pitchFamily="2" charset="2"/>
                  <a:buNone/>
                </a:pPr>
                <a:r>
                  <a:rPr lang="en-GB" sz="1200" b="1">
                    <a:solidFill>
                      <a:srgbClr val="FF0000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5</a:t>
                </a:r>
              </a:p>
            </p:txBody>
          </p:sp>
          <p:sp>
            <p:nvSpPr>
              <p:cNvPr id="33" name="TextBox 88"/>
              <p:cNvSpPr txBox="1">
                <a:spLocks noChangeArrowheads="1"/>
              </p:cNvSpPr>
              <p:nvPr/>
            </p:nvSpPr>
            <p:spPr bwMode="auto">
              <a:xfrm>
                <a:off x="7754931" y="1934316"/>
                <a:ext cx="639196" cy="314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Font typeface="Wingdings" pitchFamily="2" charset="2"/>
                  <a:buNone/>
                </a:pPr>
                <a:r>
                  <a:rPr lang="en-GB" sz="900">
                    <a:latin typeface="Arial" charset="0"/>
                    <a:ea typeface="ＭＳ Ｐゴシック" pitchFamily="34" charset="-128"/>
                    <a:cs typeface="Arial" charset="0"/>
                  </a:rPr>
                  <a:t>tile B</a:t>
                </a:r>
              </a:p>
            </p:txBody>
          </p:sp>
          <p:sp>
            <p:nvSpPr>
              <p:cNvPr id="34" name="TextBox 88"/>
              <p:cNvSpPr txBox="1">
                <a:spLocks noChangeArrowheads="1"/>
              </p:cNvSpPr>
              <p:nvPr/>
            </p:nvSpPr>
            <p:spPr bwMode="auto">
              <a:xfrm>
                <a:off x="8352192" y="1747189"/>
                <a:ext cx="648933" cy="314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CC00"/>
                  </a:buClr>
                  <a:buFont typeface="Wingdings" pitchFamily="2" charset="2"/>
                  <a:buNone/>
                </a:pPr>
                <a:r>
                  <a:rPr lang="en-GB" sz="900">
                    <a:latin typeface="Arial" charset="0"/>
                    <a:ea typeface="ＭＳ Ｐゴシック" pitchFamily="34" charset="-128"/>
                    <a:cs typeface="Arial" charset="0"/>
                  </a:rPr>
                  <a:t>tile C</a:t>
                </a: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6376988" y="3262313"/>
                <a:ext cx="833437" cy="352425"/>
              </a:xfrm>
              <a:custGeom>
                <a:avLst/>
                <a:gdLst>
                  <a:gd name="connsiteX0" fmla="*/ 0 w 833437"/>
                  <a:gd name="connsiteY0" fmla="*/ 121443 h 352425"/>
                  <a:gd name="connsiteX1" fmla="*/ 76200 w 833437"/>
                  <a:gd name="connsiteY1" fmla="*/ 0 h 352425"/>
                  <a:gd name="connsiteX2" fmla="*/ 250031 w 833437"/>
                  <a:gd name="connsiteY2" fmla="*/ 45243 h 352425"/>
                  <a:gd name="connsiteX3" fmla="*/ 259556 w 833437"/>
                  <a:gd name="connsiteY3" fmla="*/ 59531 h 352425"/>
                  <a:gd name="connsiteX4" fmla="*/ 445293 w 833437"/>
                  <a:gd name="connsiteY4" fmla="*/ 104775 h 352425"/>
                  <a:gd name="connsiteX5" fmla="*/ 450056 w 833437"/>
                  <a:gd name="connsiteY5" fmla="*/ 119062 h 352425"/>
                  <a:gd name="connsiteX6" fmla="*/ 640556 w 833437"/>
                  <a:gd name="connsiteY6" fmla="*/ 166687 h 352425"/>
                  <a:gd name="connsiteX7" fmla="*/ 645318 w 833437"/>
                  <a:gd name="connsiteY7" fmla="*/ 176212 h 352425"/>
                  <a:gd name="connsiteX8" fmla="*/ 831056 w 833437"/>
                  <a:gd name="connsiteY8" fmla="*/ 221456 h 352425"/>
                  <a:gd name="connsiteX9" fmla="*/ 833437 w 833437"/>
                  <a:gd name="connsiteY9" fmla="*/ 340518 h 352425"/>
                  <a:gd name="connsiteX10" fmla="*/ 792956 w 833437"/>
                  <a:gd name="connsiteY10" fmla="*/ 335756 h 352425"/>
                  <a:gd name="connsiteX11" fmla="*/ 783431 w 833437"/>
                  <a:gd name="connsiteY11" fmla="*/ 352425 h 352425"/>
                  <a:gd name="connsiteX12" fmla="*/ 726281 w 833437"/>
                  <a:gd name="connsiteY12" fmla="*/ 335756 h 352425"/>
                  <a:gd name="connsiteX13" fmla="*/ 721518 w 833437"/>
                  <a:gd name="connsiteY13" fmla="*/ 352425 h 352425"/>
                  <a:gd name="connsiteX14" fmla="*/ 88106 w 833437"/>
                  <a:gd name="connsiteY14" fmla="*/ 164306 h 352425"/>
                  <a:gd name="connsiteX15" fmla="*/ 92868 w 833437"/>
                  <a:gd name="connsiteY15" fmla="*/ 145256 h 352425"/>
                  <a:gd name="connsiteX16" fmla="*/ 52387 w 833437"/>
                  <a:gd name="connsiteY16" fmla="*/ 128587 h 352425"/>
                  <a:gd name="connsiteX17" fmla="*/ 0 w 833437"/>
                  <a:gd name="connsiteY17" fmla="*/ 12144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3437" h="352425">
                    <a:moveTo>
                      <a:pt x="0" y="121443"/>
                    </a:moveTo>
                    <a:lnTo>
                      <a:pt x="76200" y="0"/>
                    </a:lnTo>
                    <a:lnTo>
                      <a:pt x="250031" y="45243"/>
                    </a:lnTo>
                    <a:lnTo>
                      <a:pt x="259556" y="59531"/>
                    </a:lnTo>
                    <a:lnTo>
                      <a:pt x="445293" y="104775"/>
                    </a:lnTo>
                    <a:lnTo>
                      <a:pt x="450056" y="119062"/>
                    </a:lnTo>
                    <a:lnTo>
                      <a:pt x="640556" y="166687"/>
                    </a:lnTo>
                    <a:lnTo>
                      <a:pt x="645318" y="176212"/>
                    </a:lnTo>
                    <a:lnTo>
                      <a:pt x="831056" y="221456"/>
                    </a:lnTo>
                    <a:cubicBezTo>
                      <a:pt x="831850" y="261143"/>
                      <a:pt x="832643" y="300831"/>
                      <a:pt x="833437" y="340518"/>
                    </a:cubicBezTo>
                    <a:lnTo>
                      <a:pt x="792956" y="335756"/>
                    </a:lnTo>
                    <a:lnTo>
                      <a:pt x="783431" y="352425"/>
                    </a:lnTo>
                    <a:lnTo>
                      <a:pt x="726281" y="335756"/>
                    </a:lnTo>
                    <a:lnTo>
                      <a:pt x="721518" y="352425"/>
                    </a:lnTo>
                    <a:lnTo>
                      <a:pt x="88106" y="164306"/>
                    </a:lnTo>
                    <a:lnTo>
                      <a:pt x="92868" y="145256"/>
                    </a:lnTo>
                    <a:lnTo>
                      <a:pt x="52387" y="128587"/>
                    </a:lnTo>
                    <a:lnTo>
                      <a:pt x="0" y="121443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6291263" y="3424238"/>
                <a:ext cx="176212" cy="173831"/>
              </a:xfrm>
              <a:custGeom>
                <a:avLst/>
                <a:gdLst>
                  <a:gd name="connsiteX0" fmla="*/ 116681 w 176212"/>
                  <a:gd name="connsiteY0" fmla="*/ 0 h 173831"/>
                  <a:gd name="connsiteX1" fmla="*/ 164306 w 176212"/>
                  <a:gd name="connsiteY1" fmla="*/ 21431 h 173831"/>
                  <a:gd name="connsiteX2" fmla="*/ 176212 w 176212"/>
                  <a:gd name="connsiteY2" fmla="*/ 40481 h 173831"/>
                  <a:gd name="connsiteX3" fmla="*/ 78581 w 176212"/>
                  <a:gd name="connsiteY3" fmla="*/ 166687 h 173831"/>
                  <a:gd name="connsiteX4" fmla="*/ 71437 w 176212"/>
                  <a:gd name="connsiteY4" fmla="*/ 166687 h 173831"/>
                  <a:gd name="connsiteX5" fmla="*/ 66675 w 176212"/>
                  <a:gd name="connsiteY5" fmla="*/ 173831 h 173831"/>
                  <a:gd name="connsiteX6" fmla="*/ 4762 w 176212"/>
                  <a:gd name="connsiteY6" fmla="*/ 173831 h 173831"/>
                  <a:gd name="connsiteX7" fmla="*/ 0 w 176212"/>
                  <a:gd name="connsiteY7" fmla="*/ 159543 h 173831"/>
                  <a:gd name="connsiteX8" fmla="*/ 47625 w 176212"/>
                  <a:gd name="connsiteY8" fmla="*/ 88106 h 173831"/>
                  <a:gd name="connsiteX9" fmla="*/ 116681 w 176212"/>
                  <a:gd name="connsiteY9" fmla="*/ 0 h 17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212" h="173831">
                    <a:moveTo>
                      <a:pt x="116681" y="0"/>
                    </a:moveTo>
                    <a:lnTo>
                      <a:pt x="164306" y="21431"/>
                    </a:lnTo>
                    <a:lnTo>
                      <a:pt x="176212" y="40481"/>
                    </a:lnTo>
                    <a:lnTo>
                      <a:pt x="78581" y="166687"/>
                    </a:lnTo>
                    <a:lnTo>
                      <a:pt x="71437" y="166687"/>
                    </a:lnTo>
                    <a:lnTo>
                      <a:pt x="66675" y="173831"/>
                    </a:lnTo>
                    <a:lnTo>
                      <a:pt x="4762" y="173831"/>
                    </a:lnTo>
                    <a:lnTo>
                      <a:pt x="0" y="159543"/>
                    </a:lnTo>
                    <a:lnTo>
                      <a:pt x="47625" y="88106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7991320" y="2028360"/>
                <a:ext cx="464646" cy="309764"/>
              </a:xfrm>
              <a:custGeom>
                <a:avLst/>
                <a:gdLst>
                  <a:gd name="connsiteX0" fmla="*/ 0 w 464646"/>
                  <a:gd name="connsiteY0" fmla="*/ 265086 h 309764"/>
                  <a:gd name="connsiteX1" fmla="*/ 414012 w 464646"/>
                  <a:gd name="connsiteY1" fmla="*/ 0 h 309764"/>
                  <a:gd name="connsiteX2" fmla="*/ 464646 w 464646"/>
                  <a:gd name="connsiteY2" fmla="*/ 71484 h 309764"/>
                  <a:gd name="connsiteX3" fmla="*/ 113183 w 464646"/>
                  <a:gd name="connsiteY3" fmla="*/ 303807 h 309764"/>
                  <a:gd name="connsiteX4" fmla="*/ 23828 w 464646"/>
                  <a:gd name="connsiteY4" fmla="*/ 309764 h 309764"/>
                  <a:gd name="connsiteX5" fmla="*/ 0 w 464646"/>
                  <a:gd name="connsiteY5" fmla="*/ 265086 h 30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4646" h="309764">
                    <a:moveTo>
                      <a:pt x="0" y="265086"/>
                    </a:moveTo>
                    <a:lnTo>
                      <a:pt x="414012" y="0"/>
                    </a:lnTo>
                    <a:lnTo>
                      <a:pt x="464646" y="71484"/>
                    </a:lnTo>
                    <a:lnTo>
                      <a:pt x="113183" y="303807"/>
                    </a:lnTo>
                    <a:lnTo>
                      <a:pt x="23828" y="309764"/>
                    </a:lnTo>
                    <a:lnTo>
                      <a:pt x="0" y="26508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8429160" y="2010489"/>
                <a:ext cx="339549" cy="86376"/>
              </a:xfrm>
              <a:custGeom>
                <a:avLst/>
                <a:gdLst>
                  <a:gd name="connsiteX0" fmla="*/ 0 w 339549"/>
                  <a:gd name="connsiteY0" fmla="*/ 0 h 86376"/>
                  <a:gd name="connsiteX1" fmla="*/ 336570 w 339549"/>
                  <a:gd name="connsiteY1" fmla="*/ 0 h 86376"/>
                  <a:gd name="connsiteX2" fmla="*/ 339549 w 339549"/>
                  <a:gd name="connsiteY2" fmla="*/ 86376 h 86376"/>
                  <a:gd name="connsiteX3" fmla="*/ 38720 w 339549"/>
                  <a:gd name="connsiteY3" fmla="*/ 86376 h 86376"/>
                  <a:gd name="connsiteX4" fmla="*/ 0 w 339549"/>
                  <a:gd name="connsiteY4" fmla="*/ 0 h 8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549" h="86376">
                    <a:moveTo>
                      <a:pt x="0" y="0"/>
                    </a:moveTo>
                    <a:lnTo>
                      <a:pt x="336570" y="0"/>
                    </a:lnTo>
                    <a:lnTo>
                      <a:pt x="339549" y="86376"/>
                    </a:lnTo>
                    <a:lnTo>
                      <a:pt x="38720" y="86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3249177-792A-4CD0-AD25-31BDF532A459}"/>
                </a:ext>
              </a:extLst>
            </p:cNvPr>
            <p:cNvSpPr/>
            <p:nvPr/>
          </p:nvSpPr>
          <p:spPr>
            <a:xfrm rot="943608">
              <a:off x="6918961" y="1163377"/>
              <a:ext cx="406945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9FACDF4B-B0E6-4450-8DB8-D1BE3258070F}"/>
                </a:ext>
              </a:extLst>
            </p:cNvPr>
            <p:cNvSpPr/>
            <p:nvPr/>
          </p:nvSpPr>
          <p:spPr>
            <a:xfrm>
              <a:off x="7303884" y="1630807"/>
              <a:ext cx="1770874" cy="434443"/>
            </a:xfrm>
            <a:custGeom>
              <a:avLst/>
              <a:gdLst>
                <a:gd name="connsiteX0" fmla="*/ 0 w 1770874"/>
                <a:gd name="connsiteY0" fmla="*/ 347554 h 434443"/>
                <a:gd name="connsiteX1" fmla="*/ 173777 w 1770874"/>
                <a:gd name="connsiteY1" fmla="*/ 347554 h 434443"/>
                <a:gd name="connsiteX2" fmla="*/ 293766 w 1770874"/>
                <a:gd name="connsiteY2" fmla="*/ 297904 h 434443"/>
                <a:gd name="connsiteX3" fmla="*/ 533745 w 1770874"/>
                <a:gd name="connsiteY3" fmla="*/ 289629 h 434443"/>
                <a:gd name="connsiteX4" fmla="*/ 641321 w 1770874"/>
                <a:gd name="connsiteY4" fmla="*/ 132402 h 434443"/>
                <a:gd name="connsiteX5" fmla="*/ 612358 w 1770874"/>
                <a:gd name="connsiteY5" fmla="*/ 99301 h 434443"/>
                <a:gd name="connsiteX6" fmla="*/ 674422 w 1770874"/>
                <a:gd name="connsiteY6" fmla="*/ 0 h 434443"/>
                <a:gd name="connsiteX7" fmla="*/ 1299193 w 1770874"/>
                <a:gd name="connsiteY7" fmla="*/ 177915 h 434443"/>
                <a:gd name="connsiteX8" fmla="*/ 1311605 w 1770874"/>
                <a:gd name="connsiteY8" fmla="*/ 281354 h 434443"/>
                <a:gd name="connsiteX9" fmla="*/ 1423319 w 1770874"/>
                <a:gd name="connsiteY9" fmla="*/ 281354 h 434443"/>
                <a:gd name="connsiteX10" fmla="*/ 1675710 w 1770874"/>
                <a:gd name="connsiteY10" fmla="*/ 376517 h 434443"/>
                <a:gd name="connsiteX11" fmla="*/ 1770874 w 1770874"/>
                <a:gd name="connsiteY11" fmla="*/ 384792 h 434443"/>
                <a:gd name="connsiteX12" fmla="*/ 1766737 w 1770874"/>
                <a:gd name="connsiteY12" fmla="*/ 434443 h 434443"/>
                <a:gd name="connsiteX13" fmla="*/ 1522621 w 1770874"/>
                <a:gd name="connsiteY13" fmla="*/ 434443 h 434443"/>
                <a:gd name="connsiteX14" fmla="*/ 1485383 w 1770874"/>
                <a:gd name="connsiteY14" fmla="*/ 384792 h 434443"/>
                <a:gd name="connsiteX15" fmla="*/ 1307468 w 1770874"/>
                <a:gd name="connsiteY15" fmla="*/ 413755 h 434443"/>
                <a:gd name="connsiteX16" fmla="*/ 1274367 w 1770874"/>
                <a:gd name="connsiteY16" fmla="*/ 285491 h 434443"/>
                <a:gd name="connsiteX17" fmla="*/ 695109 w 1770874"/>
                <a:gd name="connsiteY17" fmla="*/ 161364 h 434443"/>
                <a:gd name="connsiteX18" fmla="*/ 583395 w 1770874"/>
                <a:gd name="connsiteY18" fmla="*/ 384792 h 434443"/>
                <a:gd name="connsiteX19" fmla="*/ 310317 w 1770874"/>
                <a:gd name="connsiteY19" fmla="*/ 380655 h 434443"/>
                <a:gd name="connsiteX20" fmla="*/ 302041 w 1770874"/>
                <a:gd name="connsiteY20" fmla="*/ 430306 h 434443"/>
                <a:gd name="connsiteX21" fmla="*/ 0 w 1770874"/>
                <a:gd name="connsiteY21" fmla="*/ 430306 h 434443"/>
                <a:gd name="connsiteX22" fmla="*/ 0 w 1770874"/>
                <a:gd name="connsiteY22" fmla="*/ 347554 h 43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0874" h="434443">
                  <a:moveTo>
                    <a:pt x="0" y="347554"/>
                  </a:moveTo>
                  <a:lnTo>
                    <a:pt x="173777" y="347554"/>
                  </a:lnTo>
                  <a:lnTo>
                    <a:pt x="293766" y="297904"/>
                  </a:lnTo>
                  <a:lnTo>
                    <a:pt x="533745" y="289629"/>
                  </a:lnTo>
                  <a:lnTo>
                    <a:pt x="641321" y="132402"/>
                  </a:lnTo>
                  <a:lnTo>
                    <a:pt x="612358" y="99301"/>
                  </a:lnTo>
                  <a:lnTo>
                    <a:pt x="674422" y="0"/>
                  </a:lnTo>
                  <a:lnTo>
                    <a:pt x="1299193" y="177915"/>
                  </a:lnTo>
                  <a:lnTo>
                    <a:pt x="1311605" y="281354"/>
                  </a:lnTo>
                  <a:lnTo>
                    <a:pt x="1423319" y="281354"/>
                  </a:lnTo>
                  <a:lnTo>
                    <a:pt x="1675710" y="376517"/>
                  </a:lnTo>
                  <a:lnTo>
                    <a:pt x="1770874" y="384792"/>
                  </a:lnTo>
                  <a:lnTo>
                    <a:pt x="1766737" y="434443"/>
                  </a:lnTo>
                  <a:lnTo>
                    <a:pt x="1522621" y="434443"/>
                  </a:lnTo>
                  <a:lnTo>
                    <a:pt x="1485383" y="384792"/>
                  </a:lnTo>
                  <a:lnTo>
                    <a:pt x="1307468" y="413755"/>
                  </a:lnTo>
                  <a:lnTo>
                    <a:pt x="1274367" y="285491"/>
                  </a:lnTo>
                  <a:lnTo>
                    <a:pt x="695109" y="161364"/>
                  </a:lnTo>
                  <a:lnTo>
                    <a:pt x="583395" y="384792"/>
                  </a:lnTo>
                  <a:lnTo>
                    <a:pt x="310317" y="380655"/>
                  </a:lnTo>
                  <a:lnTo>
                    <a:pt x="302041" y="430306"/>
                  </a:lnTo>
                  <a:lnTo>
                    <a:pt x="0" y="430306"/>
                  </a:lnTo>
                  <a:lnTo>
                    <a:pt x="0" y="3475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22BE0DB6-483B-45A2-920D-A7ECC22F2A04}"/>
                </a:ext>
              </a:extLst>
            </p:cNvPr>
            <p:cNvSpPr/>
            <p:nvPr/>
          </p:nvSpPr>
          <p:spPr>
            <a:xfrm>
              <a:off x="8764441" y="915008"/>
              <a:ext cx="359968" cy="922676"/>
            </a:xfrm>
            <a:custGeom>
              <a:avLst/>
              <a:gdLst>
                <a:gd name="connsiteX0" fmla="*/ 359968 w 359968"/>
                <a:gd name="connsiteY0" fmla="*/ 107577 h 922676"/>
                <a:gd name="connsiteX1" fmla="*/ 359968 w 359968"/>
                <a:gd name="connsiteY1" fmla="*/ 0 h 922676"/>
                <a:gd name="connsiteX2" fmla="*/ 256529 w 359968"/>
                <a:gd name="connsiteY2" fmla="*/ 0 h 922676"/>
                <a:gd name="connsiteX3" fmla="*/ 78614 w 359968"/>
                <a:gd name="connsiteY3" fmla="*/ 128265 h 922676"/>
                <a:gd name="connsiteX4" fmla="*/ 33101 w 359968"/>
                <a:gd name="connsiteY4" fmla="*/ 215153 h 922676"/>
                <a:gd name="connsiteX5" fmla="*/ 28963 w 359968"/>
                <a:gd name="connsiteY5" fmla="*/ 438581 h 922676"/>
                <a:gd name="connsiteX6" fmla="*/ 66201 w 359968"/>
                <a:gd name="connsiteY6" fmla="*/ 475819 h 922676"/>
                <a:gd name="connsiteX7" fmla="*/ 33101 w 359968"/>
                <a:gd name="connsiteY7" fmla="*/ 604084 h 922676"/>
                <a:gd name="connsiteX8" fmla="*/ 0 w 359968"/>
                <a:gd name="connsiteY8" fmla="*/ 719935 h 922676"/>
                <a:gd name="connsiteX9" fmla="*/ 57926 w 359968"/>
                <a:gd name="connsiteY9" fmla="*/ 918538 h 922676"/>
                <a:gd name="connsiteX10" fmla="*/ 144815 w 359968"/>
                <a:gd name="connsiteY10" fmla="*/ 922676 h 922676"/>
                <a:gd name="connsiteX11" fmla="*/ 144815 w 359968"/>
                <a:gd name="connsiteY11" fmla="*/ 467544 h 922676"/>
                <a:gd name="connsiteX12" fmla="*/ 136540 w 359968"/>
                <a:gd name="connsiteY12" fmla="*/ 446857 h 922676"/>
                <a:gd name="connsiteX13" fmla="*/ 136540 w 359968"/>
                <a:gd name="connsiteY13" fmla="*/ 322730 h 922676"/>
                <a:gd name="connsiteX14" fmla="*/ 359968 w 359968"/>
                <a:gd name="connsiteY14" fmla="*/ 107577 h 92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9968" h="922676">
                  <a:moveTo>
                    <a:pt x="359968" y="107577"/>
                  </a:moveTo>
                  <a:lnTo>
                    <a:pt x="359968" y="0"/>
                  </a:lnTo>
                  <a:lnTo>
                    <a:pt x="256529" y="0"/>
                  </a:lnTo>
                  <a:lnTo>
                    <a:pt x="78614" y="128265"/>
                  </a:lnTo>
                  <a:lnTo>
                    <a:pt x="33101" y="215153"/>
                  </a:lnTo>
                  <a:cubicBezTo>
                    <a:pt x="31722" y="289629"/>
                    <a:pt x="30342" y="364105"/>
                    <a:pt x="28963" y="438581"/>
                  </a:cubicBezTo>
                  <a:lnTo>
                    <a:pt x="66201" y="475819"/>
                  </a:lnTo>
                  <a:lnTo>
                    <a:pt x="33101" y="604084"/>
                  </a:lnTo>
                  <a:lnTo>
                    <a:pt x="0" y="719935"/>
                  </a:lnTo>
                  <a:lnTo>
                    <a:pt x="57926" y="918538"/>
                  </a:lnTo>
                  <a:lnTo>
                    <a:pt x="144815" y="922676"/>
                  </a:lnTo>
                  <a:lnTo>
                    <a:pt x="144815" y="467544"/>
                  </a:lnTo>
                  <a:lnTo>
                    <a:pt x="136540" y="446857"/>
                  </a:lnTo>
                  <a:lnTo>
                    <a:pt x="136540" y="322730"/>
                  </a:lnTo>
                  <a:lnTo>
                    <a:pt x="359968" y="107577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1E4928F2-6464-4043-AE99-DD8311A0ECE6}"/>
                </a:ext>
              </a:extLst>
            </p:cNvPr>
            <p:cNvSpPr/>
            <p:nvPr/>
          </p:nvSpPr>
          <p:spPr>
            <a:xfrm>
              <a:off x="9248330" y="622310"/>
              <a:ext cx="382439" cy="255011"/>
            </a:xfrm>
            <a:custGeom>
              <a:avLst/>
              <a:gdLst>
                <a:gd name="connsiteX0" fmla="*/ 0 w 464646"/>
                <a:gd name="connsiteY0" fmla="*/ 265086 h 309764"/>
                <a:gd name="connsiteX1" fmla="*/ 414012 w 464646"/>
                <a:gd name="connsiteY1" fmla="*/ 0 h 309764"/>
                <a:gd name="connsiteX2" fmla="*/ 464646 w 464646"/>
                <a:gd name="connsiteY2" fmla="*/ 71484 h 309764"/>
                <a:gd name="connsiteX3" fmla="*/ 113183 w 464646"/>
                <a:gd name="connsiteY3" fmla="*/ 303807 h 309764"/>
                <a:gd name="connsiteX4" fmla="*/ 23828 w 464646"/>
                <a:gd name="connsiteY4" fmla="*/ 309764 h 309764"/>
                <a:gd name="connsiteX5" fmla="*/ 0 w 464646"/>
                <a:gd name="connsiteY5" fmla="*/ 265086 h 30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646" h="309764">
                  <a:moveTo>
                    <a:pt x="0" y="265086"/>
                  </a:moveTo>
                  <a:lnTo>
                    <a:pt x="414012" y="0"/>
                  </a:lnTo>
                  <a:lnTo>
                    <a:pt x="464646" y="71484"/>
                  </a:lnTo>
                  <a:lnTo>
                    <a:pt x="113183" y="303807"/>
                  </a:lnTo>
                  <a:lnTo>
                    <a:pt x="23828" y="309764"/>
                  </a:lnTo>
                  <a:lnTo>
                    <a:pt x="0" y="265086"/>
                  </a:lnTo>
                  <a:close/>
                </a:path>
              </a:pathLst>
            </a:custGeom>
            <a:solidFill>
              <a:srgbClr val="A6A6A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518E5A56-889E-483F-9C20-2180D758615B}"/>
                </a:ext>
              </a:extLst>
            </p:cNvPr>
            <p:cNvSpPr/>
            <p:nvPr/>
          </p:nvSpPr>
          <p:spPr>
            <a:xfrm>
              <a:off x="9608704" y="607596"/>
              <a:ext cx="279474" cy="71108"/>
            </a:xfrm>
            <a:custGeom>
              <a:avLst/>
              <a:gdLst>
                <a:gd name="connsiteX0" fmla="*/ 0 w 339549"/>
                <a:gd name="connsiteY0" fmla="*/ 0 h 86376"/>
                <a:gd name="connsiteX1" fmla="*/ 336570 w 339549"/>
                <a:gd name="connsiteY1" fmla="*/ 0 h 86376"/>
                <a:gd name="connsiteX2" fmla="*/ 339549 w 339549"/>
                <a:gd name="connsiteY2" fmla="*/ 86376 h 86376"/>
                <a:gd name="connsiteX3" fmla="*/ 38720 w 339549"/>
                <a:gd name="connsiteY3" fmla="*/ 86376 h 86376"/>
                <a:gd name="connsiteX4" fmla="*/ 0 w 339549"/>
                <a:gd name="connsiteY4" fmla="*/ 0 h 8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549" h="86376">
                  <a:moveTo>
                    <a:pt x="0" y="0"/>
                  </a:moveTo>
                  <a:lnTo>
                    <a:pt x="336570" y="0"/>
                  </a:lnTo>
                  <a:lnTo>
                    <a:pt x="339549" y="86376"/>
                  </a:lnTo>
                  <a:lnTo>
                    <a:pt x="38720" y="86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3429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13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01C4255-30EC-7105-953F-7B5233A66192}"/>
              </a:ext>
            </a:extLst>
          </p:cNvPr>
          <p:cNvSpPr txBox="1"/>
          <p:nvPr/>
        </p:nvSpPr>
        <p:spPr>
          <a:xfrm>
            <a:off x="8327661" y="346062"/>
            <a:ext cx="4150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/>
              <a:t>G1B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E992C0-4C88-F415-CF41-1DA451CE3F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" t="2399" r="11494" b="13630"/>
          <a:stretch/>
        </p:blipFill>
        <p:spPr>
          <a:xfrm>
            <a:off x="3536991" y="1796647"/>
            <a:ext cx="5573412" cy="30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Sample </a:t>
            </a:r>
            <a:r>
              <a:rPr lang="de-DE" sz="2000" dirty="0" err="1"/>
              <a:t>preparation</a:t>
            </a:r>
            <a:r>
              <a:rPr lang="de-DE" sz="2000" dirty="0"/>
              <a:t> at VTT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Jari Likonen | FSD Science Coordination Meeting | 28.11. 2023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C9FDBA30-D28C-4180-AED6-259A9620178E}"/>
              </a:ext>
            </a:extLst>
          </p:cNvPr>
          <p:cNvGrpSpPr>
            <a:grpSpLocks noChangeAspect="1"/>
          </p:cNvGrpSpPr>
          <p:nvPr/>
        </p:nvGrpSpPr>
        <p:grpSpPr>
          <a:xfrm>
            <a:off x="249034" y="570727"/>
            <a:ext cx="3618887" cy="4787670"/>
            <a:chOff x="1548765" y="33291"/>
            <a:chExt cx="6031479" cy="7979450"/>
          </a:xfrm>
        </p:grpSpPr>
        <p:pic>
          <p:nvPicPr>
            <p:cNvPr id="313" name="Picture 312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E075E5F5-936A-42DA-AC83-67E8534C7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0" t="297" r="15717" b="16408"/>
            <a:stretch/>
          </p:blipFill>
          <p:spPr>
            <a:xfrm rot="16200000">
              <a:off x="1143287" y="438769"/>
              <a:ext cx="6842435" cy="6031479"/>
            </a:xfrm>
            <a:prstGeom prst="rect">
              <a:avLst/>
            </a:prstGeom>
          </p:spPr>
        </p:pic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9BCF66EF-ADF0-46AA-82A2-E4A278CA0781}"/>
                </a:ext>
              </a:extLst>
            </p:cNvPr>
            <p:cNvGrpSpPr/>
            <p:nvPr/>
          </p:nvGrpSpPr>
          <p:grpSpPr>
            <a:xfrm>
              <a:off x="2462702" y="687205"/>
              <a:ext cx="4603969" cy="7325536"/>
              <a:chOff x="2462702" y="687205"/>
              <a:chExt cx="4603969" cy="7325536"/>
            </a:xfrm>
          </p:grpSpPr>
          <p:sp>
            <p:nvSpPr>
              <p:cNvPr id="315" name="Rectangle 5">
                <a:extLst>
                  <a:ext uri="{FF2B5EF4-FFF2-40B4-BE49-F238E27FC236}">
                    <a16:creationId xmlns:a16="http://schemas.microsoft.com/office/drawing/2014/main" id="{D1C0B19B-F6CD-4208-A7EC-2E4B8EF60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0083" y="4922109"/>
                <a:ext cx="576263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316" name="Rectangle 5">
                <a:extLst>
                  <a:ext uri="{FF2B5EF4-FFF2-40B4-BE49-F238E27FC236}">
                    <a16:creationId xmlns:a16="http://schemas.microsoft.com/office/drawing/2014/main" id="{F78FE4F1-A859-4D6B-AE6A-4D7AB15BD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3258" y="2740884"/>
                <a:ext cx="576263" cy="49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20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317" name="Rectangle 5">
                <a:extLst>
                  <a:ext uri="{FF2B5EF4-FFF2-40B4-BE49-F238E27FC236}">
                    <a16:creationId xmlns:a16="http://schemas.microsoft.com/office/drawing/2014/main" id="{F595036D-0D07-431F-B212-F6F97CC40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90408" y="1951897"/>
                <a:ext cx="576263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318" name="Rectangle 5">
                <a:extLst>
                  <a:ext uri="{FF2B5EF4-FFF2-40B4-BE49-F238E27FC236}">
                    <a16:creationId xmlns:a16="http://schemas.microsoft.com/office/drawing/2014/main" id="{EC9DDE31-82A8-49E2-81CF-049823DAC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0083" y="1299434"/>
                <a:ext cx="576263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319" name="Rectangle 5">
                <a:extLst>
                  <a:ext uri="{FF2B5EF4-FFF2-40B4-BE49-F238E27FC236}">
                    <a16:creationId xmlns:a16="http://schemas.microsoft.com/office/drawing/2014/main" id="{7CB3DBBD-64FA-4086-A96A-C07BC83D7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3516" y="763711"/>
                <a:ext cx="576262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7</a:t>
                </a:r>
              </a:p>
            </p:txBody>
          </p:sp>
          <p:sp>
            <p:nvSpPr>
              <p:cNvPr id="320" name="Rectangle 5">
                <a:extLst>
                  <a:ext uri="{FF2B5EF4-FFF2-40B4-BE49-F238E27FC236}">
                    <a16:creationId xmlns:a16="http://schemas.microsoft.com/office/drawing/2014/main" id="{3BF5A585-5274-4388-AB33-56196EBFEE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9771" y="3437797"/>
                <a:ext cx="576262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21" name="Rectangle 5">
                <a:extLst>
                  <a:ext uri="{FF2B5EF4-FFF2-40B4-BE49-F238E27FC236}">
                    <a16:creationId xmlns:a16="http://schemas.microsoft.com/office/drawing/2014/main" id="{7A0BB9E0-5D3D-4173-B633-94881D38F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6596" y="4191859"/>
                <a:ext cx="576262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322" name="Rectangle 5">
                <a:extLst>
                  <a:ext uri="{FF2B5EF4-FFF2-40B4-BE49-F238E27FC236}">
                    <a16:creationId xmlns:a16="http://schemas.microsoft.com/office/drawing/2014/main" id="{69A3B2DA-A83D-4E0A-B7D2-530587B9FD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9746" y="4941168"/>
                <a:ext cx="719137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1a</a:t>
                </a:r>
              </a:p>
            </p:txBody>
          </p:sp>
          <p:sp>
            <p:nvSpPr>
              <p:cNvPr id="323" name="Rectangle 5">
                <a:extLst>
                  <a:ext uri="{FF2B5EF4-FFF2-40B4-BE49-F238E27FC236}">
                    <a16:creationId xmlns:a16="http://schemas.microsoft.com/office/drawing/2014/main" id="{0DE1F034-432D-4DF8-9FB3-1A7B08BD21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8171" y="2788509"/>
                <a:ext cx="720725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4a</a:t>
                </a:r>
              </a:p>
            </p:txBody>
          </p:sp>
          <p:sp>
            <p:nvSpPr>
              <p:cNvPr id="324" name="Rectangle 5">
                <a:extLst>
                  <a:ext uri="{FF2B5EF4-FFF2-40B4-BE49-F238E27FC236}">
                    <a16:creationId xmlns:a16="http://schemas.microsoft.com/office/drawing/2014/main" id="{E72F17F0-F415-4046-8F33-20F50568D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396" y="2247661"/>
                <a:ext cx="720725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5a</a:t>
                </a:r>
              </a:p>
            </p:txBody>
          </p:sp>
          <p:sp>
            <p:nvSpPr>
              <p:cNvPr id="325" name="Rectangle 5">
                <a:extLst>
                  <a:ext uri="{FF2B5EF4-FFF2-40B4-BE49-F238E27FC236}">
                    <a16:creationId xmlns:a16="http://schemas.microsoft.com/office/drawing/2014/main" id="{9279429B-7802-4BEB-BC15-6F47803A6B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1983" y="1348647"/>
                <a:ext cx="720725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6a</a:t>
                </a:r>
              </a:p>
            </p:txBody>
          </p:sp>
          <p:sp>
            <p:nvSpPr>
              <p:cNvPr id="326" name="Rectangle 5">
                <a:extLst>
                  <a:ext uri="{FF2B5EF4-FFF2-40B4-BE49-F238E27FC236}">
                    <a16:creationId xmlns:a16="http://schemas.microsoft.com/office/drawing/2014/main" id="{4DAC19BE-633A-4C93-82C9-55CE15A0D7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3828" y="763711"/>
                <a:ext cx="720725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7a</a:t>
                </a:r>
              </a:p>
            </p:txBody>
          </p:sp>
          <p:sp>
            <p:nvSpPr>
              <p:cNvPr id="327" name="Rectangle 5">
                <a:extLst>
                  <a:ext uri="{FF2B5EF4-FFF2-40B4-BE49-F238E27FC236}">
                    <a16:creationId xmlns:a16="http://schemas.microsoft.com/office/drawing/2014/main" id="{2BE284AF-526C-443C-8C64-56F9397375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396" y="3442519"/>
                <a:ext cx="719137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3a</a:t>
                </a:r>
              </a:p>
            </p:txBody>
          </p:sp>
          <p:sp>
            <p:nvSpPr>
              <p:cNvPr id="328" name="Rectangle 5">
                <a:extLst>
                  <a:ext uri="{FF2B5EF4-FFF2-40B4-BE49-F238E27FC236}">
                    <a16:creationId xmlns:a16="http://schemas.microsoft.com/office/drawing/2014/main" id="{FEC8E5A5-0B79-4D6C-AFC8-5AD106DBB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1983" y="4241072"/>
                <a:ext cx="719138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2a</a:t>
                </a:r>
              </a:p>
            </p:txBody>
          </p:sp>
          <p:sp>
            <p:nvSpPr>
              <p:cNvPr id="329" name="Rectangle 5">
                <a:extLst>
                  <a:ext uri="{FF2B5EF4-FFF2-40B4-BE49-F238E27FC236}">
                    <a16:creationId xmlns:a16="http://schemas.microsoft.com/office/drawing/2014/main" id="{52C09F2D-CE9A-4F09-B275-E0E978CE66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1508" y="4941168"/>
                <a:ext cx="719138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1b</a:t>
                </a:r>
              </a:p>
            </p:txBody>
          </p:sp>
          <p:sp>
            <p:nvSpPr>
              <p:cNvPr id="330" name="Rectangle 5">
                <a:extLst>
                  <a:ext uri="{FF2B5EF4-FFF2-40B4-BE49-F238E27FC236}">
                    <a16:creationId xmlns:a16="http://schemas.microsoft.com/office/drawing/2014/main" id="{06461010-B419-4A3D-8329-B45B05607F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2946" y="2847247"/>
                <a:ext cx="720725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4b</a:t>
                </a:r>
              </a:p>
            </p:txBody>
          </p:sp>
          <p:sp>
            <p:nvSpPr>
              <p:cNvPr id="331" name="Rectangle 5">
                <a:extLst>
                  <a:ext uri="{FF2B5EF4-FFF2-40B4-BE49-F238E27FC236}">
                    <a16:creationId xmlns:a16="http://schemas.microsoft.com/office/drawing/2014/main" id="{81719632-5EEC-4803-BD83-1B434FD461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4533" y="2233373"/>
                <a:ext cx="720725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5b</a:t>
                </a:r>
              </a:p>
            </p:txBody>
          </p:sp>
          <p:sp>
            <p:nvSpPr>
              <p:cNvPr id="332" name="Rectangle 5">
                <a:extLst>
                  <a:ext uri="{FF2B5EF4-FFF2-40B4-BE49-F238E27FC236}">
                    <a16:creationId xmlns:a16="http://schemas.microsoft.com/office/drawing/2014/main" id="{30167DD1-AF37-4762-B377-E59DF05CC6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1046" y="1407384"/>
                <a:ext cx="720725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6b</a:t>
                </a:r>
              </a:p>
            </p:txBody>
          </p:sp>
          <p:sp>
            <p:nvSpPr>
              <p:cNvPr id="333" name="Rectangle 5">
                <a:extLst>
                  <a:ext uri="{FF2B5EF4-FFF2-40B4-BE49-F238E27FC236}">
                    <a16:creationId xmlns:a16="http://schemas.microsoft.com/office/drawing/2014/main" id="{7AA940FD-C130-47F1-811C-091CF5EB13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7503" y="763711"/>
                <a:ext cx="720725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7b</a:t>
                </a:r>
              </a:p>
            </p:txBody>
          </p:sp>
          <p:sp>
            <p:nvSpPr>
              <p:cNvPr id="334" name="Rectangle 5">
                <a:extLst>
                  <a:ext uri="{FF2B5EF4-FFF2-40B4-BE49-F238E27FC236}">
                    <a16:creationId xmlns:a16="http://schemas.microsoft.com/office/drawing/2014/main" id="{888A23AF-66C9-4767-AB82-70182A083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1508" y="3442519"/>
                <a:ext cx="719138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3b</a:t>
                </a:r>
              </a:p>
            </p:txBody>
          </p:sp>
          <p:sp>
            <p:nvSpPr>
              <p:cNvPr id="335" name="Rectangle 5">
                <a:extLst>
                  <a:ext uri="{FF2B5EF4-FFF2-40B4-BE49-F238E27FC236}">
                    <a16:creationId xmlns:a16="http://schemas.microsoft.com/office/drawing/2014/main" id="{B9E8B240-CF21-4EAB-A4AE-7398E3A68A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1508" y="4274409"/>
                <a:ext cx="719138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2b</a:t>
                </a:r>
              </a:p>
            </p:txBody>
          </p:sp>
          <p:sp>
            <p:nvSpPr>
              <p:cNvPr id="336" name="Rectangle 5">
                <a:extLst>
                  <a:ext uri="{FF2B5EF4-FFF2-40B4-BE49-F238E27FC236}">
                    <a16:creationId xmlns:a16="http://schemas.microsoft.com/office/drawing/2014/main" id="{AE564B33-F356-4467-A9D7-06112C2A7A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5796" y="4922109"/>
                <a:ext cx="719137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1c</a:t>
                </a:r>
              </a:p>
            </p:txBody>
          </p:sp>
          <p:sp>
            <p:nvSpPr>
              <p:cNvPr id="337" name="Rectangle 5">
                <a:extLst>
                  <a:ext uri="{FF2B5EF4-FFF2-40B4-BE49-F238E27FC236}">
                    <a16:creationId xmlns:a16="http://schemas.microsoft.com/office/drawing/2014/main" id="{5373FAB0-EA81-4DF6-B541-14803ABFD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8671" y="2831372"/>
                <a:ext cx="720725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4c</a:t>
                </a:r>
              </a:p>
            </p:txBody>
          </p:sp>
          <p:sp>
            <p:nvSpPr>
              <p:cNvPr id="338" name="Rectangle 5">
                <a:extLst>
                  <a:ext uri="{FF2B5EF4-FFF2-40B4-BE49-F238E27FC236}">
                    <a16:creationId xmlns:a16="http://schemas.microsoft.com/office/drawing/2014/main" id="{92D3E2DA-B85E-4135-8998-3F15E92DB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0258" y="2185259"/>
                <a:ext cx="720725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5c</a:t>
                </a:r>
              </a:p>
            </p:txBody>
          </p:sp>
          <p:sp>
            <p:nvSpPr>
              <p:cNvPr id="339" name="Rectangle 5">
                <a:extLst>
                  <a:ext uri="{FF2B5EF4-FFF2-40B4-BE49-F238E27FC236}">
                    <a16:creationId xmlns:a16="http://schemas.microsoft.com/office/drawing/2014/main" id="{5F374D0D-DEE9-45B4-BB08-0CD4339C27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0108" y="1335277"/>
                <a:ext cx="720725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6c</a:t>
                </a:r>
              </a:p>
            </p:txBody>
          </p:sp>
          <p:sp>
            <p:nvSpPr>
              <p:cNvPr id="340" name="Rectangle 5">
                <a:extLst>
                  <a:ext uri="{FF2B5EF4-FFF2-40B4-BE49-F238E27FC236}">
                    <a16:creationId xmlns:a16="http://schemas.microsoft.com/office/drawing/2014/main" id="{D09D05F0-2A22-4F9A-9482-7F9E25177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6091" y="763711"/>
                <a:ext cx="720725" cy="490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7c</a:t>
                </a:r>
              </a:p>
            </p:txBody>
          </p:sp>
          <p:sp>
            <p:nvSpPr>
              <p:cNvPr id="341" name="Rectangle 5">
                <a:extLst>
                  <a:ext uri="{FF2B5EF4-FFF2-40B4-BE49-F238E27FC236}">
                    <a16:creationId xmlns:a16="http://schemas.microsoft.com/office/drawing/2014/main" id="{DB8DEBA1-6551-4451-B4A3-D77E70BC7C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7233" y="3423469"/>
                <a:ext cx="719138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3c</a:t>
                </a:r>
              </a:p>
            </p:txBody>
          </p:sp>
          <p:sp>
            <p:nvSpPr>
              <p:cNvPr id="342" name="Rectangle 5">
                <a:extLst>
                  <a:ext uri="{FF2B5EF4-FFF2-40B4-BE49-F238E27FC236}">
                    <a16:creationId xmlns:a16="http://schemas.microsoft.com/office/drawing/2014/main" id="{2E63CE92-B25D-4B48-B6BC-BE24C971BB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2946" y="4288697"/>
                <a:ext cx="719137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>
                    <a:solidFill>
                      <a:srgbClr val="FF0000"/>
                    </a:solidFill>
                  </a:rPr>
                  <a:t>2c</a:t>
                </a:r>
              </a:p>
            </p:txBody>
          </p:sp>
          <p:sp>
            <p:nvSpPr>
              <p:cNvPr id="343" name="Partial Circle 342">
                <a:extLst>
                  <a:ext uri="{FF2B5EF4-FFF2-40B4-BE49-F238E27FC236}">
                    <a16:creationId xmlns:a16="http://schemas.microsoft.com/office/drawing/2014/main" id="{ED6131D8-6D3A-48F8-AB06-7AC1740FFB1B}"/>
                  </a:ext>
                </a:extLst>
              </p:cNvPr>
              <p:cNvSpPr/>
              <p:nvPr/>
            </p:nvSpPr>
            <p:spPr>
              <a:xfrm>
                <a:off x="2617317" y="3429489"/>
                <a:ext cx="790284" cy="714233"/>
              </a:xfrm>
              <a:prstGeom prst="pie">
                <a:avLst>
                  <a:gd name="adj1" fmla="val 0"/>
                  <a:gd name="adj2" fmla="val 10731646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44" name="Partial Circle 343">
                <a:extLst>
                  <a:ext uri="{FF2B5EF4-FFF2-40B4-BE49-F238E27FC236}">
                    <a16:creationId xmlns:a16="http://schemas.microsoft.com/office/drawing/2014/main" id="{AFEF9C79-2F24-4929-B280-C1FFA1E03023}"/>
                  </a:ext>
                </a:extLst>
              </p:cNvPr>
              <p:cNvSpPr/>
              <p:nvPr/>
            </p:nvSpPr>
            <p:spPr>
              <a:xfrm rot="10800000">
                <a:off x="2668435" y="1920089"/>
                <a:ext cx="790284" cy="714233"/>
              </a:xfrm>
              <a:prstGeom prst="pie">
                <a:avLst>
                  <a:gd name="adj1" fmla="val 0"/>
                  <a:gd name="adj2" fmla="val 10731646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Partial Circle 344">
                <a:extLst>
                  <a:ext uri="{FF2B5EF4-FFF2-40B4-BE49-F238E27FC236}">
                    <a16:creationId xmlns:a16="http://schemas.microsoft.com/office/drawing/2014/main" id="{8C744B7E-9B09-42F7-82FA-068B1DDE33DE}"/>
                  </a:ext>
                </a:extLst>
              </p:cNvPr>
              <p:cNvSpPr/>
              <p:nvPr/>
            </p:nvSpPr>
            <p:spPr>
              <a:xfrm>
                <a:off x="2515454" y="4938888"/>
                <a:ext cx="790284" cy="714233"/>
              </a:xfrm>
              <a:prstGeom prst="pie">
                <a:avLst>
                  <a:gd name="adj1" fmla="val 0"/>
                  <a:gd name="adj2" fmla="val 10731646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Partial Circle 345">
                <a:extLst>
                  <a:ext uri="{FF2B5EF4-FFF2-40B4-BE49-F238E27FC236}">
                    <a16:creationId xmlns:a16="http://schemas.microsoft.com/office/drawing/2014/main" id="{409F30E7-A0AF-4FDA-B7EF-9B234111FBCF}"/>
                  </a:ext>
                </a:extLst>
              </p:cNvPr>
              <p:cNvSpPr/>
              <p:nvPr/>
            </p:nvSpPr>
            <p:spPr>
              <a:xfrm rot="10800000">
                <a:off x="2609795" y="3400014"/>
                <a:ext cx="790284" cy="714233"/>
              </a:xfrm>
              <a:prstGeom prst="pie">
                <a:avLst>
                  <a:gd name="adj1" fmla="val 0"/>
                  <a:gd name="adj2" fmla="val 10731646"/>
                </a:avLst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47" name="Partial Circle 346">
                <a:extLst>
                  <a:ext uri="{FF2B5EF4-FFF2-40B4-BE49-F238E27FC236}">
                    <a16:creationId xmlns:a16="http://schemas.microsoft.com/office/drawing/2014/main" id="{6F9AEE30-6EFD-4B72-96A4-579485CEC375}"/>
                  </a:ext>
                </a:extLst>
              </p:cNvPr>
              <p:cNvSpPr/>
              <p:nvPr/>
            </p:nvSpPr>
            <p:spPr>
              <a:xfrm rot="10800000">
                <a:off x="2507225" y="4914787"/>
                <a:ext cx="790284" cy="714233"/>
              </a:xfrm>
              <a:prstGeom prst="pie">
                <a:avLst>
                  <a:gd name="adj1" fmla="val 0"/>
                  <a:gd name="adj2" fmla="val 10731646"/>
                </a:avLst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TextBox 60">
                <a:extLst>
                  <a:ext uri="{FF2B5EF4-FFF2-40B4-BE49-F238E27FC236}">
                    <a16:creationId xmlns:a16="http://schemas.microsoft.com/office/drawing/2014/main" id="{43EB9C15-7AAB-47A6-84B7-37178825C2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2702" y="5645799"/>
                <a:ext cx="1234847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CCFE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FF0000"/>
                    </a:solidFill>
                  </a:rPr>
                  <a:t>IST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chemeClr val="accent2"/>
                    </a:solidFill>
                  </a:rPr>
                  <a:t>VTT</a:t>
                </a:r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1E4F698C-29D8-443D-99B9-3932E8A4E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841343" y="4960544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5BE1663C-61C0-4B2B-AEF1-982986095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876306" y="3496264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416044C-7192-47F8-BD12-EE631081B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868811" y="1992873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52" name="TextBox 60">
                <a:extLst>
                  <a:ext uri="{FF2B5EF4-FFF2-40B4-BE49-F238E27FC236}">
                    <a16:creationId xmlns:a16="http://schemas.microsoft.com/office/drawing/2014/main" id="{D018F3CF-C2BD-451A-BCE0-CE8BF5EA9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6366" y="5653121"/>
                <a:ext cx="1520715" cy="2359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00B050"/>
                    </a:solidFill>
                  </a:rPr>
                  <a:t>MPG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fi-FI" altLang="fi-FI" sz="1600" dirty="0">
                    <a:solidFill>
                      <a:srgbClr val="00B0F0"/>
                    </a:solidFill>
                  </a:rPr>
                  <a:t>ISSPUL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 dirty="0">
                  <a:solidFill>
                    <a:srgbClr val="00B05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 dirty="0">
                  <a:solidFill>
                    <a:srgbClr val="00B05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3D6808D3-443D-4087-A52A-B396EAC59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072807" y="1981766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CEDAC77A-3E3C-459A-BC09-C3EB4D1E9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093108" y="3442894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99B254A5-F575-44A9-8231-BE5F7B339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083452" y="5000842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56" name="TextBox 60">
                <a:extLst>
                  <a:ext uri="{FF2B5EF4-FFF2-40B4-BE49-F238E27FC236}">
                    <a16:creationId xmlns:a16="http://schemas.microsoft.com/office/drawing/2014/main" id="{ECB71589-AADF-47E8-A0C5-CC36168829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0702" y="5704405"/>
                <a:ext cx="1523389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00B050"/>
                    </a:solidFill>
                  </a:rPr>
                  <a:t>NCSRD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fi-FI" altLang="fi-FI" sz="1600" dirty="0">
                    <a:solidFill>
                      <a:srgbClr val="00B0F0"/>
                    </a:solidFill>
                  </a:rPr>
                  <a:t>ISSPUL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fi-FI" sz="1600" dirty="0">
                    <a:solidFill>
                      <a:srgbClr val="00B050"/>
                    </a:solidFill>
                  </a:rPr>
                  <a:t>VR, </a:t>
                </a:r>
                <a:r>
                  <a:rPr lang="fi-FI" altLang="fi-FI" sz="1600" dirty="0">
                    <a:solidFill>
                      <a:srgbClr val="FFC000"/>
                    </a:solidFill>
                  </a:rPr>
                  <a:t>IAP</a:t>
                </a:r>
                <a:endParaRPr lang="fi-FI" altLang="fi-FI" sz="18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A23F46FD-75E5-4FDF-8332-6B5FAA8A7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14737" y="688175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38AA0B64-B5D4-4557-B99F-08EACBC03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860538" y="4220326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148644BF-A064-4B23-B5A2-63093BEF7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02940" y="2744716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CD8839E3-6E83-42E5-8509-FCC65DE4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616347" y="4188803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E321C04D-3337-494C-8F62-6D74B8003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673898" y="2666708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62" name="Partial Circle 361">
                <a:extLst>
                  <a:ext uri="{FF2B5EF4-FFF2-40B4-BE49-F238E27FC236}">
                    <a16:creationId xmlns:a16="http://schemas.microsoft.com/office/drawing/2014/main" id="{6C4DE64A-8879-4E86-9E4E-B297849CC469}"/>
                  </a:ext>
                </a:extLst>
              </p:cNvPr>
              <p:cNvSpPr/>
              <p:nvPr/>
            </p:nvSpPr>
            <p:spPr>
              <a:xfrm rot="10800000">
                <a:off x="5039076" y="4977262"/>
                <a:ext cx="790284" cy="714233"/>
              </a:xfrm>
              <a:prstGeom prst="pie">
                <a:avLst>
                  <a:gd name="adj1" fmla="val 0"/>
                  <a:gd name="adj2" fmla="val 10731646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Partial Circle 362">
                <a:extLst>
                  <a:ext uri="{FF2B5EF4-FFF2-40B4-BE49-F238E27FC236}">
                    <a16:creationId xmlns:a16="http://schemas.microsoft.com/office/drawing/2014/main" id="{B76F4A76-660B-4325-9802-4007E5C34D1A}"/>
                  </a:ext>
                </a:extLst>
              </p:cNvPr>
              <p:cNvSpPr/>
              <p:nvPr/>
            </p:nvSpPr>
            <p:spPr>
              <a:xfrm rot="10800000">
                <a:off x="5057065" y="3423509"/>
                <a:ext cx="790284" cy="714233"/>
              </a:xfrm>
              <a:prstGeom prst="pie">
                <a:avLst>
                  <a:gd name="adj1" fmla="val 0"/>
                  <a:gd name="adj2" fmla="val 10731646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Partial Circle 363">
                <a:extLst>
                  <a:ext uri="{FF2B5EF4-FFF2-40B4-BE49-F238E27FC236}">
                    <a16:creationId xmlns:a16="http://schemas.microsoft.com/office/drawing/2014/main" id="{47E09454-228E-4CEA-8143-6906A8606BF3}"/>
                  </a:ext>
                </a:extLst>
              </p:cNvPr>
              <p:cNvSpPr/>
              <p:nvPr/>
            </p:nvSpPr>
            <p:spPr>
              <a:xfrm rot="10800000">
                <a:off x="5001478" y="1987943"/>
                <a:ext cx="790284" cy="714233"/>
              </a:xfrm>
              <a:prstGeom prst="pie">
                <a:avLst>
                  <a:gd name="adj1" fmla="val 0"/>
                  <a:gd name="adj2" fmla="val 10731646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Partial Circle 365">
                <a:extLst>
                  <a:ext uri="{FF2B5EF4-FFF2-40B4-BE49-F238E27FC236}">
                    <a16:creationId xmlns:a16="http://schemas.microsoft.com/office/drawing/2014/main" id="{892C40FB-A08E-482E-955F-3FB2F3B13514}"/>
                  </a:ext>
                </a:extLst>
              </p:cNvPr>
              <p:cNvSpPr/>
              <p:nvPr/>
            </p:nvSpPr>
            <p:spPr>
              <a:xfrm rot="10800000">
                <a:off x="3801344" y="4965766"/>
                <a:ext cx="790284" cy="714233"/>
              </a:xfrm>
              <a:prstGeom prst="pie">
                <a:avLst>
                  <a:gd name="adj1" fmla="val 0"/>
                  <a:gd name="adj2" fmla="val 10731646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Partial Circle 366">
                <a:extLst>
                  <a:ext uri="{FF2B5EF4-FFF2-40B4-BE49-F238E27FC236}">
                    <a16:creationId xmlns:a16="http://schemas.microsoft.com/office/drawing/2014/main" id="{F9607648-02E0-4A5F-898A-E6069C9EB628}"/>
                  </a:ext>
                </a:extLst>
              </p:cNvPr>
              <p:cNvSpPr/>
              <p:nvPr/>
            </p:nvSpPr>
            <p:spPr>
              <a:xfrm rot="10800000">
                <a:off x="3828048" y="3471928"/>
                <a:ext cx="790284" cy="714233"/>
              </a:xfrm>
              <a:prstGeom prst="pie">
                <a:avLst>
                  <a:gd name="adj1" fmla="val 0"/>
                  <a:gd name="adj2" fmla="val 10731646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68" name="Partial Circle 367">
                <a:extLst>
                  <a:ext uri="{FF2B5EF4-FFF2-40B4-BE49-F238E27FC236}">
                    <a16:creationId xmlns:a16="http://schemas.microsoft.com/office/drawing/2014/main" id="{10FDE491-3CC8-492B-B5A4-E3F499548F17}"/>
                  </a:ext>
                </a:extLst>
              </p:cNvPr>
              <p:cNvSpPr/>
              <p:nvPr/>
            </p:nvSpPr>
            <p:spPr>
              <a:xfrm rot="10800000">
                <a:off x="3811306" y="1996320"/>
                <a:ext cx="790284" cy="714233"/>
              </a:xfrm>
              <a:prstGeom prst="pie">
                <a:avLst>
                  <a:gd name="adj1" fmla="val 0"/>
                  <a:gd name="adj2" fmla="val 10731646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solidFill>
                    <a:schemeClr val="tx1"/>
                  </a:solidFill>
                </a:endParaRPr>
              </a:p>
            </p:txBody>
          </p:sp>
          <p:sp>
            <p:nvSpPr>
              <p:cNvPr id="369" name="TextBox 60">
                <a:extLst>
                  <a:ext uri="{FF2B5EF4-FFF2-40B4-BE49-F238E27FC236}">
                    <a16:creationId xmlns:a16="http://schemas.microsoft.com/office/drawing/2014/main" id="{B8F5793D-6E82-4687-AA4A-9BF6B2B8D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1141" y="5967365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i-FI" altLang="fi-FI" sz="18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5B85154-3AF2-47EB-8DAC-7F9ADD250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090176" y="4229045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FDBB5926-268E-42E4-AD5A-29DB8DB3C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6269680" y="1194360"/>
                <a:ext cx="704532" cy="702592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fi-FI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en-US" altLang="fi-FI"/>
              </a:p>
            </p:txBody>
          </p:sp>
        </p:grpSp>
      </p:grpSp>
      <p:sp>
        <p:nvSpPr>
          <p:cNvPr id="372" name="Rectangle 5">
            <a:extLst>
              <a:ext uri="{FF2B5EF4-FFF2-40B4-BE49-F238E27FC236}">
                <a16:creationId xmlns:a16="http://schemas.microsoft.com/office/drawing/2014/main" id="{4A1AFC10-2D60-4417-AD24-B97D5E8F6C99}"/>
              </a:ext>
            </a:extLst>
          </p:cNvPr>
          <p:cNvSpPr txBox="1">
            <a:spLocks noChangeArrowheads="1"/>
          </p:cNvSpPr>
          <p:nvPr/>
        </p:nvSpPr>
        <p:spPr>
          <a:xfrm>
            <a:off x="505922" y="425096"/>
            <a:ext cx="6408738" cy="490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altLang="fi-FI" sz="2000" dirty="0">
                <a:solidFill>
                  <a:srgbClr val="FF0000"/>
                </a:solidFill>
              </a:rPr>
              <a:t>HFGC 14NRH (2011-2016)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24F869C-E3B1-483B-8954-8CB71644EDA0}"/>
              </a:ext>
            </a:extLst>
          </p:cNvPr>
          <p:cNvGrpSpPr/>
          <p:nvPr/>
        </p:nvGrpSpPr>
        <p:grpSpPr>
          <a:xfrm>
            <a:off x="3337416" y="3751379"/>
            <a:ext cx="1281191" cy="1127284"/>
            <a:chOff x="4572000" y="3936012"/>
            <a:chExt cx="2481261" cy="2505075"/>
          </a:xfrm>
        </p:grpSpPr>
        <p:grpSp>
          <p:nvGrpSpPr>
            <p:cNvPr id="71" name="Group 20">
              <a:extLst>
                <a:ext uri="{FF2B5EF4-FFF2-40B4-BE49-F238E27FC236}">
                  <a16:creationId xmlns:a16="http://schemas.microsoft.com/office/drawing/2014/main" id="{90E6B317-B75C-48C8-84B8-5672837C1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3936012"/>
              <a:ext cx="2160000" cy="2505075"/>
              <a:chOff x="82120" y="3737113"/>
              <a:chExt cx="2010920" cy="2305871"/>
            </a:xfrm>
          </p:grpSpPr>
          <p:pic>
            <p:nvPicPr>
              <p:cNvPr id="77" name="Picture 2">
                <a:extLst>
                  <a:ext uri="{FF2B5EF4-FFF2-40B4-BE49-F238E27FC236}">
                    <a16:creationId xmlns:a16="http://schemas.microsoft.com/office/drawing/2014/main" id="{53A2A095-965B-4762-AEC7-FC63547B0F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r="50013"/>
              <a:stretch/>
            </p:blipFill>
            <p:spPr bwMode="auto">
              <a:xfrm>
                <a:off x="82120" y="3737113"/>
                <a:ext cx="2010920" cy="2305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Freeform 1">
                <a:extLst>
                  <a:ext uri="{FF2B5EF4-FFF2-40B4-BE49-F238E27FC236}">
                    <a16:creationId xmlns:a16="http://schemas.microsoft.com/office/drawing/2014/main" id="{3460F86A-0521-445D-9DCA-48F72E068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91" y="4204252"/>
                <a:ext cx="457200" cy="188844"/>
              </a:xfrm>
              <a:custGeom>
                <a:avLst/>
                <a:gdLst>
                  <a:gd name="T0" fmla="*/ 9939 w 457200"/>
                  <a:gd name="T1" fmla="*/ 0 h 188844"/>
                  <a:gd name="T2" fmla="*/ 0 w 457200"/>
                  <a:gd name="T3" fmla="*/ 79513 h 188844"/>
                  <a:gd name="T4" fmla="*/ 427383 w 457200"/>
                  <a:gd name="T5" fmla="*/ 188844 h 188844"/>
                  <a:gd name="T6" fmla="*/ 457200 w 457200"/>
                  <a:gd name="T7" fmla="*/ 109331 h 188844"/>
                  <a:gd name="T8" fmla="*/ 9939 w 457200"/>
                  <a:gd name="T9" fmla="*/ 0 h 1888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188844"/>
                  <a:gd name="T17" fmla="*/ 457200 w 457200"/>
                  <a:gd name="T18" fmla="*/ 188844 h 1888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188844">
                    <a:moveTo>
                      <a:pt x="9939" y="0"/>
                    </a:moveTo>
                    <a:lnTo>
                      <a:pt x="0" y="79513"/>
                    </a:lnTo>
                    <a:lnTo>
                      <a:pt x="427383" y="188844"/>
                    </a:lnTo>
                    <a:lnTo>
                      <a:pt x="457200" y="109331"/>
                    </a:lnTo>
                    <a:lnTo>
                      <a:pt x="993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79" name="Freeform 4">
                <a:extLst>
                  <a:ext uri="{FF2B5EF4-FFF2-40B4-BE49-F238E27FC236}">
                    <a16:creationId xmlns:a16="http://schemas.microsoft.com/office/drawing/2014/main" id="{76A54AB8-984B-4D4F-BB5A-3E25E9551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791" y="4373217"/>
                <a:ext cx="357809" cy="487018"/>
              </a:xfrm>
              <a:custGeom>
                <a:avLst/>
                <a:gdLst>
                  <a:gd name="T0" fmla="*/ 0 w 357809"/>
                  <a:gd name="T1" fmla="*/ 0 h 487018"/>
                  <a:gd name="T2" fmla="*/ 198783 w 357809"/>
                  <a:gd name="T3" fmla="*/ 0 h 487018"/>
                  <a:gd name="T4" fmla="*/ 327992 w 357809"/>
                  <a:gd name="T5" fmla="*/ 168966 h 487018"/>
                  <a:gd name="T6" fmla="*/ 357809 w 357809"/>
                  <a:gd name="T7" fmla="*/ 427383 h 487018"/>
                  <a:gd name="T8" fmla="*/ 318052 w 357809"/>
                  <a:gd name="T9" fmla="*/ 487018 h 487018"/>
                  <a:gd name="T10" fmla="*/ 258418 w 357809"/>
                  <a:gd name="T11" fmla="*/ 487018 h 487018"/>
                  <a:gd name="T12" fmla="*/ 258418 w 357809"/>
                  <a:gd name="T13" fmla="*/ 327992 h 487018"/>
                  <a:gd name="T14" fmla="*/ 0 w 357809"/>
                  <a:gd name="T15" fmla="*/ 89453 h 487018"/>
                  <a:gd name="T16" fmla="*/ 0 w 357809"/>
                  <a:gd name="T17" fmla="*/ 0 h 4870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7809"/>
                  <a:gd name="T28" fmla="*/ 0 h 487018"/>
                  <a:gd name="T29" fmla="*/ 357809 w 357809"/>
                  <a:gd name="T30" fmla="*/ 487018 h 4870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7809" h="487018">
                    <a:moveTo>
                      <a:pt x="0" y="0"/>
                    </a:moveTo>
                    <a:lnTo>
                      <a:pt x="198783" y="0"/>
                    </a:lnTo>
                    <a:lnTo>
                      <a:pt x="327992" y="168966"/>
                    </a:lnTo>
                    <a:lnTo>
                      <a:pt x="357809" y="427383"/>
                    </a:lnTo>
                    <a:lnTo>
                      <a:pt x="318052" y="487018"/>
                    </a:lnTo>
                    <a:lnTo>
                      <a:pt x="258418" y="487018"/>
                    </a:lnTo>
                    <a:lnTo>
                      <a:pt x="258418" y="327992"/>
                    </a:lnTo>
                    <a:lnTo>
                      <a:pt x="0" y="89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80" name="Freeform 5">
                <a:extLst>
                  <a:ext uri="{FF2B5EF4-FFF2-40B4-BE49-F238E27FC236}">
                    <a16:creationId xmlns:a16="http://schemas.microsoft.com/office/drawing/2014/main" id="{8B9096AE-55BB-4066-AD9A-6A2718E04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452" y="4899991"/>
                <a:ext cx="159026" cy="516835"/>
              </a:xfrm>
              <a:custGeom>
                <a:avLst/>
                <a:gdLst>
                  <a:gd name="T0" fmla="*/ 0 w 159026"/>
                  <a:gd name="T1" fmla="*/ 0 h 516835"/>
                  <a:gd name="T2" fmla="*/ 69574 w 159026"/>
                  <a:gd name="T3" fmla="*/ 0 h 516835"/>
                  <a:gd name="T4" fmla="*/ 159026 w 159026"/>
                  <a:gd name="T5" fmla="*/ 258418 h 516835"/>
                  <a:gd name="T6" fmla="*/ 109331 w 159026"/>
                  <a:gd name="T7" fmla="*/ 516835 h 516835"/>
                  <a:gd name="T8" fmla="*/ 9939 w 159026"/>
                  <a:gd name="T9" fmla="*/ 506896 h 516835"/>
                  <a:gd name="T10" fmla="*/ 0 w 159026"/>
                  <a:gd name="T11" fmla="*/ 0 h 5168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026"/>
                  <a:gd name="T19" fmla="*/ 0 h 516835"/>
                  <a:gd name="T20" fmla="*/ 159026 w 159026"/>
                  <a:gd name="T21" fmla="*/ 516835 h 5168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026" h="516835">
                    <a:moveTo>
                      <a:pt x="0" y="0"/>
                    </a:moveTo>
                    <a:lnTo>
                      <a:pt x="69574" y="0"/>
                    </a:lnTo>
                    <a:lnTo>
                      <a:pt x="159026" y="258418"/>
                    </a:lnTo>
                    <a:lnTo>
                      <a:pt x="109331" y="516835"/>
                    </a:lnTo>
                    <a:lnTo>
                      <a:pt x="9939" y="5068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D2691965-B6CE-4174-8BC3-0947C013D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487" y="5476461"/>
                <a:ext cx="665922" cy="159026"/>
              </a:xfrm>
              <a:custGeom>
                <a:avLst/>
                <a:gdLst>
                  <a:gd name="T0" fmla="*/ 0 w 665922"/>
                  <a:gd name="T1" fmla="*/ 79513 h 159026"/>
                  <a:gd name="T2" fmla="*/ 159026 w 665922"/>
                  <a:gd name="T3" fmla="*/ 89452 h 159026"/>
                  <a:gd name="T4" fmla="*/ 367748 w 665922"/>
                  <a:gd name="T5" fmla="*/ 9939 h 159026"/>
                  <a:gd name="T6" fmla="*/ 665922 w 665922"/>
                  <a:gd name="T7" fmla="*/ 0 h 159026"/>
                  <a:gd name="T8" fmla="*/ 665922 w 665922"/>
                  <a:gd name="T9" fmla="*/ 99391 h 159026"/>
                  <a:gd name="T10" fmla="*/ 347870 w 665922"/>
                  <a:gd name="T11" fmla="*/ 109330 h 159026"/>
                  <a:gd name="T12" fmla="*/ 347870 w 665922"/>
                  <a:gd name="T13" fmla="*/ 149087 h 159026"/>
                  <a:gd name="T14" fmla="*/ 9939 w 665922"/>
                  <a:gd name="T15" fmla="*/ 159026 h 159026"/>
                  <a:gd name="T16" fmla="*/ 0 w 665922"/>
                  <a:gd name="T17" fmla="*/ 79513 h 1590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5922"/>
                  <a:gd name="T28" fmla="*/ 0 h 159026"/>
                  <a:gd name="T29" fmla="*/ 665922 w 665922"/>
                  <a:gd name="T30" fmla="*/ 159026 h 1590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5922" h="159026">
                    <a:moveTo>
                      <a:pt x="0" y="79513"/>
                    </a:moveTo>
                    <a:lnTo>
                      <a:pt x="159026" y="89452"/>
                    </a:lnTo>
                    <a:lnTo>
                      <a:pt x="367748" y="9939"/>
                    </a:lnTo>
                    <a:lnTo>
                      <a:pt x="665922" y="0"/>
                    </a:lnTo>
                    <a:lnTo>
                      <a:pt x="665922" y="99391"/>
                    </a:lnTo>
                    <a:lnTo>
                      <a:pt x="347870" y="109330"/>
                    </a:lnTo>
                    <a:lnTo>
                      <a:pt x="347870" y="149087"/>
                    </a:lnTo>
                    <a:lnTo>
                      <a:pt x="9939" y="159026"/>
                    </a:lnTo>
                    <a:lnTo>
                      <a:pt x="0" y="79513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</p:grpSp>
        <p:sp>
          <p:nvSpPr>
            <p:cNvPr id="72" name="TextBox 90">
              <a:extLst>
                <a:ext uri="{FF2B5EF4-FFF2-40B4-BE49-F238E27FC236}">
                  <a16:creationId xmlns:a16="http://schemas.microsoft.com/office/drawing/2014/main" id="{AF2A97FA-F823-4C1D-9AEA-88BB71B9D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476" y="4188352"/>
              <a:ext cx="458786" cy="48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050" b="1" dirty="0">
                  <a:solidFill>
                    <a:srgbClr val="3333FF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0</a:t>
              </a:r>
              <a:endParaRPr lang="en-GB" sz="1600" b="1" dirty="0">
                <a:solidFill>
                  <a:srgbClr val="3333FF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3" name="TextBox 91">
              <a:extLst>
                <a:ext uri="{FF2B5EF4-FFF2-40B4-BE49-F238E27FC236}">
                  <a16:creationId xmlns:a16="http://schemas.microsoft.com/office/drawing/2014/main" id="{E69B233C-E063-4349-8F11-0B914B25D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3866" y="4403984"/>
              <a:ext cx="458786" cy="48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100" b="1" dirty="0">
                  <a:solidFill>
                    <a:srgbClr val="3333FF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1</a:t>
              </a:r>
            </a:p>
          </p:txBody>
        </p:sp>
        <p:sp>
          <p:nvSpPr>
            <p:cNvPr id="74" name="TextBox 92">
              <a:extLst>
                <a:ext uri="{FF2B5EF4-FFF2-40B4-BE49-F238E27FC236}">
                  <a16:creationId xmlns:a16="http://schemas.microsoft.com/office/drawing/2014/main" id="{AF3D2EB1-0376-4AFA-9403-C7DAB60AA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5338" y="5199351"/>
              <a:ext cx="458786" cy="48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100" b="1" dirty="0">
                  <a:solidFill>
                    <a:srgbClr val="3333FF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3</a:t>
              </a:r>
            </a:p>
          </p:txBody>
        </p:sp>
        <p:sp>
          <p:nvSpPr>
            <p:cNvPr id="75" name="TextBox 93">
              <a:extLst>
                <a:ext uri="{FF2B5EF4-FFF2-40B4-BE49-F238E27FC236}">
                  <a16:creationId xmlns:a16="http://schemas.microsoft.com/office/drawing/2014/main" id="{E9BF5CC6-E73F-42F3-9924-3AAE8CFBD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5537" y="5917877"/>
              <a:ext cx="458786" cy="48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100" b="1" dirty="0">
                  <a:solidFill>
                    <a:srgbClr val="3333FF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4</a:t>
              </a:r>
            </a:p>
          </p:txBody>
        </p:sp>
        <p:sp>
          <p:nvSpPr>
            <p:cNvPr id="76" name="TextBox 94">
              <a:extLst>
                <a:ext uri="{FF2B5EF4-FFF2-40B4-BE49-F238E27FC236}">
                  <a16:creationId xmlns:a16="http://schemas.microsoft.com/office/drawing/2014/main" id="{70EFD5AC-1679-4D3C-9AFD-7F9F6414E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4475" y="5307611"/>
              <a:ext cx="458786" cy="48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100" b="1" dirty="0">
                  <a:solidFill>
                    <a:srgbClr val="3333FF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0C203A-42CF-2455-E5C1-E87EFE3D9340}"/>
              </a:ext>
            </a:extLst>
          </p:cNvPr>
          <p:cNvGrpSpPr/>
          <p:nvPr/>
        </p:nvGrpSpPr>
        <p:grpSpPr>
          <a:xfrm>
            <a:off x="4219580" y="554687"/>
            <a:ext cx="4480560" cy="3360420"/>
            <a:chOff x="-4738" y="0"/>
            <a:chExt cx="4480560" cy="3360420"/>
          </a:xfrm>
        </p:grpSpPr>
        <p:pic>
          <p:nvPicPr>
            <p:cNvPr id="6" name="Picture 5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4B4DDD6C-D60F-11C1-3170-267987D57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38" y="0"/>
              <a:ext cx="4480560" cy="3360420"/>
            </a:xfrm>
            <a:prstGeom prst="rect">
              <a:avLst/>
            </a:prstGeom>
          </p:spPr>
        </p:pic>
        <p:sp>
          <p:nvSpPr>
            <p:cNvPr id="7" name="Title 2">
              <a:extLst>
                <a:ext uri="{FF2B5EF4-FFF2-40B4-BE49-F238E27FC236}">
                  <a16:creationId xmlns:a16="http://schemas.microsoft.com/office/drawing/2014/main" id="{2693C385-71EB-5A43-1F44-039014A1243B}"/>
                </a:ext>
              </a:extLst>
            </p:cNvPr>
            <p:cNvSpPr txBox="1">
              <a:spLocks/>
            </p:cNvSpPr>
            <p:nvPr/>
          </p:nvSpPr>
          <p:spPr>
            <a:xfrm>
              <a:off x="899224" y="8557"/>
              <a:ext cx="2893695" cy="3453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5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altLang="fi-FI" sz="3600">
                  <a:solidFill>
                    <a:srgbClr val="FF0000"/>
                  </a:solidFill>
                </a:rPr>
                <a:t>2ON G7A (2013-2016)</a:t>
              </a:r>
              <a:endParaRPr lang="fi-FI" altLang="fi-FI" sz="36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7E0CE44F-6280-BDF5-7178-24E1101A4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200" y="372085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1" name="TextBox 32">
              <a:extLst>
                <a:ext uri="{FF2B5EF4-FFF2-40B4-BE49-F238E27FC236}">
                  <a16:creationId xmlns:a16="http://schemas.microsoft.com/office/drawing/2014/main" id="{D693F187-96A1-FC7E-C402-C4B2CD412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571" y="71148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id="{10B921B0-371C-FC8A-CB08-9B7E10E9E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074" y="110939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id="{4521B134-24F7-CD60-748F-BF6571DC2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843" y="1510295"/>
              <a:ext cx="1360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0B202DB3-7B68-1C88-5567-4EB7809D0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210" y="176887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1a</a:t>
              </a:r>
            </a:p>
          </p:txBody>
        </p:sp>
        <p:sp>
          <p:nvSpPr>
            <p:cNvPr id="15" name="TextBox 31">
              <a:extLst>
                <a:ext uri="{FF2B5EF4-FFF2-40B4-BE49-F238E27FC236}">
                  <a16:creationId xmlns:a16="http://schemas.microsoft.com/office/drawing/2014/main" id="{C12F388A-8CA1-A2F3-2D6A-C2D3A298C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4228" y="577705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7a</a:t>
              </a:r>
            </a:p>
          </p:txBody>
        </p: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A077D0D4-4EC4-5F55-06CB-E54CEB3B9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939" y="929292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5a</a:t>
              </a:r>
            </a:p>
          </p:txBody>
        </p:sp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70B80AF0-1760-0FA9-5846-8431A097D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988" y="1350295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3a</a:t>
              </a:r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180AC894-7631-C8EF-3A4E-79B9E9333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938" y="1730973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1b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B3B7F2B3-E606-1CFC-E52B-C6960ED4B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391" y="376823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8b</a:t>
              </a:r>
            </a:p>
          </p:txBody>
        </p:sp>
        <p:sp>
          <p:nvSpPr>
            <p:cNvPr id="20" name="TextBox 31">
              <a:extLst>
                <a:ext uri="{FF2B5EF4-FFF2-40B4-BE49-F238E27FC236}">
                  <a16:creationId xmlns:a16="http://schemas.microsoft.com/office/drawing/2014/main" id="{835B7593-423D-5074-C986-4796292C5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654" y="539801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7b</a:t>
              </a:r>
            </a:p>
          </p:txBody>
        </p: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648AC556-36F9-AEB7-D122-2991CFDC8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199" y="891388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5b</a:t>
              </a:r>
            </a:p>
          </p:txBody>
        </p:sp>
        <p:sp>
          <p:nvSpPr>
            <p:cNvPr id="22" name="TextBox 35">
              <a:extLst>
                <a:ext uri="{FF2B5EF4-FFF2-40B4-BE49-F238E27FC236}">
                  <a16:creationId xmlns:a16="http://schemas.microsoft.com/office/drawing/2014/main" id="{672F903F-D73D-B383-5D53-B37FE074E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420" y="1312391"/>
              <a:ext cx="383438" cy="307777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3b</a:t>
              </a:r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33093A90-8AFD-836A-13C3-A53415C1B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148" y="1730973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1c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696406-0F6C-5325-599F-07724DAB4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791" y="376823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8c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EACB85-8C0F-2829-1633-DC8C1ADB6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791" y="539801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7c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07BCB4-DD50-6236-FDA3-F37BB78B6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791" y="716220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6c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D942FA-1DD9-17F7-BAB6-9DA2801A3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791" y="891388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5c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B0C93A-FE0F-FD52-4DA9-7D519E373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062" y="1114130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4c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CBD0CD-2EEA-FD5D-635E-5D117BB0C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148" y="1312391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3c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F4408C-3051-4E92-F0E0-A4096238B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148" y="1515033"/>
              <a:ext cx="3738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>
                  <a:solidFill>
                    <a:srgbClr val="FF0000"/>
                  </a:solidFill>
                </a:rPr>
                <a:t>2c</a:t>
              </a: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465FB67C-B1FA-0BF3-0FC8-BCAAA2C5E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776" y="1730973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1d</a:t>
              </a:r>
            </a:p>
          </p:txBody>
        </p:sp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ABE6B30B-AA4C-5CA8-FEEE-0DBCF8956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1018" y="1112467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4d</a:t>
              </a:r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E17EA671-A3AC-3218-137E-9594D67E5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438" y="526168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7d</a:t>
              </a:r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BDB831B-8BA4-E8C5-4C3E-C88A058D8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384" y="2156209"/>
              <a:ext cx="4748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C000"/>
                  </a:solidFill>
                </a:rPr>
                <a:t>IAP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2C4FD5C-6D54-470D-5A26-A2303AD594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2597212" y="638027"/>
              <a:ext cx="103566" cy="10328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2464182-AA3F-96DB-A7D3-CA71EB8FB4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2629312" y="1197842"/>
              <a:ext cx="103566" cy="10328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5D626CA-716A-9BDA-87AB-6898C11A79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2641945" y="1829402"/>
              <a:ext cx="103566" cy="10328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5CCCE1-AE0D-AAB3-2E5F-E581D9BC7D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809043" y="1795804"/>
              <a:ext cx="217489" cy="21689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D751E14-0AEE-7EB4-F3DA-1A3056AFD7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789661" y="1352963"/>
              <a:ext cx="217489" cy="21689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452B627-FD93-0629-3589-8CA650C9D1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792624" y="955053"/>
              <a:ext cx="217489" cy="21689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8B028C4-943F-4DE5-5771-7984563CCD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787441" y="591534"/>
              <a:ext cx="217489" cy="21689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42" name="TextBox 60">
              <a:extLst>
                <a:ext uri="{FF2B5EF4-FFF2-40B4-BE49-F238E27FC236}">
                  <a16:creationId xmlns:a16="http://schemas.microsoft.com/office/drawing/2014/main" id="{41FB007C-F6AC-E576-CFE2-61CDC7F09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882" y="2169031"/>
              <a:ext cx="522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0070C0"/>
                  </a:solidFill>
                </a:rPr>
                <a:t>VTT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0070C0"/>
                  </a:solidFill>
                </a:rPr>
                <a:t>IST</a:t>
              </a:r>
            </a:p>
          </p:txBody>
        </p:sp>
        <p:sp>
          <p:nvSpPr>
            <p:cNvPr id="43" name="Partial Circle 42">
              <a:extLst>
                <a:ext uri="{FF2B5EF4-FFF2-40B4-BE49-F238E27FC236}">
                  <a16:creationId xmlns:a16="http://schemas.microsoft.com/office/drawing/2014/main" id="{B2833657-CC56-7E14-1229-B6854E903C48}"/>
                </a:ext>
              </a:extLst>
            </p:cNvPr>
            <p:cNvSpPr>
              <a:spLocks/>
            </p:cNvSpPr>
            <p:nvPr/>
          </p:nvSpPr>
          <p:spPr>
            <a:xfrm rot="10800000">
              <a:off x="1221347" y="1784538"/>
              <a:ext cx="232322" cy="259126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>
                <a:solidFill>
                  <a:schemeClr val="tx1"/>
                </a:solidFill>
              </a:endParaRPr>
            </a:p>
          </p:txBody>
        </p:sp>
        <p:sp>
          <p:nvSpPr>
            <p:cNvPr id="44" name="Partial Circle 43">
              <a:extLst>
                <a:ext uri="{FF2B5EF4-FFF2-40B4-BE49-F238E27FC236}">
                  <a16:creationId xmlns:a16="http://schemas.microsoft.com/office/drawing/2014/main" id="{C269D041-F530-CD94-F8AE-7FDBF9B0CF4F}"/>
                </a:ext>
              </a:extLst>
            </p:cNvPr>
            <p:cNvSpPr>
              <a:spLocks/>
            </p:cNvSpPr>
            <p:nvPr/>
          </p:nvSpPr>
          <p:spPr>
            <a:xfrm rot="10800000">
              <a:off x="1222916" y="1367771"/>
              <a:ext cx="232322" cy="259126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>
                <a:solidFill>
                  <a:schemeClr val="tx1"/>
                </a:solidFill>
              </a:endParaRPr>
            </a:p>
          </p:txBody>
        </p:sp>
        <p:sp>
          <p:nvSpPr>
            <p:cNvPr id="45" name="Partial Circle 44">
              <a:extLst>
                <a:ext uri="{FF2B5EF4-FFF2-40B4-BE49-F238E27FC236}">
                  <a16:creationId xmlns:a16="http://schemas.microsoft.com/office/drawing/2014/main" id="{9594B8B8-F6D2-E77E-4479-41F68C305823}"/>
                </a:ext>
              </a:extLst>
            </p:cNvPr>
            <p:cNvSpPr>
              <a:spLocks/>
            </p:cNvSpPr>
            <p:nvPr/>
          </p:nvSpPr>
          <p:spPr>
            <a:xfrm rot="10800000">
              <a:off x="1229684" y="958709"/>
              <a:ext cx="232322" cy="259126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>
                <a:solidFill>
                  <a:schemeClr val="tx1"/>
                </a:solidFill>
              </a:endParaRPr>
            </a:p>
          </p:txBody>
        </p:sp>
        <p:sp>
          <p:nvSpPr>
            <p:cNvPr id="46" name="Partial Circle 45">
              <a:extLst>
                <a:ext uri="{FF2B5EF4-FFF2-40B4-BE49-F238E27FC236}">
                  <a16:creationId xmlns:a16="http://schemas.microsoft.com/office/drawing/2014/main" id="{B6C20CD3-C58E-B974-CF70-039BC90618DD}"/>
                </a:ext>
              </a:extLst>
            </p:cNvPr>
            <p:cNvSpPr>
              <a:spLocks/>
            </p:cNvSpPr>
            <p:nvPr/>
          </p:nvSpPr>
          <p:spPr>
            <a:xfrm rot="10800000">
              <a:off x="1255599" y="593317"/>
              <a:ext cx="232322" cy="259126"/>
            </a:xfrm>
            <a:prstGeom prst="pie">
              <a:avLst>
                <a:gd name="adj1" fmla="val 0"/>
                <a:gd name="adj2" fmla="val 1073164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7E08AE-B900-52D5-BD0D-744E4DFE6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54" y="2156234"/>
              <a:ext cx="6735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FF0000"/>
                  </a:solidFill>
                </a:rPr>
                <a:t>CCFE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E136AC-6534-4788-93BF-D6615EAA7F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798805" y="402704"/>
              <a:ext cx="217489" cy="21689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011ADF-1FC5-AE5B-CFF8-B749D27E22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796149" y="1563619"/>
              <a:ext cx="220942" cy="220333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16B8563-39AA-58A4-80ED-3ADA554DAA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776133" y="1151617"/>
              <a:ext cx="220942" cy="220333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9468578-448A-C651-CBBA-FEA1E02489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810940" y="748913"/>
              <a:ext cx="220942" cy="220333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fi-FI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 altLang="fi-FI" sz="14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1F5250-82CC-0B51-A1A5-FA6EE410C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79" y="2158216"/>
              <a:ext cx="8242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fi-FI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dirty="0">
                  <a:solidFill>
                    <a:srgbClr val="00B050"/>
                  </a:solidFill>
                </a:rPr>
                <a:t>NCSRD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1DC4D02-D9CD-AF71-3BFA-036D3246964C}"/>
              </a:ext>
            </a:extLst>
          </p:cNvPr>
          <p:cNvGrpSpPr/>
          <p:nvPr/>
        </p:nvGrpSpPr>
        <p:grpSpPr>
          <a:xfrm>
            <a:off x="7257409" y="1711041"/>
            <a:ext cx="1262591" cy="2845601"/>
            <a:chOff x="5609212" y="3533610"/>
            <a:chExt cx="1533995" cy="3456579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850283A0-4B95-4442-236D-9B6028B5F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655" r="-1139"/>
            <a:stretch/>
          </p:blipFill>
          <p:spPr>
            <a:xfrm>
              <a:off x="5676138" y="4990874"/>
              <a:ext cx="1467069" cy="1999315"/>
            </a:xfrm>
            <a:prstGeom prst="rect">
              <a:avLst/>
            </a:prstGeom>
          </p:spPr>
        </p:pic>
        <p:sp>
          <p:nvSpPr>
            <p:cNvPr id="109" name="TextBox 89">
              <a:extLst>
                <a:ext uri="{FF2B5EF4-FFF2-40B4-BE49-F238E27FC236}">
                  <a16:creationId xmlns:a16="http://schemas.microsoft.com/office/drawing/2014/main" id="{F712BBFC-37A8-5834-8BDE-FAF9106E4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6413" y="5964945"/>
              <a:ext cx="362639" cy="38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r>
                <a:rPr lang="en-GB" sz="1600" b="1" dirty="0">
                  <a:latin typeface="Arial" charset="0"/>
                  <a:ea typeface="ＭＳ Ｐゴシック" pitchFamily="34" charset="-128"/>
                  <a:cs typeface="Arial" charset="0"/>
                </a:rPr>
                <a:t>7</a:t>
              </a:r>
            </a:p>
          </p:txBody>
        </p:sp>
        <p:sp>
          <p:nvSpPr>
            <p:cNvPr id="113" name="TextBox 93">
              <a:extLst>
                <a:ext uri="{FF2B5EF4-FFF2-40B4-BE49-F238E27FC236}">
                  <a16:creationId xmlns:a16="http://schemas.microsoft.com/office/drawing/2014/main" id="{CFF2804F-42B0-99A1-06B2-7B09EBED1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9212" y="3533610"/>
              <a:ext cx="224440" cy="38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None/>
              </a:pPr>
              <a:endParaRPr lang="en-GB" sz="1600" b="1" dirty="0"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34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14300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14300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14300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14300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E78CF83-2A10-426A-6BA1-F8C58EB30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1" y="539065"/>
            <a:ext cx="10392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 hangingPunct="0"/>
            <a:endParaRPr lang="en-GB" sz="101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B5C65F9-0C1E-A1E5-7B33-0A84F896A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986" y="1370158"/>
            <a:ext cx="10392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 hangingPunct="0"/>
            <a:endParaRPr lang="en-GB" sz="101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7B2307-2F17-3663-6703-D16EF312A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097" y="2026591"/>
            <a:ext cx="10392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 hangingPunct="0"/>
            <a:endParaRPr lang="en-GB" sz="101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9931C8F-CAFE-3CBE-FA39-AB3E71062DC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55552" y="555645"/>
            <a:ext cx="3691049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 hangingPunct="0"/>
            <a:endParaRPr lang="en-GB" sz="101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EBDA184-49D8-92A4-DC8B-E16E926DF3D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23203" y="653120"/>
            <a:ext cx="38408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 hangingPunct="0"/>
            <a:endParaRPr lang="en-GB" sz="101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Shape 71">
            <a:extLst>
              <a:ext uri="{FF2B5EF4-FFF2-40B4-BE49-F238E27FC236}">
                <a16:creationId xmlns:a16="http://schemas.microsoft.com/office/drawing/2014/main" id="{EEC6854A-A82B-E08A-F760-E2EF1EFFA056}"/>
              </a:ext>
            </a:extLst>
          </p:cNvPr>
          <p:cNvSpPr/>
          <p:nvPr/>
        </p:nvSpPr>
        <p:spPr>
          <a:xfrm>
            <a:off x="3292561" y="2838554"/>
            <a:ext cx="1950066" cy="1338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717" rIns="25717">
            <a:spAutoFit/>
          </a:bodyPr>
          <a:lstStyle/>
          <a:p>
            <a:pPr marL="128588" indent="-128588" defTabSz="514350" hangingPunct="0">
              <a:buFont typeface="Wingdings" panose="05000000000000000000" pitchFamily="2" charset="2"/>
              <a:buChar char="ü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rPr sz="900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Using </a:t>
            </a:r>
            <a:r>
              <a:rPr lang="en-GB" sz="900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 the </a:t>
            </a:r>
            <a:r>
              <a:rPr sz="900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beryllium processing facility, </a:t>
            </a:r>
            <a:r>
              <a:rPr lang="en-GB" sz="900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cutting was performed on the Be RE damaged tile (</a:t>
            </a:r>
            <a:r>
              <a:rPr lang="en-GB" sz="900" kern="0" dirty="0">
                <a:solidFill>
                  <a:srgbClr val="00B050"/>
                </a:solidFill>
                <a:latin typeface="Helvetica"/>
                <a:cs typeface="Helvetica"/>
                <a:sym typeface="Arial"/>
              </a:rPr>
              <a:t>1XR18 C3 IWGL</a:t>
            </a:r>
            <a:r>
              <a:rPr lang="en-GB" sz="900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)</a:t>
            </a:r>
            <a:endParaRPr sz="900" kern="0" dirty="0">
              <a:solidFill>
                <a:srgbClr val="000000"/>
              </a:solidFill>
              <a:latin typeface="Helvetica"/>
              <a:cs typeface="Helvetica"/>
              <a:sym typeface="Arial"/>
            </a:endParaRPr>
          </a:p>
          <a:p>
            <a:pPr marL="128588" indent="-128588" defTabSz="514350" hangingPunct="0">
              <a:buSzPct val="100000"/>
              <a:buFont typeface="Wingdings" panose="05000000000000000000" pitchFamily="2" charset="2"/>
              <a:buChar char="ü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rPr lang="en-GB" sz="900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Typical sample sizes:</a:t>
            </a:r>
            <a:r>
              <a:rPr sz="900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 10 mm x 10 mm x 10-12 mm</a:t>
            </a:r>
            <a:r>
              <a:rPr lang="en-GB" sz="900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 or </a:t>
            </a:r>
            <a:r>
              <a:rPr sz="900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 10 mm x 10 mm x 2.5 mm</a:t>
            </a:r>
            <a:endParaRPr lang="en-GB" sz="900" kern="0" dirty="0">
              <a:solidFill>
                <a:srgbClr val="000000"/>
              </a:solidFill>
              <a:latin typeface="Helvetica"/>
              <a:cs typeface="Helvetica"/>
              <a:sym typeface="Arial"/>
            </a:endParaRPr>
          </a:p>
          <a:p>
            <a:pPr marL="128588" indent="-128588" defTabSz="514350" hangingPunct="0">
              <a:buSzPct val="100000"/>
              <a:buFont typeface="Wingdings" panose="05000000000000000000" pitchFamily="2" charset="2"/>
              <a:buChar char="ü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rPr lang="en-GB" sz="900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Any other size is possible with some constrains</a:t>
            </a:r>
            <a:endParaRPr sz="900" kern="0" dirty="0">
              <a:solidFill>
                <a:srgbClr val="000000"/>
              </a:solidFill>
              <a:latin typeface="Helvetica"/>
              <a:cs typeface="Helvetica"/>
              <a:sym typeface="Arial"/>
            </a:endParaRPr>
          </a:p>
        </p:txBody>
      </p:sp>
      <p:pic>
        <p:nvPicPr>
          <p:cNvPr id="9" name="image18.jpeg" descr="C:\Users\user\Desktop\Thermovision images\IR_0205.jpg">
            <a:extLst>
              <a:ext uri="{FF2B5EF4-FFF2-40B4-BE49-F238E27FC236}">
                <a16:creationId xmlns:a16="http://schemas.microsoft.com/office/drawing/2014/main" id="{9794722B-F661-8E38-5122-3A18674BF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7" y="2652005"/>
            <a:ext cx="2076131" cy="156221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DF2222-98C9-FDFC-49A0-4114C8B664A4}"/>
              </a:ext>
            </a:extLst>
          </p:cNvPr>
          <p:cNvSpPr txBox="1"/>
          <p:nvPr/>
        </p:nvSpPr>
        <p:spPr>
          <a:xfrm>
            <a:off x="1126723" y="3937224"/>
            <a:ext cx="1561676" cy="421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514350" hangingPunct="0">
              <a:buSzPct val="100000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GB" sz="713" b="1" kern="0" dirty="0">
                <a:solidFill>
                  <a:schemeClr val="bg1"/>
                </a:solidFill>
                <a:latin typeface="Helvetica"/>
                <a:cs typeface="Helvetica"/>
                <a:sym typeface="Arial"/>
              </a:rPr>
              <a:t>During cutting the tile temperature did not exceed 58</a:t>
            </a:r>
            <a:r>
              <a:rPr lang="en-GB" sz="713" b="1" kern="0" baseline="30000" dirty="0">
                <a:solidFill>
                  <a:schemeClr val="bg1"/>
                </a:solidFill>
                <a:latin typeface="Helvetica"/>
                <a:cs typeface="Helvetica"/>
                <a:sym typeface="Arial"/>
              </a:rPr>
              <a:t>o</a:t>
            </a:r>
            <a:r>
              <a:rPr lang="en-GB" sz="713" b="1" kern="0" dirty="0">
                <a:solidFill>
                  <a:schemeClr val="bg1"/>
                </a:solidFill>
                <a:latin typeface="Helvetica"/>
                <a:cs typeface="Helvetica"/>
                <a:sym typeface="Arial"/>
              </a:rPr>
              <a:t>C </a:t>
            </a:r>
            <a:endParaRPr lang="en-GB" sz="713" b="1" kern="0" baseline="30000" dirty="0">
              <a:solidFill>
                <a:schemeClr val="bg1"/>
              </a:solidFill>
              <a:latin typeface="Helvetica"/>
              <a:cs typeface="Helvetica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42B25-E06F-8C31-B3D0-7C330624EAD5}"/>
              </a:ext>
            </a:extLst>
          </p:cNvPr>
          <p:cNvSpPr txBox="1"/>
          <p:nvPr/>
        </p:nvSpPr>
        <p:spPr>
          <a:xfrm>
            <a:off x="1143001" y="4202349"/>
            <a:ext cx="3232510" cy="3348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514350" hangingPunct="0"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GB" sz="788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For temperature monitoring in real time a FLIR</a:t>
            </a:r>
            <a:r>
              <a:rPr lang="en-GB" sz="788" kern="0" baseline="3000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®</a:t>
            </a:r>
            <a:r>
              <a:rPr lang="en-GB" sz="788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 E-Series Advanced Thermal Imaging Camera, (+/- 1 </a:t>
            </a:r>
            <a:r>
              <a:rPr lang="en-GB" sz="788" kern="0" baseline="30000" dirty="0" err="1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o</a:t>
            </a:r>
            <a:r>
              <a:rPr lang="en-GB" sz="788" kern="0" dirty="0" err="1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C</a:t>
            </a:r>
            <a:r>
              <a:rPr lang="en-GB" sz="788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 ;  20-900 </a:t>
            </a:r>
            <a:r>
              <a:rPr lang="en-GB" sz="788" kern="0" baseline="30000" dirty="0" err="1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o</a:t>
            </a:r>
            <a:r>
              <a:rPr lang="en-GB" sz="788" kern="0" dirty="0" err="1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C</a:t>
            </a:r>
            <a:r>
              <a:rPr lang="en-GB" sz="788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) was used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3EEB33-8C0D-84DD-DA63-89E781A80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8" y="1077829"/>
            <a:ext cx="2076131" cy="1557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DEA2E0-CF37-B8DC-3CD2-4A80C82A6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42" y="1072785"/>
            <a:ext cx="2076131" cy="1557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B56BF5-172F-AC8C-D809-463BC2749A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5"/>
          <a:stretch/>
        </p:blipFill>
        <p:spPr bwMode="auto">
          <a:xfrm>
            <a:off x="5376364" y="1077828"/>
            <a:ext cx="2407373" cy="1402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DFD38-206C-9FA0-432D-CA867292CC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t="2647" r="4336" b="10468"/>
          <a:stretch/>
        </p:blipFill>
        <p:spPr bwMode="auto">
          <a:xfrm>
            <a:off x="5389581" y="2532664"/>
            <a:ext cx="2407373" cy="17890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E00CA329-E43B-A030-E1A1-58886CF4445B}"/>
              </a:ext>
            </a:extLst>
          </p:cNvPr>
          <p:cNvSpPr txBox="1">
            <a:spLocks/>
          </p:cNvSpPr>
          <p:nvPr/>
        </p:nvSpPr>
        <p:spPr>
          <a:xfrm>
            <a:off x="26344" y="119687"/>
            <a:ext cx="8146056" cy="3963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000" b="1" dirty="0"/>
              <a:t>Sample preparation at IAP – Be tile with runaway electron damage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Shape 71">
            <a:extLst>
              <a:ext uri="{FF2B5EF4-FFF2-40B4-BE49-F238E27FC236}">
                <a16:creationId xmlns:a16="http://schemas.microsoft.com/office/drawing/2014/main" id="{013EEBD4-95DF-9C2F-4306-C820FDDFBBCA}"/>
              </a:ext>
            </a:extLst>
          </p:cNvPr>
          <p:cNvSpPr/>
          <p:nvPr/>
        </p:nvSpPr>
        <p:spPr>
          <a:xfrm>
            <a:off x="5833670" y="806933"/>
            <a:ext cx="1950066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717" rIns="25717">
            <a:spAutoFit/>
          </a:bodyPr>
          <a:lstStyle/>
          <a:p>
            <a:pPr marL="128588" indent="-128588" defTabSz="514350" hangingPunct="0">
              <a:buFont typeface="Wingdings" panose="05000000000000000000" pitchFamily="2" charset="2"/>
              <a:buChar char="ü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rPr lang="en-GB" sz="1050" b="1" kern="0" dirty="0">
                <a:solidFill>
                  <a:srgbClr val="000000"/>
                </a:solidFill>
                <a:latin typeface="Helvetica"/>
                <a:cs typeface="Helvetica"/>
                <a:sym typeface="Arial"/>
              </a:rPr>
              <a:t>Cutting</a:t>
            </a:r>
            <a:endParaRPr sz="1050" b="1" kern="0" dirty="0">
              <a:solidFill>
                <a:srgbClr val="000000"/>
              </a:solidFill>
              <a:latin typeface="Helvetica"/>
              <a:cs typeface="Helvetica"/>
              <a:sym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E18504-7033-D319-C1A1-D3D86FB4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17241"/>
            <a:ext cx="8240228" cy="20110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Jari Likonen | FSD Science Coordination Meeting | 28.11. 2023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0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" y="82253"/>
            <a:ext cx="7543800" cy="342900"/>
          </a:xfrm>
        </p:spPr>
        <p:txBody>
          <a:bodyPr vert="horz" lIns="68580" tIns="34290" rIns="68580" bIns="34290" rtlCol="0" anchor="ctr">
            <a:normAutofit fontScale="90000"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</a:pPr>
            <a:r>
              <a:rPr lang="en-US" sz="2400" kern="1200" dirty="0">
                <a:latin typeface="+mj-lt"/>
                <a:ea typeface="+mj-ea"/>
                <a:cs typeface="+mj-cs"/>
              </a:rPr>
              <a:t>DTE3 samples and analysis priorities under WPPWIE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0F0FFB-CE63-959E-CDCD-CA2FB79A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43922"/>
              </p:ext>
            </p:extLst>
          </p:nvPr>
        </p:nvGraphicFramePr>
        <p:xfrm>
          <a:off x="1381628" y="628650"/>
          <a:ext cx="7632702" cy="4141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866">
                  <a:extLst>
                    <a:ext uri="{9D8B030D-6E8A-4147-A177-3AD203B41FA5}">
                      <a16:colId xmlns:a16="http://schemas.microsoft.com/office/drawing/2014/main" val="1460294260"/>
                    </a:ext>
                  </a:extLst>
                </a:gridCol>
                <a:gridCol w="1154489">
                  <a:extLst>
                    <a:ext uri="{9D8B030D-6E8A-4147-A177-3AD203B41FA5}">
                      <a16:colId xmlns:a16="http://schemas.microsoft.com/office/drawing/2014/main" val="2068287996"/>
                    </a:ext>
                  </a:extLst>
                </a:gridCol>
                <a:gridCol w="1597396">
                  <a:extLst>
                    <a:ext uri="{9D8B030D-6E8A-4147-A177-3AD203B41FA5}">
                      <a16:colId xmlns:a16="http://schemas.microsoft.com/office/drawing/2014/main" val="3068541230"/>
                    </a:ext>
                  </a:extLst>
                </a:gridCol>
                <a:gridCol w="832540">
                  <a:extLst>
                    <a:ext uri="{9D8B030D-6E8A-4147-A177-3AD203B41FA5}">
                      <a16:colId xmlns:a16="http://schemas.microsoft.com/office/drawing/2014/main" val="2592060916"/>
                    </a:ext>
                  </a:extLst>
                </a:gridCol>
                <a:gridCol w="877305">
                  <a:extLst>
                    <a:ext uri="{9D8B030D-6E8A-4147-A177-3AD203B41FA5}">
                      <a16:colId xmlns:a16="http://schemas.microsoft.com/office/drawing/2014/main" val="2097345167"/>
                    </a:ext>
                  </a:extLst>
                </a:gridCol>
                <a:gridCol w="1319106">
                  <a:extLst>
                    <a:ext uri="{9D8B030D-6E8A-4147-A177-3AD203B41FA5}">
                      <a16:colId xmlns:a16="http://schemas.microsoft.com/office/drawing/2014/main" val="144691492"/>
                    </a:ext>
                  </a:extLst>
                </a:gridCol>
              </a:tblGrid>
              <a:tr h="416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Area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Location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Tiles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Priority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Aims, comments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2533794077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Inner divertor (tiles 0,1,3)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outer divertor (tiles 7,8)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First sector, Module 14 (Octant 5),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LID-QMS section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LH14W (2011-2013)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14IWG1A (2019-2023)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14IWG3A </a:t>
                      </a:r>
                      <a:r>
                        <a:rPr lang="en-GB" sz="900" dirty="0">
                          <a:effectLst/>
                        </a:rPr>
                        <a:t>(2011-2013)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</a:rPr>
                        <a:t>2ONG7A (2019 2023) 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</a:rPr>
                        <a:t>2ONG8B (2019 2023) 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HFGC with no LID-QMS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2025-2027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migration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1191996474"/>
                  </a:ext>
                </a:extLst>
              </a:tr>
              <a:tr h="1126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Floor tiles 4, 5, 6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First sector, Module 14 (Octant 5)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14BWG4A </a:t>
                      </a:r>
                      <a:r>
                        <a:rPr lang="en-GB" sz="800" dirty="0">
                          <a:effectLst/>
                        </a:rPr>
                        <a:t>(2011-2013)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14W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left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side, option 2 (2011-2023)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14BWG6A (2011-2023)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2025-2026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migration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Metallography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RTHe-05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tungsten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fuzz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211588761"/>
                  </a:ext>
                </a:extLst>
              </a:tr>
              <a:tr h="688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Inner divertor (tiles 0,1,3), outer divertor (tiles 7,8)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Second sector, Octant 1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HFGC 2WRH (2011-2023)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2IWG1B (2011-2023)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2IWG3A (2019-2023)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2ONG7A (2019-2023)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2ONG8B (2019-2023)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3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removed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Lines-of-sight for KS3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2096984854"/>
                  </a:ext>
                </a:extLst>
              </a:tr>
              <a:tr h="919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Floor tiles 4, 5, 6</a:t>
                      </a:r>
                      <a:endParaRPr lang="fi-FI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Second sector, Octant 8, module 23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23BNG4C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23N-LH (2011-2023)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23BNG6C</a:t>
                      </a: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module</a:t>
                      </a:r>
                      <a:r>
                        <a:rPr lang="fi-FI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removed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</a:rPr>
                        <a:t>Lines-of-sight for KT3</a:t>
                      </a:r>
                      <a:endParaRPr lang="fi-FI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03" marR="33203" marT="0" marB="0"/>
                </a:tc>
                <a:extLst>
                  <a:ext uri="{0D108BD9-81ED-4DB2-BD59-A6C34878D82A}">
                    <a16:rowId xmlns:a16="http://schemas.microsoft.com/office/drawing/2014/main" val="1276360845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BEBD7C-1C3B-ECC0-9D65-DFA927B2D60D}"/>
              </a:ext>
            </a:extLst>
          </p:cNvPr>
          <p:cNvSpPr/>
          <p:nvPr/>
        </p:nvSpPr>
        <p:spPr>
          <a:xfrm>
            <a:off x="1381628" y="987574"/>
            <a:ext cx="7632702" cy="20882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51CD3-7022-632B-E362-FA0EB8C988DC}"/>
              </a:ext>
            </a:extLst>
          </p:cNvPr>
          <p:cNvSpPr txBox="1"/>
          <p:nvPr/>
        </p:nvSpPr>
        <p:spPr>
          <a:xfrm>
            <a:off x="151219" y="1662358"/>
            <a:ext cx="113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DIVERTOR</a:t>
            </a:r>
          </a:p>
        </p:txBody>
      </p:sp>
    </p:spTree>
    <p:extLst>
      <p:ext uri="{BB962C8B-B14F-4D97-AF65-F5344CB8AC3E}">
        <p14:creationId xmlns:p14="http://schemas.microsoft.com/office/powerpoint/2010/main" val="2891720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4D7DE5F8-5B50-D54B-A56E-8D9716E41ED6}" vid="{59BD276D-3269-554A-BC34-F8363FA7ED93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8806</TotalTime>
  <Words>1464</Words>
  <Application>Microsoft Office PowerPoint</Application>
  <PresentationFormat>On-screen Show (16:9)</PresentationFormat>
  <Paragraphs>378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Helvetica</vt:lpstr>
      <vt:lpstr>Wingdings</vt:lpstr>
      <vt:lpstr>Office</vt:lpstr>
      <vt:lpstr>Benutzerdefiniertes Design</vt:lpstr>
      <vt:lpstr>Custom Design</vt:lpstr>
      <vt:lpstr>1_Office</vt:lpstr>
      <vt:lpstr>Benutzerdefiniertes Design</vt:lpstr>
      <vt:lpstr>2_Office Theme</vt:lpstr>
      <vt:lpstr>Office</vt:lpstr>
      <vt:lpstr>Office Theme</vt:lpstr>
      <vt:lpstr>FSD Science Coordination Meeting: Needs and plan for removal of tiles from JET-ILW   </vt:lpstr>
      <vt:lpstr>EUROfusion WPPWIE needs</vt:lpstr>
      <vt:lpstr>EUROfusion WPPWIE needs</vt:lpstr>
      <vt:lpstr>PowerPoint Presentation</vt:lpstr>
      <vt:lpstr>Dust collection: One vacuuming</vt:lpstr>
      <vt:lpstr>Module 14 Inner Wide</vt:lpstr>
      <vt:lpstr>Sample preparation at VTT</vt:lpstr>
      <vt:lpstr>PowerPoint Presentation</vt:lpstr>
      <vt:lpstr>DTE3 samples and analysis priorities under WPPWIE</vt:lpstr>
      <vt:lpstr>DTE3 samples and analysis priorities under WPPWIE</vt:lpstr>
      <vt:lpstr>DTE3 samples and analysis priorities under WPPWIE</vt:lpstr>
      <vt:lpstr>Identified issues</vt:lpstr>
      <vt:lpstr>Identified issues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Likonen Jari</cp:lastModifiedBy>
  <cp:revision>1029</cp:revision>
  <cp:lastPrinted>2023-09-24T04:02:12Z</cp:lastPrinted>
  <dcterms:created xsi:type="dcterms:W3CDTF">2020-10-16T13:52:18Z</dcterms:created>
  <dcterms:modified xsi:type="dcterms:W3CDTF">2023-11-28T07:17:14Z</dcterms:modified>
</cp:coreProperties>
</file>