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handoutMasterIdLst>
    <p:handoutMasterId r:id="rId7"/>
  </p:handoutMasterIdLst>
  <p:sldIdLst>
    <p:sldId id="265" r:id="rId2"/>
    <p:sldId id="279" r:id="rId3"/>
    <p:sldId id="281" r:id="rId4"/>
    <p:sldId id="280" r:id="rId5"/>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26" userDrawn="1">
          <p15:clr>
            <a:srgbClr val="A4A3A4"/>
          </p15:clr>
        </p15:guide>
        <p15:guide id="2" pos="234"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427" autoAdjust="0"/>
    <p:restoredTop sz="97461" autoAdjust="0"/>
  </p:normalViewPr>
  <p:slideViewPr>
    <p:cSldViewPr showGuides="1">
      <p:cViewPr varScale="1">
        <p:scale>
          <a:sx n="72" d="100"/>
          <a:sy n="72" d="100"/>
        </p:scale>
        <p:origin x="82" y="221"/>
      </p:cViewPr>
      <p:guideLst>
        <p:guide orient="horz" pos="1026"/>
        <p:guide pos="23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70" d="100"/>
          <a:sy n="70" d="100"/>
        </p:scale>
        <p:origin x="2037" y="5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6E1389CC-567B-462D-9606-5A6D48725E1D}"/>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e-DE"/>
          </a:p>
        </p:txBody>
      </p:sp>
      <p:sp>
        <p:nvSpPr>
          <p:cNvPr id="3" name="Datumsplatzhalter 2">
            <a:extLst>
              <a:ext uri="{FF2B5EF4-FFF2-40B4-BE49-F238E27FC236}">
                <a16:creationId xmlns:a16="http://schemas.microsoft.com/office/drawing/2014/main" id="{E32223E6-8DEC-4459-8B52-D06E9BD3DAD0}"/>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ADE9E86A-6679-4EC8-847C-9F954F45BF68}" type="datetimeFigureOut">
              <a:rPr lang="de-DE" smtClean="0"/>
              <a:t>06.04.2020</a:t>
            </a:fld>
            <a:endParaRPr lang="de-DE"/>
          </a:p>
        </p:txBody>
      </p:sp>
      <p:sp>
        <p:nvSpPr>
          <p:cNvPr id="4" name="Fußzeilenplatzhalter 3">
            <a:extLst>
              <a:ext uri="{FF2B5EF4-FFF2-40B4-BE49-F238E27FC236}">
                <a16:creationId xmlns:a16="http://schemas.microsoft.com/office/drawing/2014/main" id="{DDE09F90-192B-4C21-A710-7EFC4BA93B86}"/>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a:extLst>
              <a:ext uri="{FF2B5EF4-FFF2-40B4-BE49-F238E27FC236}">
                <a16:creationId xmlns:a16="http://schemas.microsoft.com/office/drawing/2014/main" id="{077B6243-ABD9-472E-9641-6E7B2B863DE2}"/>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2748E8B7-5326-4A3E-8AE4-83D3CDA8A9FC}" type="slidenum">
              <a:rPr lang="de-DE" smtClean="0"/>
              <a:t>‹Nr.›</a:t>
            </a:fld>
            <a:endParaRPr lang="de-DE"/>
          </a:p>
        </p:txBody>
      </p:sp>
    </p:spTree>
    <p:extLst>
      <p:ext uri="{BB962C8B-B14F-4D97-AF65-F5344CB8AC3E}">
        <p14:creationId xmlns:p14="http://schemas.microsoft.com/office/powerpoint/2010/main" val="9465754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313C419-10E8-4216-A6CC-B7C8A23909AD}" type="datetimeFigureOut">
              <a:rPr lang="de-DE" smtClean="0"/>
              <a:t>06.04.2020</a:t>
            </a:fld>
            <a:endParaRPr lang="de-DE"/>
          </a:p>
        </p:txBody>
      </p:sp>
      <p:sp>
        <p:nvSpPr>
          <p:cNvPr id="4" name="Folienbildplatzhalt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ußzeilenplatzhalt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F66CAD1-FD47-46B0-9C16-1B81F4E690E0}" type="slidenum">
              <a:rPr lang="de-DE" smtClean="0"/>
              <a:t>‹Nr.›</a:t>
            </a:fld>
            <a:endParaRPr lang="de-DE"/>
          </a:p>
        </p:txBody>
      </p:sp>
    </p:spTree>
    <p:extLst>
      <p:ext uri="{BB962C8B-B14F-4D97-AF65-F5344CB8AC3E}">
        <p14:creationId xmlns:p14="http://schemas.microsoft.com/office/powerpoint/2010/main" val="901325447"/>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1pPr>
    <a:lvl2pPr marL="6286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2pPr>
    <a:lvl3pPr marL="10858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3pPr>
    <a:lvl4pPr marL="15430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4pPr>
    <a:lvl5pPr marL="20002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713E3ED-78BF-4AEF-A5C2-46B7E751DB0E}"/>
              </a:ext>
            </a:extLst>
          </p:cNvPr>
          <p:cNvSpPr/>
          <p:nvPr userDrawn="1"/>
        </p:nvSpPr>
        <p:spPr>
          <a:xfrm>
            <a:off x="0" y="342000"/>
            <a:ext cx="12192000" cy="5067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noProof="0"/>
          </a:p>
        </p:txBody>
      </p:sp>
      <p:sp>
        <p:nvSpPr>
          <p:cNvPr id="2" name="Title 1"/>
          <p:cNvSpPr>
            <a:spLocks noGrp="1"/>
          </p:cNvSpPr>
          <p:nvPr>
            <p:ph type="ctrTitle" hasCustomPrompt="1"/>
          </p:nvPr>
        </p:nvSpPr>
        <p:spPr>
          <a:xfrm>
            <a:off x="731839" y="537344"/>
            <a:ext cx="10728323" cy="623404"/>
          </a:xfrm>
        </p:spPr>
        <p:txBody>
          <a:bodyPr anchor="t"/>
          <a:lstStyle>
            <a:lvl1pPr algn="l">
              <a:lnSpc>
                <a:spcPct val="114000"/>
              </a:lnSpc>
              <a:spcBef>
                <a:spcPts val="0"/>
              </a:spcBef>
              <a:defRPr sz="3200" spc="0" baseline="0">
                <a:solidFill>
                  <a:schemeClr val="bg1"/>
                </a:solidFill>
              </a:defRPr>
            </a:lvl1pPr>
          </a:lstStyle>
          <a:p>
            <a:r>
              <a:rPr lang="en-US" noProof="0" dirty="0"/>
              <a:t>Headline</a:t>
            </a:r>
          </a:p>
        </p:txBody>
      </p:sp>
      <p:sp>
        <p:nvSpPr>
          <p:cNvPr id="3" name="Subtitle 2"/>
          <p:cNvSpPr>
            <a:spLocks noGrp="1"/>
          </p:cNvSpPr>
          <p:nvPr>
            <p:ph type="subTitle" idx="1" hasCustomPrompt="1"/>
          </p:nvPr>
        </p:nvSpPr>
        <p:spPr>
          <a:xfrm>
            <a:off x="731837" y="2444192"/>
            <a:ext cx="10728325" cy="516756"/>
          </a:xfrm>
        </p:spPr>
        <p:txBody>
          <a:bodyPr/>
          <a:lstStyle>
            <a:lvl1pPr marL="0" indent="0" algn="l">
              <a:buNone/>
              <a:defRPr sz="1600" cap="all" spc="6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dirty="0"/>
              <a:t>Date  |  Name</a:t>
            </a:r>
          </a:p>
        </p:txBody>
      </p:sp>
      <p:sp>
        <p:nvSpPr>
          <p:cNvPr id="12" name="Textplatzhalter 10">
            <a:extLst>
              <a:ext uri="{FF2B5EF4-FFF2-40B4-BE49-F238E27FC236}">
                <a16:creationId xmlns:a16="http://schemas.microsoft.com/office/drawing/2014/main" id="{D585CE71-710A-4145-8AA7-7070BBC1B76C}"/>
              </a:ext>
            </a:extLst>
          </p:cNvPr>
          <p:cNvSpPr>
            <a:spLocks noGrp="1"/>
          </p:cNvSpPr>
          <p:nvPr>
            <p:ph type="body" sz="quarter" idx="12" hasCustomPrompt="1"/>
          </p:nvPr>
        </p:nvSpPr>
        <p:spPr>
          <a:xfrm>
            <a:off x="731837" y="1088740"/>
            <a:ext cx="10728325" cy="727162"/>
          </a:xfrm>
        </p:spPr>
        <p:txBody>
          <a:bodyPr/>
          <a:lstStyle>
            <a:lvl1pPr marL="0" indent="0">
              <a:lnSpc>
                <a:spcPct val="114000"/>
              </a:lnSpc>
              <a:spcBef>
                <a:spcPts val="0"/>
              </a:spcBef>
              <a:spcAft>
                <a:spcPts val="0"/>
              </a:spcAft>
              <a:buNone/>
              <a:defRPr sz="3200" b="1" cap="all" spc="0" baseline="0">
                <a:solidFill>
                  <a:schemeClr val="accent2"/>
                </a:solidFill>
              </a:defRPr>
            </a:lvl1pPr>
          </a:lstStyle>
          <a:p>
            <a:pPr lvl="0"/>
            <a:r>
              <a:rPr lang="en-US" noProof="0" dirty="0"/>
              <a:t>Subline</a:t>
            </a:r>
          </a:p>
        </p:txBody>
      </p:sp>
      <p:sp>
        <p:nvSpPr>
          <p:cNvPr id="5" name="Textplatzhalter 4">
            <a:extLst>
              <a:ext uri="{FF2B5EF4-FFF2-40B4-BE49-F238E27FC236}">
                <a16:creationId xmlns:a16="http://schemas.microsoft.com/office/drawing/2014/main" id="{57CEB1C7-3CEB-41C0-967D-A5811A09D937}"/>
              </a:ext>
            </a:extLst>
          </p:cNvPr>
          <p:cNvSpPr>
            <a:spLocks noGrp="1"/>
          </p:cNvSpPr>
          <p:nvPr>
            <p:ph type="body" sz="quarter" idx="13" hasCustomPrompt="1"/>
          </p:nvPr>
        </p:nvSpPr>
        <p:spPr>
          <a:xfrm>
            <a:off x="371620" y="6423285"/>
            <a:ext cx="2304000" cy="90000"/>
          </a:xfrm>
          <a:blipFill>
            <a:blip r:embed="rId2"/>
            <a:stretch>
              <a:fillRect/>
            </a:stretch>
          </a:blipFill>
        </p:spPr>
        <p:txBody>
          <a:bodyPr/>
          <a:lstStyle>
            <a:lvl1pPr marL="0" indent="0">
              <a:buNone/>
              <a:defRPr sz="200">
                <a:solidFill>
                  <a:schemeClr val="bg1"/>
                </a:solidFill>
              </a:defRPr>
            </a:lvl1pPr>
          </a:lstStyle>
          <a:p>
            <a:pPr lvl="0"/>
            <a:r>
              <a:rPr lang="en-US" noProof="0"/>
              <a:t> </a:t>
            </a:r>
          </a:p>
        </p:txBody>
      </p:sp>
      <p:pic>
        <p:nvPicPr>
          <p:cNvPr id="10" name="Grafik 9">
            <a:extLst>
              <a:ext uri="{FF2B5EF4-FFF2-40B4-BE49-F238E27FC236}">
                <a16:creationId xmlns:a16="http://schemas.microsoft.com/office/drawing/2014/main" id="{A0BABBA3-207B-428D-8CD0-97794373E0F0}"/>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9938656" y="6005352"/>
            <a:ext cx="1881980" cy="548854"/>
          </a:xfrm>
          <a:prstGeom prst="rect">
            <a:avLst/>
          </a:prstGeom>
        </p:spPr>
      </p:pic>
    </p:spTree>
    <p:extLst>
      <p:ext uri="{BB962C8B-B14F-4D97-AF65-F5344CB8AC3E}">
        <p14:creationId xmlns:p14="http://schemas.microsoft.com/office/powerpoint/2010/main" val="4195520137"/>
      </p:ext>
    </p:extLst>
  </p:cSld>
  <p:clrMapOvr>
    <a:masterClrMapping/>
  </p:clrMapOvr>
  <p:extLst>
    <p:ext uri="{DCECCB84-F9BA-43D5-87BE-67443E8EF086}">
      <p15:sldGuideLst xmlns:p15="http://schemas.microsoft.com/office/powerpoint/2012/main">
        <p15:guide id="1" pos="461" userDrawn="1">
          <p15:clr>
            <a:srgbClr val="FBAE40"/>
          </p15:clr>
        </p15:guide>
        <p15:guide id="2" pos="7219"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folie 2">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713E3ED-78BF-4AEF-A5C2-46B7E751DB0E}"/>
              </a:ext>
            </a:extLst>
          </p:cNvPr>
          <p:cNvSpPr/>
          <p:nvPr userDrawn="1"/>
        </p:nvSpPr>
        <p:spPr>
          <a:xfrm>
            <a:off x="0" y="342000"/>
            <a:ext cx="12192000" cy="5067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noProof="0"/>
          </a:p>
        </p:txBody>
      </p:sp>
      <p:sp>
        <p:nvSpPr>
          <p:cNvPr id="2" name="Title 1"/>
          <p:cNvSpPr>
            <a:spLocks noGrp="1"/>
          </p:cNvSpPr>
          <p:nvPr>
            <p:ph type="ctrTitle" hasCustomPrompt="1"/>
          </p:nvPr>
        </p:nvSpPr>
        <p:spPr>
          <a:xfrm>
            <a:off x="731839" y="537344"/>
            <a:ext cx="10728323" cy="623404"/>
          </a:xfrm>
        </p:spPr>
        <p:txBody>
          <a:bodyPr anchor="t"/>
          <a:lstStyle>
            <a:lvl1pPr algn="l">
              <a:lnSpc>
                <a:spcPct val="114000"/>
              </a:lnSpc>
              <a:spcBef>
                <a:spcPts val="0"/>
              </a:spcBef>
              <a:defRPr sz="3200" spc="0" baseline="0">
                <a:solidFill>
                  <a:schemeClr val="bg1"/>
                </a:solidFill>
              </a:defRPr>
            </a:lvl1pPr>
          </a:lstStyle>
          <a:p>
            <a:r>
              <a:rPr lang="en-US" noProof="0" dirty="0"/>
              <a:t>Headline</a:t>
            </a:r>
          </a:p>
        </p:txBody>
      </p:sp>
      <p:sp>
        <p:nvSpPr>
          <p:cNvPr id="3" name="Subtitle 2"/>
          <p:cNvSpPr>
            <a:spLocks noGrp="1"/>
          </p:cNvSpPr>
          <p:nvPr>
            <p:ph type="subTitle" idx="1" hasCustomPrompt="1"/>
          </p:nvPr>
        </p:nvSpPr>
        <p:spPr>
          <a:xfrm>
            <a:off x="731838" y="2660216"/>
            <a:ext cx="10728324" cy="516756"/>
          </a:xfrm>
        </p:spPr>
        <p:txBody>
          <a:bodyPr/>
          <a:lstStyle>
            <a:lvl1pPr marL="0" indent="0" algn="l">
              <a:buNone/>
              <a:defRPr sz="1600" cap="all" spc="6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dirty="0"/>
              <a:t>Date  |  Name</a:t>
            </a:r>
          </a:p>
        </p:txBody>
      </p:sp>
      <p:sp>
        <p:nvSpPr>
          <p:cNvPr id="12" name="Textplatzhalter 10">
            <a:extLst>
              <a:ext uri="{FF2B5EF4-FFF2-40B4-BE49-F238E27FC236}">
                <a16:creationId xmlns:a16="http://schemas.microsoft.com/office/drawing/2014/main" id="{D585CE71-710A-4145-8AA7-7070BBC1B76C}"/>
              </a:ext>
            </a:extLst>
          </p:cNvPr>
          <p:cNvSpPr>
            <a:spLocks noGrp="1"/>
          </p:cNvSpPr>
          <p:nvPr>
            <p:ph type="body" sz="quarter" idx="12" hasCustomPrompt="1"/>
          </p:nvPr>
        </p:nvSpPr>
        <p:spPr>
          <a:xfrm>
            <a:off x="731838" y="1124744"/>
            <a:ext cx="10728325" cy="1361802"/>
          </a:xfrm>
        </p:spPr>
        <p:txBody>
          <a:bodyPr/>
          <a:lstStyle>
            <a:lvl1pPr marL="0" indent="0">
              <a:lnSpc>
                <a:spcPct val="114000"/>
              </a:lnSpc>
              <a:spcBef>
                <a:spcPts val="0"/>
              </a:spcBef>
              <a:spcAft>
                <a:spcPts val="0"/>
              </a:spcAft>
              <a:buNone/>
              <a:defRPr sz="1800" b="1" cap="none" spc="0" baseline="0">
                <a:solidFill>
                  <a:schemeClr val="accent2"/>
                </a:solidFill>
              </a:defRPr>
            </a:lvl1pPr>
          </a:lstStyle>
          <a:p>
            <a:pPr lvl="0"/>
            <a:r>
              <a:rPr lang="en-US" noProof="0" dirty="0"/>
              <a:t>Subline</a:t>
            </a:r>
          </a:p>
        </p:txBody>
      </p:sp>
      <p:pic>
        <p:nvPicPr>
          <p:cNvPr id="9" name="Grafik 8">
            <a:extLst>
              <a:ext uri="{FF2B5EF4-FFF2-40B4-BE49-F238E27FC236}">
                <a16:creationId xmlns:a16="http://schemas.microsoft.com/office/drawing/2014/main" id="{7D7831BC-0764-4D94-B436-8046AD2DF064}"/>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938656" y="6005352"/>
            <a:ext cx="1881980" cy="548854"/>
          </a:xfrm>
          <a:prstGeom prst="rect">
            <a:avLst/>
          </a:prstGeom>
        </p:spPr>
      </p:pic>
      <p:sp>
        <p:nvSpPr>
          <p:cNvPr id="10" name="Textplatzhalter 4">
            <a:extLst>
              <a:ext uri="{FF2B5EF4-FFF2-40B4-BE49-F238E27FC236}">
                <a16:creationId xmlns:a16="http://schemas.microsoft.com/office/drawing/2014/main" id="{7390AF7B-9835-4AEF-ADBF-224AF53FB41E}"/>
              </a:ext>
            </a:extLst>
          </p:cNvPr>
          <p:cNvSpPr>
            <a:spLocks noGrp="1"/>
          </p:cNvSpPr>
          <p:nvPr>
            <p:ph type="body" sz="quarter" idx="13" hasCustomPrompt="1"/>
          </p:nvPr>
        </p:nvSpPr>
        <p:spPr>
          <a:xfrm>
            <a:off x="371620" y="6423285"/>
            <a:ext cx="2304000" cy="90000"/>
          </a:xfrm>
          <a:blipFill>
            <a:blip r:embed="rId3"/>
            <a:stretch>
              <a:fillRect/>
            </a:stretch>
          </a:blipFill>
        </p:spPr>
        <p:txBody>
          <a:bodyPr vert="horz" lIns="0" tIns="0" rIns="0" bIns="0" rtlCol="0" anchor="t" anchorCtr="0">
            <a:noAutofit/>
          </a:bodyPr>
          <a:lstStyle>
            <a:lvl1pPr>
              <a:defRPr lang="de-DE" sz="200" dirty="0">
                <a:solidFill>
                  <a:schemeClr val="bg1"/>
                </a:solidFill>
              </a:defRPr>
            </a:lvl1pPr>
          </a:lstStyle>
          <a:p>
            <a:pPr marL="0" lvl="0" indent="0">
              <a:buNone/>
            </a:pPr>
            <a:r>
              <a:rPr lang="en-US" noProof="0"/>
              <a:t> </a:t>
            </a:r>
          </a:p>
        </p:txBody>
      </p:sp>
    </p:spTree>
    <p:extLst>
      <p:ext uri="{BB962C8B-B14F-4D97-AF65-F5344CB8AC3E}">
        <p14:creationId xmlns:p14="http://schemas.microsoft.com/office/powerpoint/2010/main" val="2389604393"/>
      </p:ext>
    </p:extLst>
  </p:cSld>
  <p:clrMapOvr>
    <a:masterClrMapping/>
  </p:clrMapOvr>
  <p:extLst>
    <p:ext uri="{DCECCB84-F9BA-43D5-87BE-67443E8EF086}">
      <p15:sldGuideLst xmlns:p15="http://schemas.microsoft.com/office/powerpoint/2012/main">
        <p15:guide id="1" pos="461" userDrawn="1">
          <p15:clr>
            <a:srgbClr val="FBAE40"/>
          </p15:clr>
        </p15:guide>
        <p15:guide id="2" pos="7219"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elfolie 3">
    <p:spTree>
      <p:nvGrpSpPr>
        <p:cNvPr id="1" name=""/>
        <p:cNvGrpSpPr/>
        <p:nvPr/>
      </p:nvGrpSpPr>
      <p:grpSpPr>
        <a:xfrm>
          <a:off x="0" y="0"/>
          <a:ext cx="0" cy="0"/>
          <a:chOff x="0" y="0"/>
          <a:chExt cx="0" cy="0"/>
        </a:xfrm>
      </p:grpSpPr>
      <p:sp>
        <p:nvSpPr>
          <p:cNvPr id="5" name="Bildplatzhalter 4">
            <a:extLst>
              <a:ext uri="{FF2B5EF4-FFF2-40B4-BE49-F238E27FC236}">
                <a16:creationId xmlns:a16="http://schemas.microsoft.com/office/drawing/2014/main" id="{54A1B7C4-7B43-4178-878E-3C1A63AA60FE}"/>
              </a:ext>
            </a:extLst>
          </p:cNvPr>
          <p:cNvSpPr>
            <a:spLocks noGrp="1"/>
          </p:cNvSpPr>
          <p:nvPr>
            <p:ph type="pic" sz="quarter" idx="13"/>
          </p:nvPr>
        </p:nvSpPr>
        <p:spPr>
          <a:xfrm>
            <a:off x="371475" y="341313"/>
            <a:ext cx="11449050" cy="3087687"/>
          </a:xfrm>
          <a:solidFill>
            <a:schemeClr val="bg2"/>
          </a:solidFill>
        </p:spPr>
        <p:txBody>
          <a:bodyPr anchor="ctr"/>
          <a:lstStyle>
            <a:lvl1pPr marL="0" indent="0" algn="ctr">
              <a:buNone/>
              <a:defRPr sz="1600">
                <a:solidFill>
                  <a:schemeClr val="tx1"/>
                </a:solidFill>
              </a:defRPr>
            </a:lvl1pPr>
          </a:lstStyle>
          <a:p>
            <a:r>
              <a:rPr lang="de-DE" noProof="0"/>
              <a:t>Bild durch Klicken auf Symbol hinzufügen</a:t>
            </a:r>
            <a:endParaRPr lang="en-US" noProof="0"/>
          </a:p>
        </p:txBody>
      </p:sp>
      <p:sp>
        <p:nvSpPr>
          <p:cNvPr id="13" name="Rechteck 12">
            <a:extLst>
              <a:ext uri="{FF2B5EF4-FFF2-40B4-BE49-F238E27FC236}">
                <a16:creationId xmlns:a16="http://schemas.microsoft.com/office/drawing/2014/main" id="{E713E3ED-78BF-4AEF-A5C2-46B7E751DB0E}"/>
              </a:ext>
            </a:extLst>
          </p:cNvPr>
          <p:cNvSpPr/>
          <p:nvPr userDrawn="1"/>
        </p:nvSpPr>
        <p:spPr>
          <a:xfrm>
            <a:off x="0" y="3429000"/>
            <a:ext cx="12192000" cy="19802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noProof="0"/>
          </a:p>
        </p:txBody>
      </p:sp>
      <p:sp>
        <p:nvSpPr>
          <p:cNvPr id="2" name="Title 1"/>
          <p:cNvSpPr>
            <a:spLocks noGrp="1"/>
          </p:cNvSpPr>
          <p:nvPr>
            <p:ph type="ctrTitle" hasCustomPrompt="1"/>
          </p:nvPr>
        </p:nvSpPr>
        <p:spPr>
          <a:xfrm>
            <a:off x="731839" y="3633688"/>
            <a:ext cx="10728324" cy="623404"/>
          </a:xfrm>
        </p:spPr>
        <p:txBody>
          <a:bodyPr anchor="t"/>
          <a:lstStyle>
            <a:lvl1pPr algn="l">
              <a:lnSpc>
                <a:spcPct val="114000"/>
              </a:lnSpc>
              <a:spcBef>
                <a:spcPts val="0"/>
              </a:spcBef>
              <a:defRPr sz="3200" spc="0" baseline="0">
                <a:solidFill>
                  <a:schemeClr val="bg1"/>
                </a:solidFill>
              </a:defRPr>
            </a:lvl1pPr>
          </a:lstStyle>
          <a:p>
            <a:r>
              <a:rPr lang="en-US" noProof="0" dirty="0"/>
              <a:t>Headline</a:t>
            </a:r>
          </a:p>
        </p:txBody>
      </p:sp>
      <p:sp>
        <p:nvSpPr>
          <p:cNvPr id="3" name="Subtitle 2"/>
          <p:cNvSpPr>
            <a:spLocks noGrp="1"/>
          </p:cNvSpPr>
          <p:nvPr>
            <p:ph type="subTitle" idx="1" hasCustomPrompt="1"/>
          </p:nvPr>
        </p:nvSpPr>
        <p:spPr>
          <a:xfrm>
            <a:off x="731837" y="4970822"/>
            <a:ext cx="10728325" cy="360000"/>
          </a:xfrm>
        </p:spPr>
        <p:txBody>
          <a:bodyPr/>
          <a:lstStyle>
            <a:lvl1pPr marL="0" indent="0" algn="l">
              <a:buNone/>
              <a:defRPr sz="1600" cap="all" spc="6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dirty="0"/>
              <a:t>Date  |  Name</a:t>
            </a:r>
          </a:p>
        </p:txBody>
      </p:sp>
      <p:sp>
        <p:nvSpPr>
          <p:cNvPr id="12" name="Textplatzhalter 10">
            <a:extLst>
              <a:ext uri="{FF2B5EF4-FFF2-40B4-BE49-F238E27FC236}">
                <a16:creationId xmlns:a16="http://schemas.microsoft.com/office/drawing/2014/main" id="{D585CE71-710A-4145-8AA7-7070BBC1B76C}"/>
              </a:ext>
            </a:extLst>
          </p:cNvPr>
          <p:cNvSpPr>
            <a:spLocks noGrp="1"/>
          </p:cNvSpPr>
          <p:nvPr>
            <p:ph type="body" sz="quarter" idx="12" hasCustomPrompt="1"/>
          </p:nvPr>
        </p:nvSpPr>
        <p:spPr>
          <a:xfrm>
            <a:off x="731837" y="4185084"/>
            <a:ext cx="10728325" cy="727162"/>
          </a:xfrm>
        </p:spPr>
        <p:txBody>
          <a:bodyPr/>
          <a:lstStyle>
            <a:lvl1pPr marL="0" indent="0">
              <a:lnSpc>
                <a:spcPct val="114000"/>
              </a:lnSpc>
              <a:spcBef>
                <a:spcPts val="0"/>
              </a:spcBef>
              <a:spcAft>
                <a:spcPts val="0"/>
              </a:spcAft>
              <a:buNone/>
              <a:defRPr sz="3200" b="1" cap="all" spc="0" baseline="0">
                <a:solidFill>
                  <a:schemeClr val="accent2"/>
                </a:solidFill>
              </a:defRPr>
            </a:lvl1pPr>
          </a:lstStyle>
          <a:p>
            <a:pPr lvl="0"/>
            <a:r>
              <a:rPr lang="en-US" noProof="0" dirty="0"/>
              <a:t>Subline</a:t>
            </a:r>
          </a:p>
        </p:txBody>
      </p:sp>
      <p:pic>
        <p:nvPicPr>
          <p:cNvPr id="9" name="Grafik 8">
            <a:extLst>
              <a:ext uri="{FF2B5EF4-FFF2-40B4-BE49-F238E27FC236}">
                <a16:creationId xmlns:a16="http://schemas.microsoft.com/office/drawing/2014/main" id="{133D537E-7D32-4AF3-8F50-037B43117FF8}"/>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938656" y="6005352"/>
            <a:ext cx="1881980" cy="548854"/>
          </a:xfrm>
          <a:prstGeom prst="rect">
            <a:avLst/>
          </a:prstGeom>
        </p:spPr>
      </p:pic>
      <p:sp>
        <p:nvSpPr>
          <p:cNvPr id="10" name="Textplatzhalter 4">
            <a:extLst>
              <a:ext uri="{FF2B5EF4-FFF2-40B4-BE49-F238E27FC236}">
                <a16:creationId xmlns:a16="http://schemas.microsoft.com/office/drawing/2014/main" id="{02F77179-7DE6-490F-AFDB-836C5B895F0C}"/>
              </a:ext>
            </a:extLst>
          </p:cNvPr>
          <p:cNvSpPr>
            <a:spLocks noGrp="1"/>
          </p:cNvSpPr>
          <p:nvPr>
            <p:ph type="body" sz="quarter" idx="14" hasCustomPrompt="1"/>
          </p:nvPr>
        </p:nvSpPr>
        <p:spPr>
          <a:xfrm>
            <a:off x="371620" y="6423285"/>
            <a:ext cx="2304000" cy="90000"/>
          </a:xfrm>
          <a:blipFill>
            <a:blip r:embed="rId3"/>
            <a:stretch>
              <a:fillRect/>
            </a:stretch>
          </a:blipFill>
        </p:spPr>
        <p:txBody>
          <a:bodyPr vert="horz" lIns="0" tIns="0" rIns="0" bIns="0" rtlCol="0" anchor="t" anchorCtr="0">
            <a:noAutofit/>
          </a:bodyPr>
          <a:lstStyle>
            <a:lvl1pPr>
              <a:defRPr lang="de-DE" sz="200" dirty="0">
                <a:solidFill>
                  <a:schemeClr val="bg1"/>
                </a:solidFill>
              </a:defRPr>
            </a:lvl1pPr>
          </a:lstStyle>
          <a:p>
            <a:pPr marL="0" lvl="0" indent="0">
              <a:buNone/>
            </a:pPr>
            <a:r>
              <a:rPr lang="en-US" noProof="0"/>
              <a:t> </a:t>
            </a:r>
          </a:p>
        </p:txBody>
      </p:sp>
    </p:spTree>
    <p:extLst>
      <p:ext uri="{BB962C8B-B14F-4D97-AF65-F5344CB8AC3E}">
        <p14:creationId xmlns:p14="http://schemas.microsoft.com/office/powerpoint/2010/main" val="2073494238"/>
      </p:ext>
    </p:extLst>
  </p:cSld>
  <p:clrMapOvr>
    <a:masterClrMapping/>
  </p:clrMapOvr>
  <p:extLst>
    <p:ext uri="{DCECCB84-F9BA-43D5-87BE-67443E8EF086}">
      <p15:sldGuideLst xmlns:p15="http://schemas.microsoft.com/office/powerpoint/2012/main">
        <p15:guide id="1" pos="461" userDrawn="1">
          <p15:clr>
            <a:srgbClr val="FBAE40"/>
          </p15:clr>
        </p15:guide>
        <p15:guide id="2" pos="7219"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elfolie 4">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713E3ED-78BF-4AEF-A5C2-46B7E751DB0E}"/>
              </a:ext>
            </a:extLst>
          </p:cNvPr>
          <p:cNvSpPr/>
          <p:nvPr userDrawn="1"/>
        </p:nvSpPr>
        <p:spPr>
          <a:xfrm>
            <a:off x="0" y="3429000"/>
            <a:ext cx="12192000" cy="19802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noProof="0"/>
          </a:p>
        </p:txBody>
      </p:sp>
      <p:sp>
        <p:nvSpPr>
          <p:cNvPr id="5" name="Bildplatzhalter 4">
            <a:extLst>
              <a:ext uri="{FF2B5EF4-FFF2-40B4-BE49-F238E27FC236}">
                <a16:creationId xmlns:a16="http://schemas.microsoft.com/office/drawing/2014/main" id="{54A1B7C4-7B43-4178-878E-3C1A63AA60FE}"/>
              </a:ext>
            </a:extLst>
          </p:cNvPr>
          <p:cNvSpPr>
            <a:spLocks noGrp="1"/>
          </p:cNvSpPr>
          <p:nvPr>
            <p:ph type="pic" sz="quarter" idx="13"/>
          </p:nvPr>
        </p:nvSpPr>
        <p:spPr>
          <a:xfrm>
            <a:off x="371475" y="341313"/>
            <a:ext cx="11449050" cy="3087687"/>
          </a:xfrm>
          <a:solidFill>
            <a:schemeClr val="bg2"/>
          </a:solidFill>
        </p:spPr>
        <p:txBody>
          <a:bodyPr anchor="ctr"/>
          <a:lstStyle>
            <a:lvl1pPr marL="0" indent="0" algn="ctr">
              <a:buNone/>
              <a:defRPr sz="1600">
                <a:solidFill>
                  <a:schemeClr val="tx1"/>
                </a:solidFill>
              </a:defRPr>
            </a:lvl1pPr>
          </a:lstStyle>
          <a:p>
            <a:r>
              <a:rPr lang="de-DE" noProof="0"/>
              <a:t>Bild durch Klicken auf Symbol hinzufügen</a:t>
            </a:r>
            <a:endParaRPr lang="en-US" noProof="0"/>
          </a:p>
        </p:txBody>
      </p:sp>
      <p:sp>
        <p:nvSpPr>
          <p:cNvPr id="2" name="Title 1"/>
          <p:cNvSpPr>
            <a:spLocks noGrp="1"/>
          </p:cNvSpPr>
          <p:nvPr>
            <p:ph type="ctrTitle" hasCustomPrompt="1"/>
          </p:nvPr>
        </p:nvSpPr>
        <p:spPr>
          <a:xfrm>
            <a:off x="731839" y="3633688"/>
            <a:ext cx="10728324" cy="623404"/>
          </a:xfrm>
        </p:spPr>
        <p:txBody>
          <a:bodyPr anchor="t"/>
          <a:lstStyle>
            <a:lvl1pPr algn="l">
              <a:lnSpc>
                <a:spcPct val="114000"/>
              </a:lnSpc>
              <a:spcBef>
                <a:spcPts val="0"/>
              </a:spcBef>
              <a:defRPr sz="3200" spc="0" baseline="0">
                <a:solidFill>
                  <a:schemeClr val="bg1"/>
                </a:solidFill>
              </a:defRPr>
            </a:lvl1pPr>
          </a:lstStyle>
          <a:p>
            <a:r>
              <a:rPr lang="en-US" noProof="0" dirty="0"/>
              <a:t>Headline</a:t>
            </a:r>
          </a:p>
        </p:txBody>
      </p:sp>
      <p:sp>
        <p:nvSpPr>
          <p:cNvPr id="3" name="Subtitle 2"/>
          <p:cNvSpPr>
            <a:spLocks noGrp="1"/>
          </p:cNvSpPr>
          <p:nvPr>
            <p:ph type="subTitle" idx="1" hasCustomPrompt="1"/>
          </p:nvPr>
        </p:nvSpPr>
        <p:spPr>
          <a:xfrm>
            <a:off x="731837" y="4911514"/>
            <a:ext cx="10728325" cy="360000"/>
          </a:xfrm>
        </p:spPr>
        <p:txBody>
          <a:bodyPr/>
          <a:lstStyle>
            <a:lvl1pPr marL="0" indent="0" algn="l">
              <a:buNone/>
              <a:defRPr sz="1600" cap="all" spc="6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dirty="0"/>
              <a:t>Date  |  Name</a:t>
            </a:r>
          </a:p>
        </p:txBody>
      </p:sp>
      <p:sp>
        <p:nvSpPr>
          <p:cNvPr id="12" name="Textplatzhalter 10">
            <a:extLst>
              <a:ext uri="{FF2B5EF4-FFF2-40B4-BE49-F238E27FC236}">
                <a16:creationId xmlns:a16="http://schemas.microsoft.com/office/drawing/2014/main" id="{D585CE71-710A-4145-8AA7-7070BBC1B76C}"/>
              </a:ext>
            </a:extLst>
          </p:cNvPr>
          <p:cNvSpPr>
            <a:spLocks noGrp="1"/>
          </p:cNvSpPr>
          <p:nvPr>
            <p:ph type="body" sz="quarter" idx="12" hasCustomPrompt="1"/>
          </p:nvPr>
        </p:nvSpPr>
        <p:spPr>
          <a:xfrm>
            <a:off x="731837" y="4221088"/>
            <a:ext cx="10728325" cy="547142"/>
          </a:xfrm>
        </p:spPr>
        <p:txBody>
          <a:bodyPr vert="horz" lIns="0" tIns="0" rIns="0" bIns="0" rtlCol="0" anchor="t" anchorCtr="0">
            <a:noAutofit/>
          </a:bodyPr>
          <a:lstStyle>
            <a:lvl1pPr marL="0" indent="0">
              <a:lnSpc>
                <a:spcPct val="114000"/>
              </a:lnSpc>
              <a:spcBef>
                <a:spcPts val="0"/>
              </a:spcBef>
              <a:spcAft>
                <a:spcPts val="0"/>
              </a:spcAft>
              <a:buNone/>
              <a:defRPr lang="de-DE" sz="1800" b="1" cap="none" spc="0" baseline="0" dirty="0">
                <a:solidFill>
                  <a:schemeClr val="accent2"/>
                </a:solidFill>
              </a:defRPr>
            </a:lvl1pPr>
          </a:lstStyle>
          <a:p>
            <a:pPr marL="228600" lvl="0" indent="-228600">
              <a:lnSpc>
                <a:spcPct val="100000"/>
              </a:lnSpc>
              <a:spcBef>
                <a:spcPts val="0"/>
              </a:spcBef>
            </a:pPr>
            <a:r>
              <a:rPr lang="en-US" noProof="0" dirty="0"/>
              <a:t>Subline</a:t>
            </a:r>
          </a:p>
        </p:txBody>
      </p:sp>
      <p:pic>
        <p:nvPicPr>
          <p:cNvPr id="9" name="Grafik 8">
            <a:extLst>
              <a:ext uri="{FF2B5EF4-FFF2-40B4-BE49-F238E27FC236}">
                <a16:creationId xmlns:a16="http://schemas.microsoft.com/office/drawing/2014/main" id="{936BB06C-78EA-49C8-AAD0-451B7CEFCAAD}"/>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938656" y="6005352"/>
            <a:ext cx="1881980" cy="548854"/>
          </a:xfrm>
          <a:prstGeom prst="rect">
            <a:avLst/>
          </a:prstGeom>
        </p:spPr>
      </p:pic>
      <p:sp>
        <p:nvSpPr>
          <p:cNvPr id="10" name="Textplatzhalter 4">
            <a:extLst>
              <a:ext uri="{FF2B5EF4-FFF2-40B4-BE49-F238E27FC236}">
                <a16:creationId xmlns:a16="http://schemas.microsoft.com/office/drawing/2014/main" id="{1F0FB68E-EE59-46F0-A3EA-690446700A77}"/>
              </a:ext>
            </a:extLst>
          </p:cNvPr>
          <p:cNvSpPr>
            <a:spLocks noGrp="1"/>
          </p:cNvSpPr>
          <p:nvPr>
            <p:ph type="body" sz="quarter" idx="14" hasCustomPrompt="1"/>
          </p:nvPr>
        </p:nvSpPr>
        <p:spPr>
          <a:xfrm>
            <a:off x="371620" y="6423285"/>
            <a:ext cx="2304000" cy="90000"/>
          </a:xfrm>
          <a:blipFill>
            <a:blip r:embed="rId3"/>
            <a:stretch>
              <a:fillRect/>
            </a:stretch>
          </a:blipFill>
        </p:spPr>
        <p:txBody>
          <a:bodyPr vert="horz" lIns="0" tIns="0" rIns="0" bIns="0" rtlCol="0" anchor="t" anchorCtr="0">
            <a:noAutofit/>
          </a:bodyPr>
          <a:lstStyle>
            <a:lvl1pPr>
              <a:defRPr lang="de-DE" sz="200" dirty="0">
                <a:solidFill>
                  <a:schemeClr val="bg1"/>
                </a:solidFill>
              </a:defRPr>
            </a:lvl1pPr>
          </a:lstStyle>
          <a:p>
            <a:pPr marL="0" lvl="0" indent="0">
              <a:buNone/>
            </a:pPr>
            <a:r>
              <a:rPr lang="en-US" noProof="0"/>
              <a:t> </a:t>
            </a:r>
          </a:p>
        </p:txBody>
      </p:sp>
    </p:spTree>
    <p:extLst>
      <p:ext uri="{BB962C8B-B14F-4D97-AF65-F5344CB8AC3E}">
        <p14:creationId xmlns:p14="http://schemas.microsoft.com/office/powerpoint/2010/main" val="1128135991"/>
      </p:ext>
    </p:extLst>
  </p:cSld>
  <p:clrMapOvr>
    <a:masterClrMapping/>
  </p:clrMapOvr>
  <p:extLst>
    <p:ext uri="{DCECCB84-F9BA-43D5-87BE-67443E8EF086}">
      <p15:sldGuideLst xmlns:p15="http://schemas.microsoft.com/office/powerpoint/2012/main">
        <p15:guide id="1" pos="461" userDrawn="1">
          <p15:clr>
            <a:srgbClr val="FBAE40"/>
          </p15:clr>
        </p15:guide>
        <p15:guide id="2" pos="7219"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pc="0" baseline="0"/>
            </a:lvl1pPr>
          </a:lstStyle>
          <a:p>
            <a:r>
              <a:rPr lang="de-DE" noProof="0"/>
              <a:t>Titelmasterformat durch Klicken bearbeiten</a:t>
            </a:r>
            <a:endParaRPr lang="en-US" noProof="0"/>
          </a:p>
        </p:txBody>
      </p:sp>
      <p:sp>
        <p:nvSpPr>
          <p:cNvPr id="3" name="Content Placeholder 2"/>
          <p:cNvSpPr>
            <a:spLocks noGrp="1"/>
          </p:cNvSpPr>
          <p:nvPr>
            <p:ph idx="1"/>
          </p:nvPr>
        </p:nvSpPr>
        <p:spPr/>
        <p:txBody>
          <a:bodyPr/>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US" noProof="0"/>
          </a:p>
        </p:txBody>
      </p:sp>
      <p:sp>
        <p:nvSpPr>
          <p:cNvPr id="7" name="Textplatzhalter 10">
            <a:extLst>
              <a:ext uri="{FF2B5EF4-FFF2-40B4-BE49-F238E27FC236}">
                <a16:creationId xmlns:a16="http://schemas.microsoft.com/office/drawing/2014/main" id="{F0FEB314-58C6-43FB-BF57-07B357AFA15D}"/>
              </a:ext>
            </a:extLst>
          </p:cNvPr>
          <p:cNvSpPr>
            <a:spLocks noGrp="1"/>
          </p:cNvSpPr>
          <p:nvPr>
            <p:ph type="body" sz="quarter" idx="15" hasCustomPrompt="1"/>
          </p:nvPr>
        </p:nvSpPr>
        <p:spPr>
          <a:xfrm>
            <a:off x="358774" y="938786"/>
            <a:ext cx="11449049" cy="509994"/>
          </a:xfrm>
        </p:spPr>
        <p:txBody>
          <a:bodyPr/>
          <a:lstStyle>
            <a:lvl1pPr marL="0" indent="0">
              <a:lnSpc>
                <a:spcPct val="114000"/>
              </a:lnSpc>
              <a:spcAft>
                <a:spcPts val="0"/>
              </a:spcAft>
              <a:buNone/>
              <a:defRPr sz="1800" b="1">
                <a:solidFill>
                  <a:schemeClr val="accent1"/>
                </a:solidFill>
              </a:defRPr>
            </a:lvl1pPr>
          </a:lstStyle>
          <a:p>
            <a:pPr lvl="0"/>
            <a:r>
              <a:rPr lang="en-US" noProof="0"/>
              <a:t>Subline</a:t>
            </a:r>
          </a:p>
        </p:txBody>
      </p:sp>
      <p:sp>
        <p:nvSpPr>
          <p:cNvPr id="8" name="Foliennummernplatzhalter 3">
            <a:extLst>
              <a:ext uri="{FF2B5EF4-FFF2-40B4-BE49-F238E27FC236}">
                <a16:creationId xmlns:a16="http://schemas.microsoft.com/office/drawing/2014/main" id="{4F581D6B-1739-4E95-A7A3-5B7B04BE533F}"/>
              </a:ext>
            </a:extLst>
          </p:cNvPr>
          <p:cNvSpPr>
            <a:spLocks noGrp="1"/>
          </p:cNvSpPr>
          <p:nvPr>
            <p:ph type="sldNum" sz="quarter" idx="16"/>
          </p:nvPr>
        </p:nvSpPr>
        <p:spPr>
          <a:xfrm>
            <a:off x="9912424" y="6602437"/>
            <a:ext cx="2232248" cy="221109"/>
          </a:xfrm>
        </p:spPr>
        <p:txBody>
          <a:bodyPr/>
          <a:lstStyle/>
          <a:p>
            <a:r>
              <a:rPr lang="en-US" dirty="0"/>
              <a:t>Zlobinski  -  Page </a:t>
            </a:r>
            <a:fld id="{A52F4D17-1AD6-42D9-B93A-EB002C62F438}" type="slidenum">
              <a:rPr lang="en-US" smtClean="0"/>
              <a:pPr/>
              <a:t>‹Nr.›</a:t>
            </a:fld>
            <a:r>
              <a:rPr lang="en-US" dirty="0"/>
              <a:t> / 15</a:t>
            </a:r>
          </a:p>
        </p:txBody>
      </p:sp>
    </p:spTree>
    <p:extLst>
      <p:ext uri="{BB962C8B-B14F-4D97-AF65-F5344CB8AC3E}">
        <p14:creationId xmlns:p14="http://schemas.microsoft.com/office/powerpoint/2010/main" val="1210209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und Inhalt (kle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pc="0" baseline="0"/>
            </a:lvl1pPr>
          </a:lstStyle>
          <a:p>
            <a:r>
              <a:rPr lang="de-DE" noProof="0"/>
              <a:t>Titelmasterformat durch Klicken bearbeiten</a:t>
            </a:r>
            <a:endParaRPr lang="en-US" noProof="0"/>
          </a:p>
        </p:txBody>
      </p:sp>
      <p:sp>
        <p:nvSpPr>
          <p:cNvPr id="3" name="Content Placeholder 2"/>
          <p:cNvSpPr>
            <a:spLocks noGrp="1"/>
          </p:cNvSpPr>
          <p:nvPr>
            <p:ph idx="1"/>
          </p:nvPr>
        </p:nvSpPr>
        <p:spPr>
          <a:xfrm>
            <a:off x="371475" y="1578310"/>
            <a:ext cx="11449050" cy="4190666"/>
          </a:xfrm>
        </p:spPr>
        <p:txBody>
          <a:bodyPr/>
          <a:lstStyle>
            <a:lvl1pPr marL="177800" indent="-177800">
              <a:defRPr sz="1800"/>
            </a:lvl1pPr>
            <a:lvl2pPr marL="361950" indent="-184150">
              <a:defRPr sz="1800"/>
            </a:lvl2pPr>
            <a:lvl3pPr marL="539750" indent="-177800">
              <a:defRPr sz="1800"/>
            </a:lvl3pPr>
            <a:lvl4pPr marL="717550" indent="-177800">
              <a:defRPr sz="1800"/>
            </a:lvl4pPr>
            <a:lvl5pPr marL="895350" indent="-177800">
              <a:defRPr sz="1800"/>
            </a:lvl5pPr>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US" noProof="0"/>
          </a:p>
        </p:txBody>
      </p:sp>
      <p:sp>
        <p:nvSpPr>
          <p:cNvPr id="7" name="Textplatzhalter 10">
            <a:extLst>
              <a:ext uri="{FF2B5EF4-FFF2-40B4-BE49-F238E27FC236}">
                <a16:creationId xmlns:a16="http://schemas.microsoft.com/office/drawing/2014/main" id="{29624FD4-E8F5-4C76-8AB0-019D7FCEAADC}"/>
              </a:ext>
            </a:extLst>
          </p:cNvPr>
          <p:cNvSpPr>
            <a:spLocks noGrp="1"/>
          </p:cNvSpPr>
          <p:nvPr>
            <p:ph type="body" sz="quarter" idx="15" hasCustomPrompt="1"/>
          </p:nvPr>
        </p:nvSpPr>
        <p:spPr>
          <a:xfrm>
            <a:off x="358774" y="938786"/>
            <a:ext cx="11449049" cy="509994"/>
          </a:xfrm>
        </p:spPr>
        <p:txBody>
          <a:bodyPr/>
          <a:lstStyle>
            <a:lvl1pPr marL="0" indent="0">
              <a:lnSpc>
                <a:spcPct val="114000"/>
              </a:lnSpc>
              <a:spcAft>
                <a:spcPts val="0"/>
              </a:spcAft>
              <a:buNone/>
              <a:defRPr sz="1800" b="1">
                <a:solidFill>
                  <a:schemeClr val="accent1"/>
                </a:solidFill>
              </a:defRPr>
            </a:lvl1pPr>
          </a:lstStyle>
          <a:p>
            <a:pPr lvl="0"/>
            <a:r>
              <a:rPr lang="en-US" noProof="0"/>
              <a:t>Subline</a:t>
            </a:r>
          </a:p>
        </p:txBody>
      </p:sp>
      <p:sp>
        <p:nvSpPr>
          <p:cNvPr id="8" name="Foliennummernplatzhalter 3">
            <a:extLst>
              <a:ext uri="{FF2B5EF4-FFF2-40B4-BE49-F238E27FC236}">
                <a16:creationId xmlns:a16="http://schemas.microsoft.com/office/drawing/2014/main" id="{4F581D6B-1739-4E95-A7A3-5B7B04BE533F}"/>
              </a:ext>
            </a:extLst>
          </p:cNvPr>
          <p:cNvSpPr txBox="1">
            <a:spLocks/>
          </p:cNvSpPr>
          <p:nvPr userDrawn="1"/>
        </p:nvSpPr>
        <p:spPr>
          <a:xfrm>
            <a:off x="9912424" y="6602437"/>
            <a:ext cx="2232248" cy="221109"/>
          </a:xfrm>
          <a:prstGeom prst="rect">
            <a:avLst/>
          </a:prstGeom>
        </p:spPr>
        <p:txBody>
          <a:bodyPr vert="horz" lIns="0" tIns="0" rIns="0" bIns="0" rtlCol="0" anchor="t" anchorCtr="0">
            <a:noAutofit/>
          </a:bodyPr>
          <a:lstStyle>
            <a:defPPr>
              <a:defRPr lang="en-US"/>
            </a:defPPr>
            <a:lvl1pPr marL="0" algn="l" defTabSz="457200" rtl="0" eaLnBrk="1" latinLnBrk="0" hangingPunct="1">
              <a:defRPr sz="12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Zlobinski  -  Page </a:t>
            </a:r>
            <a:fld id="{A52F4D17-1AD6-42D9-B93A-EB002C62F438}" type="slidenum">
              <a:rPr lang="en-US" smtClean="0"/>
              <a:pPr/>
              <a:t>‹Nr.›</a:t>
            </a:fld>
            <a:r>
              <a:rPr lang="en-US" dirty="0"/>
              <a:t> </a:t>
            </a:r>
          </a:p>
        </p:txBody>
      </p:sp>
    </p:spTree>
    <p:extLst>
      <p:ext uri="{BB962C8B-B14F-4D97-AF65-F5344CB8AC3E}">
        <p14:creationId xmlns:p14="http://schemas.microsoft.com/office/powerpoint/2010/main" val="74392657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 und 2 Bil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pc="0" baseline="0"/>
            </a:lvl1pPr>
          </a:lstStyle>
          <a:p>
            <a:r>
              <a:rPr lang="de-DE" noProof="0"/>
              <a:t>Titelmasterformat durch Klicken bearbeiten</a:t>
            </a:r>
            <a:endParaRPr lang="en-US" noProof="0"/>
          </a:p>
        </p:txBody>
      </p:sp>
      <p:sp>
        <p:nvSpPr>
          <p:cNvPr id="10" name="Bildplatzhalter 4">
            <a:extLst>
              <a:ext uri="{FF2B5EF4-FFF2-40B4-BE49-F238E27FC236}">
                <a16:creationId xmlns:a16="http://schemas.microsoft.com/office/drawing/2014/main" id="{8A00DEAD-5DE0-4EC4-9106-51A82A9A04E7}"/>
              </a:ext>
            </a:extLst>
          </p:cNvPr>
          <p:cNvSpPr>
            <a:spLocks noGrp="1"/>
          </p:cNvSpPr>
          <p:nvPr>
            <p:ph type="pic" sz="quarter" idx="13"/>
          </p:nvPr>
        </p:nvSpPr>
        <p:spPr>
          <a:xfrm>
            <a:off x="371475" y="1628775"/>
            <a:ext cx="5437187" cy="3168377"/>
          </a:xfrm>
          <a:solidFill>
            <a:schemeClr val="bg2"/>
          </a:solidFill>
        </p:spPr>
        <p:txBody>
          <a:bodyPr anchor="ctr"/>
          <a:lstStyle>
            <a:lvl1pPr marL="0" indent="0" algn="ctr">
              <a:buNone/>
              <a:defRPr sz="1600">
                <a:solidFill>
                  <a:schemeClr val="tx1"/>
                </a:solidFill>
              </a:defRPr>
            </a:lvl1pPr>
          </a:lstStyle>
          <a:p>
            <a:r>
              <a:rPr lang="de-DE" noProof="0"/>
              <a:t>Bild durch Klicken auf Symbol hinzufügen</a:t>
            </a:r>
            <a:endParaRPr lang="en-US" noProof="0"/>
          </a:p>
        </p:txBody>
      </p:sp>
      <p:sp>
        <p:nvSpPr>
          <p:cNvPr id="4" name="Textplatzhalter 3">
            <a:extLst>
              <a:ext uri="{FF2B5EF4-FFF2-40B4-BE49-F238E27FC236}">
                <a16:creationId xmlns:a16="http://schemas.microsoft.com/office/drawing/2014/main" id="{A1A390F4-CC78-4ED1-8D50-5D59AE8D05BE}"/>
              </a:ext>
            </a:extLst>
          </p:cNvPr>
          <p:cNvSpPr>
            <a:spLocks noGrp="1"/>
          </p:cNvSpPr>
          <p:nvPr>
            <p:ph type="body" sz="quarter" idx="14" hasCustomPrompt="1"/>
          </p:nvPr>
        </p:nvSpPr>
        <p:spPr>
          <a:xfrm>
            <a:off x="371475" y="4900254"/>
            <a:ext cx="5437187" cy="868722"/>
          </a:xfrm>
        </p:spPr>
        <p:txBody>
          <a:bodyPr/>
          <a:lstStyle>
            <a:lvl1pPr marL="0" indent="0">
              <a:spcAft>
                <a:spcPts val="0"/>
              </a:spcAft>
              <a:buNone/>
              <a:defRPr sz="1800"/>
            </a:lvl1pPr>
          </a:lstStyle>
          <a:p>
            <a:pPr lvl="0"/>
            <a:r>
              <a:rPr lang="en-US" noProof="0" dirty="0"/>
              <a:t>Caption</a:t>
            </a:r>
          </a:p>
        </p:txBody>
      </p:sp>
      <p:sp>
        <p:nvSpPr>
          <p:cNvPr id="11" name="Bildplatzhalter 4">
            <a:extLst>
              <a:ext uri="{FF2B5EF4-FFF2-40B4-BE49-F238E27FC236}">
                <a16:creationId xmlns:a16="http://schemas.microsoft.com/office/drawing/2014/main" id="{23A5E56D-954A-4968-9BC8-DFAC877CAA16}"/>
              </a:ext>
            </a:extLst>
          </p:cNvPr>
          <p:cNvSpPr>
            <a:spLocks noGrp="1"/>
          </p:cNvSpPr>
          <p:nvPr>
            <p:ph type="pic" sz="quarter" idx="15"/>
          </p:nvPr>
        </p:nvSpPr>
        <p:spPr>
          <a:xfrm>
            <a:off x="6383338" y="1628775"/>
            <a:ext cx="5437187" cy="3168377"/>
          </a:xfrm>
          <a:solidFill>
            <a:schemeClr val="bg2"/>
          </a:solidFill>
        </p:spPr>
        <p:txBody>
          <a:bodyPr anchor="ctr"/>
          <a:lstStyle>
            <a:lvl1pPr marL="0" indent="0" algn="ctr">
              <a:buNone/>
              <a:defRPr sz="1600">
                <a:solidFill>
                  <a:schemeClr val="tx1"/>
                </a:solidFill>
              </a:defRPr>
            </a:lvl1pPr>
          </a:lstStyle>
          <a:p>
            <a:r>
              <a:rPr lang="de-DE" noProof="0"/>
              <a:t>Bild durch Klicken auf Symbol hinzufügen</a:t>
            </a:r>
            <a:endParaRPr lang="en-US" noProof="0"/>
          </a:p>
        </p:txBody>
      </p:sp>
      <p:sp>
        <p:nvSpPr>
          <p:cNvPr id="12" name="Textplatzhalter 3">
            <a:extLst>
              <a:ext uri="{FF2B5EF4-FFF2-40B4-BE49-F238E27FC236}">
                <a16:creationId xmlns:a16="http://schemas.microsoft.com/office/drawing/2014/main" id="{1C326D2C-F758-4203-BE3D-8CDB8EB30941}"/>
              </a:ext>
            </a:extLst>
          </p:cNvPr>
          <p:cNvSpPr>
            <a:spLocks noGrp="1"/>
          </p:cNvSpPr>
          <p:nvPr>
            <p:ph type="body" sz="quarter" idx="16" hasCustomPrompt="1"/>
          </p:nvPr>
        </p:nvSpPr>
        <p:spPr>
          <a:xfrm>
            <a:off x="6383338" y="4900254"/>
            <a:ext cx="5437187" cy="868722"/>
          </a:xfrm>
        </p:spPr>
        <p:txBody>
          <a:bodyPr/>
          <a:lstStyle>
            <a:lvl1pPr marL="0" indent="0">
              <a:spcAft>
                <a:spcPts val="0"/>
              </a:spcAft>
              <a:buNone/>
              <a:defRPr sz="1800"/>
            </a:lvl1pPr>
          </a:lstStyle>
          <a:p>
            <a:pPr lvl="0"/>
            <a:r>
              <a:rPr lang="en-US" noProof="0" dirty="0"/>
              <a:t>Caption</a:t>
            </a:r>
          </a:p>
        </p:txBody>
      </p:sp>
      <p:sp>
        <p:nvSpPr>
          <p:cNvPr id="13" name="Textplatzhalter 10">
            <a:extLst>
              <a:ext uri="{FF2B5EF4-FFF2-40B4-BE49-F238E27FC236}">
                <a16:creationId xmlns:a16="http://schemas.microsoft.com/office/drawing/2014/main" id="{8D87DCD3-D230-4056-A20A-D9CBA549CE9C}"/>
              </a:ext>
            </a:extLst>
          </p:cNvPr>
          <p:cNvSpPr>
            <a:spLocks noGrp="1"/>
          </p:cNvSpPr>
          <p:nvPr>
            <p:ph type="body" sz="quarter" idx="17" hasCustomPrompt="1"/>
          </p:nvPr>
        </p:nvSpPr>
        <p:spPr>
          <a:xfrm>
            <a:off x="358774" y="938786"/>
            <a:ext cx="11449049" cy="509994"/>
          </a:xfrm>
        </p:spPr>
        <p:txBody>
          <a:bodyPr/>
          <a:lstStyle>
            <a:lvl1pPr marL="0" indent="0">
              <a:lnSpc>
                <a:spcPct val="114000"/>
              </a:lnSpc>
              <a:spcAft>
                <a:spcPts val="0"/>
              </a:spcAft>
              <a:buNone/>
              <a:defRPr sz="1800" b="1">
                <a:solidFill>
                  <a:schemeClr val="accent1"/>
                </a:solidFill>
              </a:defRPr>
            </a:lvl1pPr>
          </a:lstStyle>
          <a:p>
            <a:pPr lvl="0"/>
            <a:r>
              <a:rPr lang="en-US" noProof="0"/>
              <a:t>Subline</a:t>
            </a:r>
          </a:p>
        </p:txBody>
      </p:sp>
      <p:sp>
        <p:nvSpPr>
          <p:cNvPr id="14" name="Foliennummernplatzhalter 3">
            <a:extLst>
              <a:ext uri="{FF2B5EF4-FFF2-40B4-BE49-F238E27FC236}">
                <a16:creationId xmlns:a16="http://schemas.microsoft.com/office/drawing/2014/main" id="{4F581D6B-1739-4E95-A7A3-5B7B04BE533F}"/>
              </a:ext>
            </a:extLst>
          </p:cNvPr>
          <p:cNvSpPr txBox="1">
            <a:spLocks/>
          </p:cNvSpPr>
          <p:nvPr userDrawn="1"/>
        </p:nvSpPr>
        <p:spPr>
          <a:xfrm>
            <a:off x="9912424" y="6602437"/>
            <a:ext cx="2232248" cy="221109"/>
          </a:xfrm>
          <a:prstGeom prst="rect">
            <a:avLst/>
          </a:prstGeom>
        </p:spPr>
        <p:txBody>
          <a:bodyPr vert="horz" lIns="0" tIns="0" rIns="0" bIns="0" rtlCol="0" anchor="t" anchorCtr="0">
            <a:noAutofit/>
          </a:bodyPr>
          <a:lstStyle>
            <a:defPPr>
              <a:defRPr lang="en-US"/>
            </a:defPPr>
            <a:lvl1pPr marL="0" algn="l" defTabSz="457200" rtl="0" eaLnBrk="1" latinLnBrk="0" hangingPunct="1">
              <a:defRPr sz="12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Zlobinski  -  Page </a:t>
            </a:r>
            <a:fld id="{A52F4D17-1AD6-42D9-B93A-EB002C62F438}" type="slidenum">
              <a:rPr lang="en-US" smtClean="0"/>
              <a:pPr/>
              <a:t>‹Nr.›</a:t>
            </a:fld>
            <a:r>
              <a:rPr lang="en-US"/>
              <a:t> / 15</a:t>
            </a:r>
            <a:endParaRPr lang="en-US" dirty="0"/>
          </a:p>
        </p:txBody>
      </p:sp>
    </p:spTree>
    <p:extLst>
      <p:ext uri="{BB962C8B-B14F-4D97-AF65-F5344CB8AC3E}">
        <p14:creationId xmlns:p14="http://schemas.microsoft.com/office/powerpoint/2010/main" val="3701651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pc="0" baseline="0"/>
            </a:lvl1pPr>
          </a:lstStyle>
          <a:p>
            <a:r>
              <a:rPr lang="de-DE" noProof="0"/>
              <a:t>Titelmasterformat durch Klicken bearbeiten</a:t>
            </a:r>
            <a:endParaRPr lang="en-US" noProof="0"/>
          </a:p>
        </p:txBody>
      </p:sp>
      <p:sp>
        <p:nvSpPr>
          <p:cNvPr id="9" name="Textplatzhalter 10">
            <a:extLst>
              <a:ext uri="{FF2B5EF4-FFF2-40B4-BE49-F238E27FC236}">
                <a16:creationId xmlns:a16="http://schemas.microsoft.com/office/drawing/2014/main" id="{F63E2467-CDE8-4456-BDC8-2E6458C092A7}"/>
              </a:ext>
            </a:extLst>
          </p:cNvPr>
          <p:cNvSpPr>
            <a:spLocks noGrp="1"/>
          </p:cNvSpPr>
          <p:nvPr>
            <p:ph type="body" sz="quarter" idx="15" hasCustomPrompt="1"/>
          </p:nvPr>
        </p:nvSpPr>
        <p:spPr>
          <a:xfrm>
            <a:off x="358774" y="938786"/>
            <a:ext cx="11449049" cy="509994"/>
          </a:xfrm>
        </p:spPr>
        <p:txBody>
          <a:bodyPr/>
          <a:lstStyle>
            <a:lvl1pPr marL="0" indent="0">
              <a:lnSpc>
                <a:spcPct val="114000"/>
              </a:lnSpc>
              <a:spcAft>
                <a:spcPts val="0"/>
              </a:spcAft>
              <a:buNone/>
              <a:defRPr sz="1800" b="1">
                <a:solidFill>
                  <a:schemeClr val="accent1"/>
                </a:solidFill>
              </a:defRPr>
            </a:lvl1pPr>
          </a:lstStyle>
          <a:p>
            <a:pPr lvl="0"/>
            <a:r>
              <a:rPr lang="en-US" noProof="0"/>
              <a:t>Subline</a:t>
            </a:r>
          </a:p>
        </p:txBody>
      </p:sp>
      <p:sp>
        <p:nvSpPr>
          <p:cNvPr id="7" name="Foliennummernplatzhalter 3">
            <a:extLst>
              <a:ext uri="{FF2B5EF4-FFF2-40B4-BE49-F238E27FC236}">
                <a16:creationId xmlns:a16="http://schemas.microsoft.com/office/drawing/2014/main" id="{4F581D6B-1739-4E95-A7A3-5B7B04BE533F}"/>
              </a:ext>
            </a:extLst>
          </p:cNvPr>
          <p:cNvSpPr txBox="1">
            <a:spLocks/>
          </p:cNvSpPr>
          <p:nvPr userDrawn="1"/>
        </p:nvSpPr>
        <p:spPr>
          <a:xfrm>
            <a:off x="9912424" y="6602437"/>
            <a:ext cx="2232248" cy="221109"/>
          </a:xfrm>
          <a:prstGeom prst="rect">
            <a:avLst/>
          </a:prstGeom>
        </p:spPr>
        <p:txBody>
          <a:bodyPr vert="horz" lIns="0" tIns="0" rIns="0" bIns="0" rtlCol="0" anchor="t" anchorCtr="0">
            <a:noAutofit/>
          </a:bodyPr>
          <a:lstStyle>
            <a:defPPr>
              <a:defRPr lang="en-US"/>
            </a:defPPr>
            <a:lvl1pPr marL="0" algn="l" defTabSz="457200" rtl="0" eaLnBrk="1" latinLnBrk="0" hangingPunct="1">
              <a:defRPr sz="12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Zlobinski  -  Page </a:t>
            </a:r>
            <a:fld id="{A52F4D17-1AD6-42D9-B93A-EB002C62F438}" type="slidenum">
              <a:rPr lang="en-US" smtClean="0"/>
              <a:pPr/>
              <a:t>‹Nr.›</a:t>
            </a:fld>
            <a:r>
              <a:rPr lang="en-US"/>
              <a:t> / 15</a:t>
            </a:r>
            <a:endParaRPr lang="en-US" dirty="0"/>
          </a:p>
        </p:txBody>
      </p:sp>
    </p:spTree>
    <p:extLst>
      <p:ext uri="{BB962C8B-B14F-4D97-AF65-F5344CB8AC3E}">
        <p14:creationId xmlns:p14="http://schemas.microsoft.com/office/powerpoint/2010/main" val="2611878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4F581D6B-1739-4E95-A7A3-5B7B04BE533F}"/>
              </a:ext>
            </a:extLst>
          </p:cNvPr>
          <p:cNvSpPr txBox="1">
            <a:spLocks/>
          </p:cNvSpPr>
          <p:nvPr userDrawn="1"/>
        </p:nvSpPr>
        <p:spPr>
          <a:xfrm>
            <a:off x="9912424" y="6602437"/>
            <a:ext cx="2232248" cy="221109"/>
          </a:xfrm>
          <a:prstGeom prst="rect">
            <a:avLst/>
          </a:prstGeom>
        </p:spPr>
        <p:txBody>
          <a:bodyPr vert="horz" lIns="0" tIns="0" rIns="0" bIns="0" rtlCol="0" anchor="t" anchorCtr="0">
            <a:noAutofit/>
          </a:bodyPr>
          <a:lstStyle>
            <a:defPPr>
              <a:defRPr lang="en-US"/>
            </a:defPPr>
            <a:lvl1pPr marL="0" algn="l" defTabSz="457200" rtl="0" eaLnBrk="1" latinLnBrk="0" hangingPunct="1">
              <a:defRPr sz="12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Zlobinski  -  Page </a:t>
            </a:r>
            <a:fld id="{A52F4D17-1AD6-42D9-B93A-EB002C62F438}" type="slidenum">
              <a:rPr lang="en-US" smtClean="0"/>
              <a:pPr/>
              <a:t>‹Nr.›</a:t>
            </a:fld>
            <a:r>
              <a:rPr lang="en-US"/>
              <a:t> / 15</a:t>
            </a:r>
            <a:endParaRPr lang="en-US" dirty="0"/>
          </a:p>
        </p:txBody>
      </p:sp>
    </p:spTree>
    <p:extLst>
      <p:ext uri="{BB962C8B-B14F-4D97-AF65-F5344CB8AC3E}">
        <p14:creationId xmlns:p14="http://schemas.microsoft.com/office/powerpoint/2010/main" val="106313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1475" y="1563143"/>
            <a:ext cx="11449050" cy="4214255"/>
          </a:xfrm>
          <a:prstGeom prst="rect">
            <a:avLst/>
          </a:prstGeom>
        </p:spPr>
        <p:txBody>
          <a:bodyPr vert="horz" lIns="0" tIns="0" rIns="0" bIns="0" rtlCol="0" anchor="t" anchorCtr="0">
            <a:noAutofit/>
          </a:bodyPr>
          <a:lstStyle/>
          <a:p>
            <a:pPr lvl="0"/>
            <a:r>
              <a:rPr lang="en-US" noProof="0"/>
              <a:t>Mastertextformat bearbeiten</a:t>
            </a:r>
          </a:p>
          <a:p>
            <a:pPr lvl="1"/>
            <a:r>
              <a:rPr lang="en-US" noProof="0"/>
              <a:t>Zweite Ebene</a:t>
            </a:r>
          </a:p>
          <a:p>
            <a:pPr lvl="2"/>
            <a:r>
              <a:rPr lang="en-US" noProof="0"/>
              <a:t>Dritte Ebene</a:t>
            </a:r>
          </a:p>
          <a:p>
            <a:pPr lvl="3"/>
            <a:r>
              <a:rPr lang="en-US" noProof="0"/>
              <a:t>Vierte Ebene</a:t>
            </a:r>
          </a:p>
          <a:p>
            <a:pPr lvl="4"/>
            <a:r>
              <a:rPr lang="en-US" noProof="0"/>
              <a:t>Fünfte Ebene</a:t>
            </a:r>
          </a:p>
        </p:txBody>
      </p:sp>
      <p:sp>
        <p:nvSpPr>
          <p:cNvPr id="4" name="Date Placeholder 3"/>
          <p:cNvSpPr>
            <a:spLocks noGrp="1"/>
          </p:cNvSpPr>
          <p:nvPr>
            <p:ph type="dt" sz="half" idx="2"/>
          </p:nvPr>
        </p:nvSpPr>
        <p:spPr>
          <a:xfrm>
            <a:off x="3776105" y="6381328"/>
            <a:ext cx="1600508" cy="221109"/>
          </a:xfrm>
          <a:prstGeom prst="rect">
            <a:avLst/>
          </a:prstGeom>
        </p:spPr>
        <p:txBody>
          <a:bodyPr vert="horz" lIns="0" tIns="0" rIns="0" bIns="0" rtlCol="0" anchor="t" anchorCtr="0">
            <a:noAutofit/>
          </a:bodyPr>
          <a:lstStyle>
            <a:lvl1pPr algn="l">
              <a:defRPr sz="1200">
                <a:solidFill>
                  <a:schemeClr val="accent1"/>
                </a:solidFill>
              </a:defRPr>
            </a:lvl1pPr>
          </a:lstStyle>
          <a:p>
            <a:r>
              <a:rPr lang="en-US" noProof="0"/>
              <a:t>00 Month 2018</a:t>
            </a:r>
          </a:p>
        </p:txBody>
      </p:sp>
      <p:sp>
        <p:nvSpPr>
          <p:cNvPr id="6" name="Slide Number Placeholder 5"/>
          <p:cNvSpPr>
            <a:spLocks noGrp="1"/>
          </p:cNvSpPr>
          <p:nvPr>
            <p:ph type="sldNum" sz="quarter" idx="4"/>
          </p:nvPr>
        </p:nvSpPr>
        <p:spPr>
          <a:xfrm>
            <a:off x="5818290" y="6381328"/>
            <a:ext cx="720000" cy="221109"/>
          </a:xfrm>
          <a:prstGeom prst="rect">
            <a:avLst/>
          </a:prstGeom>
        </p:spPr>
        <p:txBody>
          <a:bodyPr vert="horz" lIns="0" tIns="0" rIns="0" bIns="0" rtlCol="0" anchor="t" anchorCtr="0">
            <a:noAutofit/>
          </a:bodyPr>
          <a:lstStyle>
            <a:lvl1pPr algn="l">
              <a:defRPr sz="1200">
                <a:solidFill>
                  <a:schemeClr val="accent1"/>
                </a:solidFill>
              </a:defRPr>
            </a:lvl1pPr>
          </a:lstStyle>
          <a:p>
            <a:r>
              <a:rPr lang="en-US" dirty="0"/>
              <a:t>Page </a:t>
            </a:r>
            <a:fld id="{A52F4D17-1AD6-42D9-B93A-EB002C62F438}" type="slidenum">
              <a:rPr lang="en-US" smtClean="0"/>
              <a:pPr/>
              <a:t>‹Nr.›</a:t>
            </a:fld>
            <a:endParaRPr lang="en-US" noProof="0" dirty="0"/>
          </a:p>
        </p:txBody>
      </p:sp>
      <p:sp>
        <p:nvSpPr>
          <p:cNvPr id="2" name="Title Placeholder 1"/>
          <p:cNvSpPr>
            <a:spLocks noGrp="1"/>
          </p:cNvSpPr>
          <p:nvPr>
            <p:ph type="title"/>
          </p:nvPr>
        </p:nvSpPr>
        <p:spPr>
          <a:xfrm>
            <a:off x="371475" y="324000"/>
            <a:ext cx="11449050" cy="1124780"/>
          </a:xfrm>
          <a:prstGeom prst="rect">
            <a:avLst/>
          </a:prstGeom>
        </p:spPr>
        <p:txBody>
          <a:bodyPr vert="horz" lIns="0" tIns="0" rIns="0" bIns="0" rtlCol="0" anchor="t" anchorCtr="0">
            <a:noAutofit/>
          </a:bodyPr>
          <a:lstStyle/>
          <a:p>
            <a:r>
              <a:rPr lang="en-US" noProof="0"/>
              <a:t>Mastertitelformat bearbeiten</a:t>
            </a:r>
          </a:p>
        </p:txBody>
      </p:sp>
      <p:pic>
        <p:nvPicPr>
          <p:cNvPr id="13" name="Grafik 12">
            <a:extLst>
              <a:ext uri="{FF2B5EF4-FFF2-40B4-BE49-F238E27FC236}">
                <a16:creationId xmlns:a16="http://schemas.microsoft.com/office/drawing/2014/main" id="{F2C4F5F8-9F24-424C-8284-2E94052236C1}"/>
              </a:ext>
            </a:extLst>
          </p:cNvPr>
          <p:cNvPicPr>
            <a:picLocks noChangeAspect="1"/>
          </p:cNvPicPr>
          <p:nvPr userDrawn="1"/>
        </p:nvPicPr>
        <p:blipFill>
          <a:blip r:embed="rId11" cstate="hqprint">
            <a:extLst>
              <a:ext uri="{28A0092B-C50C-407E-A947-70E740481C1C}">
                <a14:useLocalDpi xmlns:a14="http://schemas.microsoft.com/office/drawing/2010/main" val="0"/>
              </a:ext>
            </a:extLst>
          </a:blip>
          <a:stretch>
            <a:fillRect/>
          </a:stretch>
        </p:blipFill>
        <p:spPr>
          <a:xfrm>
            <a:off x="9938656" y="6005352"/>
            <a:ext cx="1881980" cy="548854"/>
          </a:xfrm>
          <a:prstGeom prst="rect">
            <a:avLst/>
          </a:prstGeom>
        </p:spPr>
      </p:pic>
      <p:pic>
        <p:nvPicPr>
          <p:cNvPr id="8" name="Grafik 7">
            <a:extLst>
              <a:ext uri="{FF2B5EF4-FFF2-40B4-BE49-F238E27FC236}">
                <a16:creationId xmlns:a16="http://schemas.microsoft.com/office/drawing/2014/main" id="{EF6C8115-8683-472F-BE9F-3E719023445D}"/>
              </a:ext>
            </a:extLst>
          </p:cNvPr>
          <p:cNvPicPr>
            <a:picLocks noChangeAspect="1"/>
          </p:cNvPicPr>
          <p:nvPr userDrawn="1"/>
        </p:nvPicPr>
        <p:blipFill>
          <a:blip r:embed="rId12" cstate="hqprint">
            <a:extLst>
              <a:ext uri="{28A0092B-C50C-407E-A947-70E740481C1C}">
                <a14:useLocalDpi xmlns:a14="http://schemas.microsoft.com/office/drawing/2010/main" val="0"/>
              </a:ext>
            </a:extLst>
          </a:blip>
          <a:stretch>
            <a:fillRect/>
          </a:stretch>
        </p:blipFill>
        <p:spPr>
          <a:xfrm>
            <a:off x="372067" y="6424763"/>
            <a:ext cx="2303553" cy="91462"/>
          </a:xfrm>
          <a:prstGeom prst="rect">
            <a:avLst/>
          </a:prstGeom>
        </p:spPr>
      </p:pic>
    </p:spTree>
    <p:extLst>
      <p:ext uri="{BB962C8B-B14F-4D97-AF65-F5344CB8AC3E}">
        <p14:creationId xmlns:p14="http://schemas.microsoft.com/office/powerpoint/2010/main" val="3822747736"/>
      </p:ext>
    </p:extLst>
  </p:cSld>
  <p:clrMap bg1="lt1" tx1="dk1" bg2="lt2" tx2="dk2" accent1="accent1" accent2="accent2" accent3="accent3" accent4="accent4" accent5="accent5" accent6="accent6" hlink="hlink" folHlink="folHlink"/>
  <p:sldLayoutIdLst>
    <p:sldLayoutId id="2147483661" r:id="rId1"/>
    <p:sldLayoutId id="2147483669" r:id="rId2"/>
    <p:sldLayoutId id="2147483670" r:id="rId3"/>
    <p:sldLayoutId id="2147483671" r:id="rId4"/>
    <p:sldLayoutId id="2147483662" r:id="rId5"/>
    <p:sldLayoutId id="2147483672" r:id="rId6"/>
    <p:sldLayoutId id="2147483673" r:id="rId7"/>
    <p:sldLayoutId id="2147483666" r:id="rId8"/>
    <p:sldLayoutId id="2147483667" r:id="rId9"/>
  </p:sldLayoutIdLst>
  <p:hf hdr="0" ftr="0"/>
  <p:txStyles>
    <p:titleStyle>
      <a:lvl1pPr algn="l" defTabSz="914400" rtl="0" eaLnBrk="1" latinLnBrk="0" hangingPunct="1">
        <a:lnSpc>
          <a:spcPct val="114000"/>
        </a:lnSpc>
        <a:spcBef>
          <a:spcPct val="0"/>
        </a:spcBef>
        <a:buNone/>
        <a:defRPr sz="3200" b="1" kern="1200" cap="all" spc="100" baseline="0">
          <a:solidFill>
            <a:schemeClr val="accent1"/>
          </a:solidFill>
          <a:latin typeface="+mj-lt"/>
          <a:ea typeface="+mj-ea"/>
          <a:cs typeface="+mj-cs"/>
        </a:defRPr>
      </a:lvl1pPr>
    </p:titleStyle>
    <p:bodyStyle>
      <a:lvl1pPr marL="228600" indent="-228600" algn="l" defTabSz="914400" rtl="0" eaLnBrk="1" latinLnBrk="0" hangingPunct="1">
        <a:lnSpc>
          <a:spcPct val="114000"/>
        </a:lnSpc>
        <a:spcBef>
          <a:spcPts val="0"/>
        </a:spcBef>
        <a:spcAft>
          <a:spcPts val="600"/>
        </a:spcAft>
        <a:buFont typeface="Calibri" panose="020F0502020204030204" pitchFamily="34" charset="0"/>
        <a:buChar char="•"/>
        <a:defRPr sz="2200" kern="1200">
          <a:solidFill>
            <a:schemeClr val="tx1"/>
          </a:solidFill>
          <a:latin typeface="+mn-lt"/>
          <a:ea typeface="+mn-ea"/>
          <a:cs typeface="+mn-cs"/>
        </a:defRPr>
      </a:lvl1pPr>
      <a:lvl2pPr marL="450850" indent="-234950" algn="l" defTabSz="914400" rtl="0" eaLnBrk="1" latinLnBrk="0" hangingPunct="1">
        <a:lnSpc>
          <a:spcPct val="114000"/>
        </a:lnSpc>
        <a:spcBef>
          <a:spcPts val="0"/>
        </a:spcBef>
        <a:spcAft>
          <a:spcPts val="600"/>
        </a:spcAft>
        <a:buFont typeface="Calibri" panose="020F0502020204030204" pitchFamily="34" charset="0"/>
        <a:buChar char="•"/>
        <a:defRPr sz="2200" kern="1200">
          <a:solidFill>
            <a:schemeClr val="tx1"/>
          </a:solidFill>
          <a:latin typeface="+mn-lt"/>
          <a:ea typeface="+mn-ea"/>
          <a:cs typeface="+mn-cs"/>
        </a:defRPr>
      </a:lvl2pPr>
      <a:lvl3pPr marL="666750" indent="-215900" algn="l" defTabSz="914400" rtl="0" eaLnBrk="1" latinLnBrk="0" hangingPunct="1">
        <a:lnSpc>
          <a:spcPct val="114000"/>
        </a:lnSpc>
        <a:spcBef>
          <a:spcPts val="0"/>
        </a:spcBef>
        <a:spcAft>
          <a:spcPts val="600"/>
        </a:spcAft>
        <a:buFont typeface="Calibri" panose="020F0502020204030204" pitchFamily="34" charset="0"/>
        <a:buChar char="•"/>
        <a:defRPr sz="2200" kern="1200">
          <a:solidFill>
            <a:schemeClr val="tx1"/>
          </a:solidFill>
          <a:latin typeface="+mn-lt"/>
          <a:ea typeface="+mn-ea"/>
          <a:cs typeface="+mn-cs"/>
        </a:defRPr>
      </a:lvl3pPr>
      <a:lvl4pPr marL="895350" indent="-215900" algn="l" defTabSz="914400" rtl="0" eaLnBrk="1" latinLnBrk="0" hangingPunct="1">
        <a:lnSpc>
          <a:spcPct val="114000"/>
        </a:lnSpc>
        <a:spcBef>
          <a:spcPts val="0"/>
        </a:spcBef>
        <a:spcAft>
          <a:spcPts val="600"/>
        </a:spcAft>
        <a:buFont typeface="Calibri" panose="020F0502020204030204" pitchFamily="34" charset="0"/>
        <a:buChar char="•"/>
        <a:defRPr sz="2200" kern="1200">
          <a:solidFill>
            <a:schemeClr val="tx1"/>
          </a:solidFill>
          <a:latin typeface="+mn-lt"/>
          <a:ea typeface="+mn-ea"/>
          <a:cs typeface="+mn-cs"/>
        </a:defRPr>
      </a:lvl4pPr>
      <a:lvl5pPr marL="1117600" indent="-215900" algn="l" defTabSz="914400" rtl="0" eaLnBrk="1" latinLnBrk="0" hangingPunct="1">
        <a:lnSpc>
          <a:spcPct val="114000"/>
        </a:lnSpc>
        <a:spcBef>
          <a:spcPts val="0"/>
        </a:spcBef>
        <a:spcAft>
          <a:spcPts val="600"/>
        </a:spcAft>
        <a:buFont typeface="Calibri" panose="020F050202020403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26" userDrawn="1">
          <p15:clr>
            <a:srgbClr val="F26B43"/>
          </p15:clr>
        </p15:guide>
        <p15:guide id="2" pos="234" userDrawn="1">
          <p15:clr>
            <a:srgbClr val="F26B43"/>
          </p15:clr>
        </p15:guide>
        <p15:guide id="3" pos="7446" userDrawn="1">
          <p15:clr>
            <a:srgbClr val="F26B43"/>
          </p15:clr>
        </p15:guide>
        <p15:guide id="4" orient="horz" pos="278" userDrawn="1">
          <p15:clr>
            <a:srgbClr val="F26B43"/>
          </p15:clr>
        </p15:guide>
        <p15:guide id="6" pos="3659" userDrawn="1">
          <p15:clr>
            <a:srgbClr val="F26B43"/>
          </p15:clr>
        </p15:guide>
        <p15:guide id="7" pos="4021" userDrawn="1">
          <p15:clr>
            <a:srgbClr val="F26B43"/>
          </p15:clr>
        </p15:guide>
        <p15:guide id="8" orient="horz" pos="363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A64521-ED94-4240-8AD4-6C3D7A90E715}"/>
              </a:ext>
            </a:extLst>
          </p:cNvPr>
          <p:cNvSpPr>
            <a:spLocks noGrp="1"/>
          </p:cNvSpPr>
          <p:nvPr>
            <p:ph type="ctrTitle"/>
          </p:nvPr>
        </p:nvSpPr>
        <p:spPr>
          <a:xfrm>
            <a:off x="731839" y="537344"/>
            <a:ext cx="11268817" cy="1883544"/>
          </a:xfrm>
        </p:spPr>
        <p:txBody>
          <a:bodyPr/>
          <a:lstStyle/>
          <a:p>
            <a:r>
              <a:rPr lang="en-GB" sz="2400" cap="none" dirty="0" smtClean="0"/>
              <a:t>LID </a:t>
            </a:r>
            <a:r>
              <a:rPr lang="en-GB" sz="2400" cap="none" dirty="0" smtClean="0"/>
              <a:t>project schedule risks and mitigations</a:t>
            </a:r>
            <a:endParaRPr lang="en-US" sz="2400" cap="none" noProof="0" dirty="0"/>
          </a:p>
        </p:txBody>
      </p:sp>
      <p:sp>
        <p:nvSpPr>
          <p:cNvPr id="3" name="Untertitel 2">
            <a:extLst>
              <a:ext uri="{FF2B5EF4-FFF2-40B4-BE49-F238E27FC236}">
                <a16:creationId xmlns:a16="http://schemas.microsoft.com/office/drawing/2014/main" id="{C693119F-69DD-4BF5-B78E-98C0144F5F54}"/>
              </a:ext>
            </a:extLst>
          </p:cNvPr>
          <p:cNvSpPr>
            <a:spLocks noGrp="1"/>
          </p:cNvSpPr>
          <p:nvPr>
            <p:ph type="subTitle" idx="1"/>
          </p:nvPr>
        </p:nvSpPr>
        <p:spPr>
          <a:xfrm>
            <a:off x="731837" y="4437112"/>
            <a:ext cx="10728325" cy="516756"/>
          </a:xfrm>
        </p:spPr>
        <p:txBody>
          <a:bodyPr/>
          <a:lstStyle/>
          <a:p>
            <a:r>
              <a:rPr lang="en-US" cap="none" noProof="0" dirty="0" smtClean="0"/>
              <a:t>6.4.2020  </a:t>
            </a:r>
            <a:r>
              <a:rPr lang="en-US" cap="none" noProof="0" dirty="0" smtClean="0"/>
              <a:t>I  </a:t>
            </a:r>
            <a:r>
              <a:rPr lang="en-US" cap="none" noProof="0" dirty="0" err="1" smtClean="0"/>
              <a:t>Miroslaw</a:t>
            </a:r>
            <a:r>
              <a:rPr lang="en-US" cap="none" noProof="0" dirty="0" smtClean="0"/>
              <a:t> </a:t>
            </a:r>
            <a:r>
              <a:rPr lang="en-US" cap="none" noProof="0" dirty="0" smtClean="0"/>
              <a:t>Zlobinski</a:t>
            </a:r>
            <a:endParaRPr lang="en-US" cap="none" noProof="0" dirty="0"/>
          </a:p>
        </p:txBody>
      </p:sp>
      <p:sp>
        <p:nvSpPr>
          <p:cNvPr id="4" name="Textplatzhalter 3">
            <a:extLst>
              <a:ext uri="{FF2B5EF4-FFF2-40B4-BE49-F238E27FC236}">
                <a16:creationId xmlns:a16="http://schemas.microsoft.com/office/drawing/2014/main" id="{75FFF684-B650-40AA-89A0-80D31734A2EF}"/>
              </a:ext>
            </a:extLst>
          </p:cNvPr>
          <p:cNvSpPr>
            <a:spLocks noGrp="1"/>
          </p:cNvSpPr>
          <p:nvPr>
            <p:ph type="body" sz="quarter" idx="12"/>
          </p:nvPr>
        </p:nvSpPr>
        <p:spPr>
          <a:xfrm>
            <a:off x="731836" y="2540637"/>
            <a:ext cx="10728325" cy="1680451"/>
          </a:xfrm>
        </p:spPr>
        <p:txBody>
          <a:bodyPr/>
          <a:lstStyle/>
          <a:p>
            <a:r>
              <a:rPr lang="en-GB" sz="2400" dirty="0" smtClean="0"/>
              <a:t> </a:t>
            </a:r>
            <a:endParaRPr lang="en-GB" sz="2400" dirty="0"/>
          </a:p>
        </p:txBody>
      </p:sp>
      <p:sp>
        <p:nvSpPr>
          <p:cNvPr id="9" name="Textplatzhalter 8">
            <a:extLst>
              <a:ext uri="{FF2B5EF4-FFF2-40B4-BE49-F238E27FC236}">
                <a16:creationId xmlns:a16="http://schemas.microsoft.com/office/drawing/2014/main" id="{6F7FD6BE-2AD6-4D5D-AF5C-37BA9885D078}"/>
              </a:ext>
            </a:extLst>
          </p:cNvPr>
          <p:cNvSpPr>
            <a:spLocks noGrp="1"/>
          </p:cNvSpPr>
          <p:nvPr>
            <p:ph type="body" sz="quarter" idx="13"/>
          </p:nvPr>
        </p:nvSpPr>
        <p:spPr/>
        <p:txBody>
          <a:bodyPr/>
          <a:lstStyle/>
          <a:p>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76320" y="6004143"/>
            <a:ext cx="564986" cy="564005"/>
          </a:xfrm>
          <a:prstGeom prst="rect">
            <a:avLst/>
          </a:prstGeom>
        </p:spPr>
      </p:pic>
      <p:grpSp>
        <p:nvGrpSpPr>
          <p:cNvPr id="7" name="Gruppieren 6"/>
          <p:cNvGrpSpPr/>
          <p:nvPr/>
        </p:nvGrpSpPr>
        <p:grpSpPr>
          <a:xfrm>
            <a:off x="6095999" y="5898923"/>
            <a:ext cx="2560159" cy="766384"/>
            <a:chOff x="642938" y="191890"/>
            <a:chExt cx="13470681" cy="4032448"/>
          </a:xfrm>
        </p:grpSpPr>
        <p:sp>
          <p:nvSpPr>
            <p:cNvPr id="8" name="Rectangle 6"/>
            <p:cNvSpPr/>
            <p:nvPr userDrawn="1"/>
          </p:nvSpPr>
          <p:spPr bwMode="auto">
            <a:xfrm>
              <a:off x="642938" y="504480"/>
              <a:ext cx="13470681" cy="3432175"/>
            </a:xfrm>
            <a:prstGeom prst="rect">
              <a:avLst/>
            </a:prstGeom>
            <a:solidFill>
              <a:srgbClr val="05399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a:ln w="0">
                  <a:solidFill>
                    <a:schemeClr val="tx1"/>
                  </a:solidFill>
                </a:ln>
                <a:solidFill>
                  <a:srgbClr val="003399"/>
                </a:solidFill>
                <a:effectLst/>
                <a:latin typeface="Arial" charset="0"/>
              </a:endParaRPr>
            </a:p>
          </p:txBody>
        </p:sp>
        <p:pic>
          <p:nvPicPr>
            <p:cNvPr id="10" name="Picture 7" descr="EUROfusion-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42938" y="191890"/>
              <a:ext cx="13163393" cy="4032448"/>
            </a:xfrm>
            <a:prstGeom prst="rect">
              <a:avLst/>
            </a:prstGeom>
          </p:spPr>
        </p:pic>
      </p:grpSp>
      <p:grpSp>
        <p:nvGrpSpPr>
          <p:cNvPr id="11" name="Gruppieren 10"/>
          <p:cNvGrpSpPr/>
          <p:nvPr/>
        </p:nvGrpSpPr>
        <p:grpSpPr>
          <a:xfrm>
            <a:off x="4799856" y="5958956"/>
            <a:ext cx="936764" cy="648072"/>
            <a:chOff x="5220072" y="5733256"/>
            <a:chExt cx="936764" cy="648072"/>
          </a:xfrm>
        </p:grpSpPr>
        <p:sp>
          <p:nvSpPr>
            <p:cNvPr id="12" name="Rectangle 9"/>
            <p:cNvSpPr/>
            <p:nvPr/>
          </p:nvSpPr>
          <p:spPr bwMode="auto">
            <a:xfrm>
              <a:off x="5220072" y="5734477"/>
              <a:ext cx="936764" cy="646851"/>
            </a:xfrm>
            <a:prstGeom prst="rect">
              <a:avLst/>
            </a:prstGeom>
            <a:solidFill>
              <a:srgbClr val="053991"/>
            </a:solidFill>
            <a:ln w="9525" cap="flat" cmpd="sng" algn="ctr">
              <a:noFill/>
              <a:prstDash val="solid"/>
              <a:round/>
              <a:headEnd type="none" w="med" len="med"/>
              <a:tailEnd type="none" w="med" len="me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kern="1200" cap="none" normalizeH="0" baseline="0">
                <a:ln>
                  <a:noFill/>
                </a:ln>
                <a:solidFill>
                  <a:schemeClr val="tx1"/>
                </a:solidFill>
                <a:effectLst/>
                <a:latin typeface="Arial" charset="0"/>
              </a:endParaRPr>
            </a:p>
          </p:txBody>
        </p:sp>
        <p:pic>
          <p:nvPicPr>
            <p:cNvPr id="13" name="Picture 12" descr="EuropeanFlag-stars.eps"/>
            <p:cNvPicPr>
              <a:picLocks noChangeAspect="1"/>
            </p:cNvPicPr>
            <p:nvPr/>
          </p:nvPicPr>
          <p:blipFill rotWithShape="1">
            <a:blip r:embed="rId4">
              <a:extLst>
                <a:ext uri="{28A0092B-C50C-407E-A947-70E740481C1C}">
                  <a14:useLocalDpi xmlns:a14="http://schemas.microsoft.com/office/drawing/2010/main" val="0"/>
                </a:ext>
              </a:extLst>
            </a:blip>
            <a:srcRect r="80363"/>
            <a:stretch/>
          </p:blipFill>
          <p:spPr>
            <a:xfrm>
              <a:off x="5427877" y="5733256"/>
              <a:ext cx="668124" cy="648072"/>
            </a:xfrm>
            <a:prstGeom prst="rect">
              <a:avLst/>
            </a:prstGeom>
          </p:spPr>
        </p:pic>
      </p:grpSp>
    </p:spTree>
    <p:extLst>
      <p:ext uri="{BB962C8B-B14F-4D97-AF65-F5344CB8AC3E}">
        <p14:creationId xmlns:p14="http://schemas.microsoft.com/office/powerpoint/2010/main" val="16383789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42">
            <a:extLst>
              <a:ext uri="{FF2B5EF4-FFF2-40B4-BE49-F238E27FC236}">
                <a16:creationId xmlns:a16="http://schemas.microsoft.com/office/drawing/2014/main" id="{6286C8E4-E276-4C55-A3A6-1F80C65CE841}"/>
              </a:ext>
            </a:extLst>
          </p:cNvPr>
          <p:cNvSpPr txBox="1">
            <a:spLocks/>
          </p:cNvSpPr>
          <p:nvPr/>
        </p:nvSpPr>
        <p:spPr>
          <a:xfrm>
            <a:off x="119336" y="96065"/>
            <a:ext cx="11626658" cy="457200"/>
          </a:xfrm>
          <a:prstGeom prst="rect">
            <a:avLst/>
          </a:prstGeom>
        </p:spPr>
        <p:txBody>
          <a:bodyPr vert="horz" lIns="0" tIns="0" rIns="0" bIns="0" rtlCol="0" anchor="t" anchorCtr="0">
            <a:noAutofit/>
          </a:bodyPr>
          <a:lstStyle>
            <a:lvl1pPr algn="l" defTabSz="850391" rtl="0" eaLnBrk="1" latinLnBrk="0" hangingPunct="1">
              <a:lnSpc>
                <a:spcPts val="2900"/>
              </a:lnSpc>
              <a:spcBef>
                <a:spcPct val="0"/>
              </a:spcBef>
              <a:buNone/>
              <a:defRPr sz="2604" b="1" kern="1200" cap="all" spc="100" baseline="0">
                <a:solidFill>
                  <a:schemeClr val="accent1"/>
                </a:solidFill>
                <a:latin typeface="+mj-lt"/>
                <a:ea typeface="+mj-ea"/>
                <a:cs typeface="+mj-cs"/>
              </a:defRPr>
            </a:lvl1pPr>
          </a:lstStyle>
          <a:p>
            <a:r>
              <a:rPr lang="en-GB" sz="2300" cap="none" dirty="0" smtClean="0">
                <a:latin typeface="Arial" panose="020B0604020202020204" pitchFamily="34" charset="0"/>
                <a:cs typeface="Arial" panose="020B0604020202020204" pitchFamily="34" charset="0"/>
              </a:rPr>
              <a:t>LID </a:t>
            </a:r>
            <a:r>
              <a:rPr lang="en-GB" sz="2300" cap="none" dirty="0" smtClean="0">
                <a:latin typeface="Arial" panose="020B0604020202020204" pitchFamily="34" charset="0"/>
                <a:cs typeface="Arial" panose="020B0604020202020204" pitchFamily="34" charset="0"/>
              </a:rPr>
              <a:t>schedule risks</a:t>
            </a:r>
            <a:endParaRPr lang="en-GB" sz="2300" cap="none" dirty="0">
              <a:latin typeface="Arial" panose="020B0604020202020204" pitchFamily="34" charset="0"/>
              <a:cs typeface="Arial" panose="020B0604020202020204" pitchFamily="34" charset="0"/>
            </a:endParaRPr>
          </a:p>
        </p:txBody>
      </p:sp>
      <p:sp>
        <p:nvSpPr>
          <p:cNvPr id="21" name="Rechteck 20">
            <a:extLst>
              <a:ext uri="{FF2B5EF4-FFF2-40B4-BE49-F238E27FC236}">
                <a16:creationId xmlns:a16="http://schemas.microsoft.com/office/drawing/2014/main" id="{4D596F88-44D3-4D7B-B97F-5D160EC53CA3}"/>
              </a:ext>
            </a:extLst>
          </p:cNvPr>
          <p:cNvSpPr/>
          <p:nvPr/>
        </p:nvSpPr>
        <p:spPr>
          <a:xfrm>
            <a:off x="119336" y="572189"/>
            <a:ext cx="11089232" cy="923330"/>
          </a:xfrm>
          <a:prstGeom prst="rect">
            <a:avLst/>
          </a:prstGeom>
        </p:spPr>
        <p:txBody>
          <a:bodyPr wrap="square">
            <a:spAutoFit/>
          </a:bodyPr>
          <a:lstStyle/>
          <a:p>
            <a:pPr>
              <a:spcBef>
                <a:spcPct val="20000"/>
              </a:spcBef>
            </a:pPr>
            <a:r>
              <a:rPr lang="en-US" dirty="0" smtClean="0">
                <a:solidFill>
                  <a:prstClr val="black"/>
                </a:solidFill>
                <a:latin typeface="Arial" panose="020B0604020202020204" pitchFamily="34" charset="0"/>
                <a:cs typeface="Arial" panose="020B0604020202020204" pitchFamily="34" charset="0"/>
              </a:rPr>
              <a:t>A list of delays in </a:t>
            </a:r>
            <a:r>
              <a:rPr lang="en-US" dirty="0" err="1" smtClean="0">
                <a:solidFill>
                  <a:prstClr val="black"/>
                </a:solidFill>
                <a:latin typeface="Arial" panose="020B0604020202020204" pitchFamily="34" charset="0"/>
                <a:cs typeface="Arial" panose="020B0604020202020204" pitchFamily="34" charset="0"/>
              </a:rPr>
              <a:t>EUROfusion</a:t>
            </a:r>
            <a:r>
              <a:rPr lang="en-US" dirty="0" smtClean="0">
                <a:solidFill>
                  <a:prstClr val="black"/>
                </a:solidFill>
                <a:latin typeface="Arial" panose="020B0604020202020204" pitchFamily="34" charset="0"/>
                <a:cs typeface="Arial" panose="020B0604020202020204" pitchFamily="34" charset="0"/>
              </a:rPr>
              <a:t> projects due to Corona will be submitted from </a:t>
            </a:r>
            <a:r>
              <a:rPr lang="en-US" dirty="0" err="1" smtClean="0">
                <a:solidFill>
                  <a:prstClr val="black"/>
                </a:solidFill>
                <a:latin typeface="Arial" panose="020B0604020202020204" pitchFamily="34" charset="0"/>
                <a:cs typeface="Arial" panose="020B0604020202020204" pitchFamily="34" charset="0"/>
              </a:rPr>
              <a:t>EUROfusion</a:t>
            </a:r>
            <a:r>
              <a:rPr lang="en-US" dirty="0" smtClean="0">
                <a:solidFill>
                  <a:prstClr val="black"/>
                </a:solidFill>
                <a:latin typeface="Arial" panose="020B0604020202020204" pitchFamily="34" charset="0"/>
                <a:cs typeface="Arial" panose="020B0604020202020204" pitchFamily="34" charset="0"/>
              </a:rPr>
              <a:t> to EU commission as a bundle.</a:t>
            </a:r>
            <a:br>
              <a:rPr lang="en-US" dirty="0" smtClean="0">
                <a:solidFill>
                  <a:prstClr val="black"/>
                </a:solidFill>
                <a:latin typeface="Arial" panose="020B0604020202020204" pitchFamily="34" charset="0"/>
                <a:cs typeface="Arial" panose="020B0604020202020204" pitchFamily="34" charset="0"/>
              </a:rPr>
            </a:br>
            <a:r>
              <a:rPr lang="en-US" dirty="0" smtClean="0">
                <a:solidFill>
                  <a:prstClr val="black"/>
                </a:solidFill>
                <a:latin typeface="Arial" panose="020B0604020202020204" pitchFamily="34" charset="0"/>
                <a:cs typeface="Arial" panose="020B0604020202020204" pitchFamily="34" charset="0"/>
              </a:rPr>
              <a:t>We can add our project specifying affected project tasks, explanation and </a:t>
            </a:r>
            <a:r>
              <a:rPr lang="en-US" dirty="0" smtClean="0">
                <a:solidFill>
                  <a:prstClr val="black"/>
                </a:solidFill>
                <a:latin typeface="Arial" panose="020B0604020202020204" pitchFamily="34" charset="0"/>
                <a:cs typeface="Arial" panose="020B0604020202020204" pitchFamily="34" charset="0"/>
              </a:rPr>
              <a:t>prolongation </a:t>
            </a:r>
            <a:r>
              <a:rPr lang="en-US" dirty="0" smtClean="0">
                <a:solidFill>
                  <a:prstClr val="black"/>
                </a:solidFill>
                <a:latin typeface="Arial" panose="020B0604020202020204" pitchFamily="34" charset="0"/>
                <a:cs typeface="Arial" panose="020B0604020202020204" pitchFamily="34" charset="0"/>
              </a:rPr>
              <a:t>duration.</a:t>
            </a:r>
          </a:p>
        </p:txBody>
      </p:sp>
      <p:graphicFrame>
        <p:nvGraphicFramePr>
          <p:cNvPr id="3" name="Tabelle 2"/>
          <p:cNvGraphicFramePr>
            <a:graphicFrameLocks noGrp="1"/>
          </p:cNvGraphicFramePr>
          <p:nvPr>
            <p:extLst>
              <p:ext uri="{D42A27DB-BD31-4B8C-83A1-F6EECF244321}">
                <p14:modId xmlns:p14="http://schemas.microsoft.com/office/powerpoint/2010/main" val="3131332179"/>
              </p:ext>
            </p:extLst>
          </p:nvPr>
        </p:nvGraphicFramePr>
        <p:xfrm>
          <a:off x="142621" y="1999208"/>
          <a:ext cx="11953328" cy="3302000"/>
        </p:xfrm>
        <a:graphic>
          <a:graphicData uri="http://schemas.openxmlformats.org/drawingml/2006/table">
            <a:tbl>
              <a:tblPr firstRow="1" bandRow="1">
                <a:tableStyleId>{5C22544A-7EE6-4342-B048-85BDC9FD1C3A}</a:tableStyleId>
              </a:tblPr>
              <a:tblGrid>
                <a:gridCol w="6419380">
                  <a:extLst>
                    <a:ext uri="{9D8B030D-6E8A-4147-A177-3AD203B41FA5}">
                      <a16:colId xmlns:a16="http://schemas.microsoft.com/office/drawing/2014/main" val="3438613291"/>
                    </a:ext>
                  </a:extLst>
                </a:gridCol>
                <a:gridCol w="3638455">
                  <a:extLst>
                    <a:ext uri="{9D8B030D-6E8A-4147-A177-3AD203B41FA5}">
                      <a16:colId xmlns:a16="http://schemas.microsoft.com/office/drawing/2014/main" val="228708454"/>
                    </a:ext>
                  </a:extLst>
                </a:gridCol>
                <a:gridCol w="1895493">
                  <a:extLst>
                    <a:ext uri="{9D8B030D-6E8A-4147-A177-3AD203B41FA5}">
                      <a16:colId xmlns:a16="http://schemas.microsoft.com/office/drawing/2014/main" val="4125980222"/>
                    </a:ext>
                  </a:extLst>
                </a:gridCol>
              </a:tblGrid>
              <a:tr h="370840">
                <a:tc>
                  <a:txBody>
                    <a:bodyPr/>
                    <a:lstStyle/>
                    <a:p>
                      <a:r>
                        <a:rPr lang="en-GB" noProof="0" dirty="0" smtClean="0"/>
                        <a:t>Project task</a:t>
                      </a:r>
                      <a:endParaRPr lang="en-GB" noProof="0" dirty="0"/>
                    </a:p>
                  </a:txBody>
                  <a:tcPr/>
                </a:tc>
                <a:tc>
                  <a:txBody>
                    <a:bodyPr/>
                    <a:lstStyle/>
                    <a:p>
                      <a:r>
                        <a:rPr lang="en-GB" noProof="0" dirty="0" smtClean="0"/>
                        <a:t>Issue</a:t>
                      </a:r>
                      <a:endParaRPr lang="en-GB" noProof="0" dirty="0"/>
                    </a:p>
                  </a:txBody>
                  <a:tcPr/>
                </a:tc>
                <a:tc>
                  <a:txBody>
                    <a:bodyPr/>
                    <a:lstStyle/>
                    <a:p>
                      <a:r>
                        <a:rPr lang="en-GB" noProof="0" dirty="0" smtClean="0"/>
                        <a:t>Prolongation</a:t>
                      </a:r>
                      <a:endParaRPr lang="en-GB" noProof="0" dirty="0"/>
                    </a:p>
                  </a:txBody>
                  <a:tcPr/>
                </a:tc>
                <a:extLst>
                  <a:ext uri="{0D108BD9-81ED-4DB2-BD59-A6C34878D82A}">
                    <a16:rowId xmlns:a16="http://schemas.microsoft.com/office/drawing/2014/main" val="2373723253"/>
                  </a:ext>
                </a:extLst>
              </a:tr>
              <a:tr h="370840">
                <a:tc>
                  <a:txBody>
                    <a:bodyPr/>
                    <a:lstStyle/>
                    <a:p>
                      <a:r>
                        <a:rPr lang="en-GB" baseline="0" noProof="0" dirty="0" smtClean="0"/>
                        <a:t>supply </a:t>
                      </a:r>
                      <a:r>
                        <a:rPr lang="en-GB" noProof="0" dirty="0" smtClean="0"/>
                        <a:t>CAT</a:t>
                      </a:r>
                      <a:r>
                        <a:rPr lang="en-GB" baseline="0" noProof="0" dirty="0" smtClean="0"/>
                        <a:t> drawing and model of JET</a:t>
                      </a:r>
                      <a:endParaRPr lang="en-GB" noProof="0" dirty="0"/>
                    </a:p>
                  </a:txBody>
                  <a:tcPr/>
                </a:tc>
                <a:tc>
                  <a:txBody>
                    <a:bodyPr/>
                    <a:lstStyle/>
                    <a:p>
                      <a:r>
                        <a:rPr lang="en-US" noProof="0" dirty="0" smtClean="0"/>
                        <a:t>CATIA DMU is not functioning correctly (due</a:t>
                      </a:r>
                      <a:r>
                        <a:rPr lang="en-US" baseline="0" noProof="0" dirty="0" smtClean="0"/>
                        <a:t> to </a:t>
                      </a:r>
                      <a:r>
                        <a:rPr lang="en-GB" noProof="0" dirty="0" smtClean="0"/>
                        <a:t>remote access ?)</a:t>
                      </a:r>
                      <a:endParaRPr lang="en-GB" noProof="0" dirty="0"/>
                    </a:p>
                  </a:txBody>
                  <a:tcPr/>
                </a:tc>
                <a:tc>
                  <a:txBody>
                    <a:bodyPr/>
                    <a:lstStyle/>
                    <a:p>
                      <a:r>
                        <a:rPr lang="en-GB" noProof="0" dirty="0" smtClean="0"/>
                        <a:t>???</a:t>
                      </a:r>
                      <a:endParaRPr lang="en-GB" noProof="0" dirty="0"/>
                    </a:p>
                  </a:txBody>
                  <a:tcPr/>
                </a:tc>
                <a:extLst>
                  <a:ext uri="{0D108BD9-81ED-4DB2-BD59-A6C34878D82A}">
                    <a16:rowId xmlns:a16="http://schemas.microsoft.com/office/drawing/2014/main" val="3883351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dirty="0" smtClean="0"/>
                        <a:t>Evaluation</a:t>
                      </a:r>
                      <a:r>
                        <a:rPr lang="en-GB" baseline="0" noProof="0" dirty="0" smtClean="0"/>
                        <a:t> of JET model (laser accessible area, max. laser diameter etc.) + </a:t>
                      </a:r>
                      <a:r>
                        <a:rPr lang="en-GB" noProof="0" dirty="0" smtClean="0"/>
                        <a:t>Iteration of mechanical and</a:t>
                      </a:r>
                      <a:r>
                        <a:rPr lang="en-GB" baseline="0" noProof="0" dirty="0" smtClean="0"/>
                        <a:t> optical design</a:t>
                      </a:r>
                      <a:endParaRPr lang="en-GB" noProof="0" dirty="0" smtClean="0"/>
                    </a:p>
                  </a:txBody>
                  <a:tcPr/>
                </a:tc>
                <a:tc>
                  <a:txBody>
                    <a:bodyPr/>
                    <a:lstStyle/>
                    <a:p>
                      <a:r>
                        <a:rPr lang="en-GB" noProof="0" dirty="0" smtClean="0"/>
                        <a:t>teamwork decelerated due to remote</a:t>
                      </a:r>
                      <a:r>
                        <a:rPr lang="en-GB" baseline="0" noProof="0" dirty="0" smtClean="0"/>
                        <a:t> work</a:t>
                      </a:r>
                      <a:endParaRPr lang="en-GB" noProof="0" dirty="0"/>
                    </a:p>
                  </a:txBody>
                  <a:tcPr/>
                </a:tc>
                <a:tc>
                  <a:txBody>
                    <a:bodyPr/>
                    <a:lstStyle/>
                    <a:p>
                      <a:r>
                        <a:rPr lang="en-GB" noProof="0" dirty="0" smtClean="0"/>
                        <a:t>few weeks</a:t>
                      </a:r>
                      <a:endParaRPr lang="en-GB" noProof="0" dirty="0"/>
                    </a:p>
                  </a:txBody>
                  <a:tcPr/>
                </a:tc>
                <a:extLst>
                  <a:ext uri="{0D108BD9-81ED-4DB2-BD59-A6C34878D82A}">
                    <a16:rowId xmlns:a16="http://schemas.microsoft.com/office/drawing/2014/main" val="3904449333"/>
                  </a:ext>
                </a:extLst>
              </a:tr>
              <a:tr h="370840">
                <a:tc>
                  <a:txBody>
                    <a:bodyPr/>
                    <a:lstStyle/>
                    <a:p>
                      <a:r>
                        <a:rPr lang="en-GB" noProof="0" dirty="0" smtClean="0"/>
                        <a:t>Information on specifications of JET components (fibres, lenses e.g.</a:t>
                      </a:r>
                      <a:r>
                        <a:rPr lang="en-GB" baseline="0" noProof="0" dirty="0" smtClean="0"/>
                        <a:t> lens on KZ3 penetration tube </a:t>
                      </a:r>
                      <a:r>
                        <a:rPr lang="en-GB" noProof="0" dirty="0" smtClean="0"/>
                        <a:t>etc.)</a:t>
                      </a:r>
                      <a:endParaRPr lang="en-GB" noProof="0" dirty="0"/>
                    </a:p>
                  </a:txBody>
                  <a:tcPr/>
                </a:tc>
                <a:tc>
                  <a:txBody>
                    <a:bodyPr/>
                    <a:lstStyle/>
                    <a:p>
                      <a:r>
                        <a:rPr lang="en-GB" noProof="0" dirty="0" smtClean="0"/>
                        <a:t>delayed</a:t>
                      </a:r>
                      <a:r>
                        <a:rPr lang="en-GB" baseline="0" noProof="0" dirty="0" smtClean="0"/>
                        <a:t> due to missing access to torus hall and/or office</a:t>
                      </a:r>
                      <a:endParaRPr lang="en-GB" noProof="0" dirty="0"/>
                    </a:p>
                  </a:txBody>
                  <a:tcPr/>
                </a:tc>
                <a:tc>
                  <a:txBody>
                    <a:bodyPr/>
                    <a:lstStyle/>
                    <a:p>
                      <a:r>
                        <a:rPr lang="en-GB" baseline="0" noProof="0" dirty="0" smtClean="0"/>
                        <a:t>CCFE shutdown duration</a:t>
                      </a:r>
                      <a:endParaRPr lang="en-GB" noProof="0" dirty="0"/>
                    </a:p>
                  </a:txBody>
                  <a:tcPr/>
                </a:tc>
                <a:extLst>
                  <a:ext uri="{0D108BD9-81ED-4DB2-BD59-A6C34878D82A}">
                    <a16:rowId xmlns:a16="http://schemas.microsoft.com/office/drawing/2014/main" val="1670803845"/>
                  </a:ext>
                </a:extLst>
              </a:tr>
              <a:tr h="370840">
                <a:tc>
                  <a:txBody>
                    <a:bodyPr/>
                    <a:lstStyle/>
                    <a:p>
                      <a:r>
                        <a:rPr lang="en-GB" noProof="0" dirty="0" smtClean="0"/>
                        <a:t>Determination of RGA sensitivity in experimental tests at JET</a:t>
                      </a:r>
                    </a:p>
                    <a:p>
                      <a:r>
                        <a:rPr lang="en-GB" noProof="0" dirty="0" smtClean="0"/>
                        <a:t>(GIMs, Laser blow-off,</a:t>
                      </a:r>
                      <a:r>
                        <a:rPr lang="en-GB" baseline="0" noProof="0" dirty="0" smtClean="0"/>
                        <a:t> TS, …)</a:t>
                      </a:r>
                      <a:endParaRPr lang="en-GB" noProof="0" dirty="0"/>
                    </a:p>
                  </a:txBody>
                  <a:tcPr/>
                </a:tc>
                <a:tc>
                  <a:txBody>
                    <a:bodyPr/>
                    <a:lstStyle/>
                    <a:p>
                      <a:r>
                        <a:rPr lang="en-GB" noProof="0" dirty="0" smtClean="0"/>
                        <a:t>JET is out of</a:t>
                      </a:r>
                      <a:r>
                        <a:rPr lang="en-GB" baseline="0" noProof="0" dirty="0" smtClean="0"/>
                        <a:t> operation</a:t>
                      </a:r>
                      <a:endParaRPr lang="en-GB" noProof="0" dirty="0"/>
                    </a:p>
                  </a:txBody>
                  <a:tcPr/>
                </a:tc>
                <a:tc>
                  <a:txBody>
                    <a:bodyPr/>
                    <a:lstStyle/>
                    <a:p>
                      <a:r>
                        <a:rPr lang="en-GB" noProof="0" dirty="0" smtClean="0"/>
                        <a:t>JET shutdown duration</a:t>
                      </a:r>
                      <a:endParaRPr lang="en-GB" noProof="0" dirty="0"/>
                    </a:p>
                  </a:txBody>
                  <a:tcPr/>
                </a:tc>
                <a:extLst>
                  <a:ext uri="{0D108BD9-81ED-4DB2-BD59-A6C34878D82A}">
                    <a16:rowId xmlns:a16="http://schemas.microsoft.com/office/drawing/2014/main" val="3219970098"/>
                  </a:ext>
                </a:extLst>
              </a:tr>
              <a:tr h="370840">
                <a:tc>
                  <a:txBody>
                    <a:bodyPr/>
                    <a:lstStyle/>
                    <a:p>
                      <a:r>
                        <a:rPr lang="en-GB" noProof="0" dirty="0" smtClean="0"/>
                        <a:t>…</a:t>
                      </a:r>
                      <a:endParaRPr lang="en-GB" noProof="0" dirty="0"/>
                    </a:p>
                  </a:txBody>
                  <a:tcPr/>
                </a:tc>
                <a:tc>
                  <a:txBody>
                    <a:bodyPr/>
                    <a:lstStyle/>
                    <a:p>
                      <a:endParaRPr lang="en-GB" noProof="0" dirty="0"/>
                    </a:p>
                  </a:txBody>
                  <a:tcPr/>
                </a:tc>
                <a:tc>
                  <a:txBody>
                    <a:bodyPr/>
                    <a:lstStyle/>
                    <a:p>
                      <a:endParaRPr lang="en-GB" noProof="0" dirty="0"/>
                    </a:p>
                  </a:txBody>
                  <a:tcPr/>
                </a:tc>
                <a:extLst>
                  <a:ext uri="{0D108BD9-81ED-4DB2-BD59-A6C34878D82A}">
                    <a16:rowId xmlns:a16="http://schemas.microsoft.com/office/drawing/2014/main" val="3324896650"/>
                  </a:ext>
                </a:extLst>
              </a:tr>
            </a:tbl>
          </a:graphicData>
        </a:graphic>
      </p:graphicFrame>
    </p:spTree>
    <p:extLst>
      <p:ext uri="{BB962C8B-B14F-4D97-AF65-F5344CB8AC3E}">
        <p14:creationId xmlns:p14="http://schemas.microsoft.com/office/powerpoint/2010/main" val="21909738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42">
            <a:extLst>
              <a:ext uri="{FF2B5EF4-FFF2-40B4-BE49-F238E27FC236}">
                <a16:creationId xmlns:a16="http://schemas.microsoft.com/office/drawing/2014/main" id="{6286C8E4-E276-4C55-A3A6-1F80C65CE841}"/>
              </a:ext>
            </a:extLst>
          </p:cNvPr>
          <p:cNvSpPr txBox="1">
            <a:spLocks/>
          </p:cNvSpPr>
          <p:nvPr/>
        </p:nvSpPr>
        <p:spPr>
          <a:xfrm>
            <a:off x="119336" y="96065"/>
            <a:ext cx="11626658" cy="457200"/>
          </a:xfrm>
          <a:prstGeom prst="rect">
            <a:avLst/>
          </a:prstGeom>
        </p:spPr>
        <p:txBody>
          <a:bodyPr vert="horz" lIns="0" tIns="0" rIns="0" bIns="0" rtlCol="0" anchor="t" anchorCtr="0">
            <a:noAutofit/>
          </a:bodyPr>
          <a:lstStyle>
            <a:lvl1pPr algn="l" defTabSz="850391" rtl="0" eaLnBrk="1" latinLnBrk="0" hangingPunct="1">
              <a:lnSpc>
                <a:spcPts val="2900"/>
              </a:lnSpc>
              <a:spcBef>
                <a:spcPct val="0"/>
              </a:spcBef>
              <a:buNone/>
              <a:defRPr sz="2604" b="1" kern="1200" cap="all" spc="100" baseline="0">
                <a:solidFill>
                  <a:schemeClr val="accent1"/>
                </a:solidFill>
                <a:latin typeface="+mj-lt"/>
                <a:ea typeface="+mj-ea"/>
                <a:cs typeface="+mj-cs"/>
              </a:defRPr>
            </a:lvl1pPr>
          </a:lstStyle>
          <a:p>
            <a:r>
              <a:rPr lang="en-GB" sz="2300" cap="none" dirty="0" smtClean="0">
                <a:latin typeface="Arial" panose="020B0604020202020204" pitchFamily="34" charset="0"/>
                <a:cs typeface="Arial" panose="020B0604020202020204" pitchFamily="34" charset="0"/>
              </a:rPr>
              <a:t>probably </a:t>
            </a:r>
            <a:r>
              <a:rPr lang="en-GB" sz="2300" cap="none" dirty="0" smtClean="0">
                <a:latin typeface="Arial" panose="020B0604020202020204" pitchFamily="34" charset="0"/>
                <a:cs typeface="Arial" panose="020B0604020202020204" pitchFamily="34" charset="0"/>
              </a:rPr>
              <a:t>unaffected tasks and mitigation strategy</a:t>
            </a:r>
            <a:endParaRPr lang="en-GB" sz="2300" cap="none" dirty="0">
              <a:latin typeface="Arial" panose="020B0604020202020204" pitchFamily="34" charset="0"/>
              <a:cs typeface="Arial" panose="020B0604020202020204" pitchFamily="34" charset="0"/>
            </a:endParaRPr>
          </a:p>
        </p:txBody>
      </p:sp>
      <p:sp>
        <p:nvSpPr>
          <p:cNvPr id="5" name="Rechteck 4">
            <a:extLst>
              <a:ext uri="{FF2B5EF4-FFF2-40B4-BE49-F238E27FC236}">
                <a16:creationId xmlns:a16="http://schemas.microsoft.com/office/drawing/2014/main" id="{4D596F88-44D3-4D7B-B97F-5D160EC53CA3}"/>
              </a:ext>
            </a:extLst>
          </p:cNvPr>
          <p:cNvSpPr/>
          <p:nvPr/>
        </p:nvSpPr>
        <p:spPr>
          <a:xfrm>
            <a:off x="99159" y="764704"/>
            <a:ext cx="12082590" cy="4579715"/>
          </a:xfrm>
          <a:prstGeom prst="rect">
            <a:avLst/>
          </a:prstGeom>
        </p:spPr>
        <p:txBody>
          <a:bodyPr wrap="square">
            <a:spAutoFit/>
          </a:bodyPr>
          <a:lstStyle/>
          <a:p>
            <a:pPr>
              <a:spcBef>
                <a:spcPct val="20000"/>
              </a:spcBef>
            </a:pPr>
            <a:r>
              <a:rPr lang="en-US" dirty="0" smtClean="0">
                <a:solidFill>
                  <a:prstClr val="black"/>
                </a:solidFill>
                <a:latin typeface="Arial" panose="020B0604020202020204" pitchFamily="34" charset="0"/>
                <a:cs typeface="Arial" panose="020B0604020202020204" pitchFamily="34" charset="0"/>
              </a:rPr>
              <a:t>Design of the LID target plate and mechanical, magnetic, thermal analysis by simulations (ANSYS)</a:t>
            </a:r>
          </a:p>
          <a:p>
            <a:pPr>
              <a:spcBef>
                <a:spcPct val="20000"/>
              </a:spcBef>
            </a:pPr>
            <a:endParaRPr lang="en-US" dirty="0" smtClean="0">
              <a:solidFill>
                <a:prstClr val="black"/>
              </a:solidFill>
              <a:latin typeface="Arial" panose="020B0604020202020204" pitchFamily="34" charset="0"/>
              <a:cs typeface="Arial" panose="020B0604020202020204" pitchFamily="34" charset="0"/>
            </a:endParaRPr>
          </a:p>
          <a:p>
            <a:pPr>
              <a:spcBef>
                <a:spcPct val="20000"/>
              </a:spcBef>
            </a:pPr>
            <a:r>
              <a:rPr lang="en-US" dirty="0" smtClean="0">
                <a:solidFill>
                  <a:prstClr val="black"/>
                </a:solidFill>
                <a:latin typeface="Arial" panose="020B0604020202020204" pitchFamily="34" charset="0"/>
                <a:cs typeface="Arial" panose="020B0604020202020204" pitchFamily="34" charset="0"/>
              </a:rPr>
              <a:t>Definition </a:t>
            </a:r>
            <a:r>
              <a:rPr lang="en-US" dirty="0">
                <a:solidFill>
                  <a:prstClr val="black"/>
                </a:solidFill>
                <a:latin typeface="Arial" panose="020B0604020202020204" pitchFamily="34" charset="0"/>
                <a:cs typeface="Arial" panose="020B0604020202020204" pitchFamily="34" charset="0"/>
              </a:rPr>
              <a:t>of main system </a:t>
            </a:r>
            <a:r>
              <a:rPr lang="en-US" dirty="0" smtClean="0">
                <a:solidFill>
                  <a:prstClr val="black"/>
                </a:solidFill>
                <a:latin typeface="Arial" panose="020B0604020202020204" pitchFamily="34" charset="0"/>
                <a:cs typeface="Arial" panose="020B0604020202020204" pitchFamily="34" charset="0"/>
              </a:rPr>
              <a:t>parameters</a:t>
            </a:r>
          </a:p>
          <a:p>
            <a:pPr>
              <a:spcBef>
                <a:spcPct val="20000"/>
              </a:spcBef>
            </a:pPr>
            <a:endParaRPr lang="en-US" dirty="0" smtClean="0">
              <a:solidFill>
                <a:prstClr val="black"/>
              </a:solidFill>
              <a:latin typeface="Arial" panose="020B0604020202020204" pitchFamily="34" charset="0"/>
              <a:cs typeface="Arial" panose="020B0604020202020204" pitchFamily="34" charset="0"/>
            </a:endParaRPr>
          </a:p>
          <a:p>
            <a:pPr>
              <a:spcBef>
                <a:spcPct val="20000"/>
              </a:spcBef>
            </a:pPr>
            <a:r>
              <a:rPr lang="en-US" dirty="0" smtClean="0">
                <a:solidFill>
                  <a:prstClr val="black"/>
                </a:solidFill>
                <a:latin typeface="Arial" panose="020B0604020202020204" pitchFamily="34" charset="0"/>
                <a:cs typeface="Arial" panose="020B0604020202020204" pitchFamily="34" charset="0"/>
              </a:rPr>
              <a:t>Assume that missing CAT part behind laser window is not limiting the laser beam.</a:t>
            </a:r>
            <a:endParaRPr lang="en-US" dirty="0">
              <a:solidFill>
                <a:prstClr val="black"/>
              </a:solidFill>
              <a:latin typeface="Arial" panose="020B0604020202020204" pitchFamily="34" charset="0"/>
              <a:cs typeface="Arial" panose="020B0604020202020204" pitchFamily="34" charset="0"/>
            </a:endParaRPr>
          </a:p>
          <a:p>
            <a:pPr>
              <a:spcBef>
                <a:spcPct val="20000"/>
              </a:spcBef>
            </a:pPr>
            <a:endParaRPr lang="en-US" dirty="0" smtClean="0">
              <a:solidFill>
                <a:prstClr val="black"/>
              </a:solidFill>
              <a:latin typeface="Arial" panose="020B0604020202020204" pitchFamily="34" charset="0"/>
              <a:cs typeface="Arial" panose="020B0604020202020204" pitchFamily="34" charset="0"/>
            </a:endParaRPr>
          </a:p>
          <a:p>
            <a:pPr>
              <a:spcBef>
                <a:spcPct val="20000"/>
              </a:spcBef>
            </a:pPr>
            <a:r>
              <a:rPr lang="en-US" dirty="0" smtClean="0">
                <a:solidFill>
                  <a:prstClr val="black"/>
                </a:solidFill>
                <a:latin typeface="Arial" panose="020B0604020202020204" pitchFamily="34" charset="0"/>
                <a:cs typeface="Arial" panose="020B0604020202020204" pitchFamily="34" charset="0"/>
              </a:rPr>
              <a:t>Once we have a sufficient CAT model, the mechanical and optical design process can start.</a:t>
            </a:r>
          </a:p>
          <a:p>
            <a:pPr>
              <a:spcBef>
                <a:spcPct val="20000"/>
              </a:spcBef>
            </a:pPr>
            <a:endParaRPr lang="en-US" dirty="0">
              <a:solidFill>
                <a:prstClr val="black"/>
              </a:solidFill>
              <a:latin typeface="Arial" panose="020B0604020202020204" pitchFamily="34" charset="0"/>
              <a:cs typeface="Arial" panose="020B0604020202020204" pitchFamily="34" charset="0"/>
            </a:endParaRPr>
          </a:p>
          <a:p>
            <a:pPr>
              <a:spcBef>
                <a:spcPct val="20000"/>
              </a:spcBef>
            </a:pPr>
            <a:r>
              <a:rPr lang="en-US" dirty="0" smtClean="0">
                <a:solidFill>
                  <a:prstClr val="black"/>
                </a:solidFill>
                <a:latin typeface="Arial" panose="020B0604020202020204" pitchFamily="34" charset="0"/>
                <a:cs typeface="Arial" panose="020B0604020202020204" pitchFamily="34" charset="0"/>
              </a:rPr>
              <a:t>If specifications of JET components cannot be determined, we could continue with the choice to replace them by new and known components.</a:t>
            </a:r>
          </a:p>
          <a:p>
            <a:pPr>
              <a:spcBef>
                <a:spcPct val="20000"/>
              </a:spcBef>
            </a:pPr>
            <a:endParaRPr lang="en-US" dirty="0">
              <a:solidFill>
                <a:prstClr val="black"/>
              </a:solidFill>
              <a:latin typeface="Arial" panose="020B0604020202020204" pitchFamily="34" charset="0"/>
              <a:cs typeface="Arial" panose="020B0604020202020204" pitchFamily="34" charset="0"/>
            </a:endParaRPr>
          </a:p>
          <a:p>
            <a:pPr>
              <a:spcBef>
                <a:spcPct val="20000"/>
              </a:spcBef>
            </a:pPr>
            <a:r>
              <a:rPr lang="en-US" dirty="0" smtClean="0">
                <a:solidFill>
                  <a:prstClr val="black"/>
                </a:solidFill>
                <a:latin typeface="Arial" panose="020B0604020202020204" pitchFamily="34" charset="0"/>
                <a:cs typeface="Arial" panose="020B0604020202020204" pitchFamily="34" charset="0"/>
              </a:rPr>
              <a:t>If RGA sensitivity tests cannot be conducted, we could assume them to be successful as the first test were promising. If sensitivity yields to be too low, still multi spot accumulation by </a:t>
            </a:r>
            <a:r>
              <a:rPr lang="en-US" dirty="0" err="1" smtClean="0">
                <a:solidFill>
                  <a:prstClr val="black"/>
                </a:solidFill>
                <a:latin typeface="Arial" panose="020B0604020202020204" pitchFamily="34" charset="0"/>
                <a:cs typeface="Arial" panose="020B0604020202020204" pitchFamily="34" charset="0"/>
              </a:rPr>
              <a:t>rastering</a:t>
            </a:r>
            <a:r>
              <a:rPr lang="en-US" dirty="0" smtClean="0">
                <a:solidFill>
                  <a:prstClr val="black"/>
                </a:solidFill>
                <a:latin typeface="Arial" panose="020B0604020202020204" pitchFamily="34" charset="0"/>
                <a:cs typeface="Arial" panose="020B0604020202020204" pitchFamily="34" charset="0"/>
              </a:rPr>
              <a:t> of target should overcome this.</a:t>
            </a:r>
            <a:endParaRPr lang="en-US" dirty="0">
              <a:solidFill>
                <a:prstClr val="black"/>
              </a:solidFill>
              <a:latin typeface="Arial" panose="020B0604020202020204" pitchFamily="34" charset="0"/>
              <a:cs typeface="Arial" panose="020B0604020202020204" pitchFamily="34" charset="0"/>
            </a:endParaRPr>
          </a:p>
          <a:p>
            <a:pPr>
              <a:spcBef>
                <a:spcPct val="20000"/>
              </a:spcBef>
            </a:pPr>
            <a:endParaRPr lang="en-US" dirty="0" smtClean="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0113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42">
            <a:extLst>
              <a:ext uri="{FF2B5EF4-FFF2-40B4-BE49-F238E27FC236}">
                <a16:creationId xmlns:a16="http://schemas.microsoft.com/office/drawing/2014/main" id="{6286C8E4-E276-4C55-A3A6-1F80C65CE841}"/>
              </a:ext>
            </a:extLst>
          </p:cNvPr>
          <p:cNvSpPr txBox="1">
            <a:spLocks/>
          </p:cNvSpPr>
          <p:nvPr/>
        </p:nvSpPr>
        <p:spPr>
          <a:xfrm>
            <a:off x="119336" y="96065"/>
            <a:ext cx="11626658" cy="457200"/>
          </a:xfrm>
          <a:prstGeom prst="rect">
            <a:avLst/>
          </a:prstGeom>
        </p:spPr>
        <p:txBody>
          <a:bodyPr vert="horz" lIns="0" tIns="0" rIns="0" bIns="0" rtlCol="0" anchor="t" anchorCtr="0">
            <a:noAutofit/>
          </a:bodyPr>
          <a:lstStyle>
            <a:lvl1pPr algn="l" defTabSz="850391" rtl="0" eaLnBrk="1" latinLnBrk="0" hangingPunct="1">
              <a:lnSpc>
                <a:spcPts val="2900"/>
              </a:lnSpc>
              <a:spcBef>
                <a:spcPct val="0"/>
              </a:spcBef>
              <a:buNone/>
              <a:defRPr sz="2604" b="1" kern="1200" cap="all" spc="100" baseline="0">
                <a:solidFill>
                  <a:schemeClr val="accent1"/>
                </a:solidFill>
                <a:latin typeface="+mj-lt"/>
                <a:ea typeface="+mj-ea"/>
                <a:cs typeface="+mj-cs"/>
              </a:defRPr>
            </a:lvl1pPr>
          </a:lstStyle>
          <a:p>
            <a:r>
              <a:rPr lang="en-GB" sz="2300" cap="none" dirty="0" smtClean="0">
                <a:latin typeface="Arial" panose="020B0604020202020204" pitchFamily="34" charset="0"/>
                <a:cs typeface="Arial" panose="020B0604020202020204" pitchFamily="34" charset="0"/>
              </a:rPr>
              <a:t>Completion of concept design phase</a:t>
            </a:r>
            <a:endParaRPr lang="en-GB" sz="2300" cap="none" dirty="0">
              <a:latin typeface="Arial" panose="020B0604020202020204" pitchFamily="34" charset="0"/>
              <a:cs typeface="Arial" panose="020B0604020202020204" pitchFamily="34" charset="0"/>
            </a:endParaRPr>
          </a:p>
        </p:txBody>
      </p:sp>
      <p:sp>
        <p:nvSpPr>
          <p:cNvPr id="21" name="Rechteck 20">
            <a:extLst>
              <a:ext uri="{FF2B5EF4-FFF2-40B4-BE49-F238E27FC236}">
                <a16:creationId xmlns:a16="http://schemas.microsoft.com/office/drawing/2014/main" id="{4D596F88-44D3-4D7B-B97F-5D160EC53CA3}"/>
              </a:ext>
            </a:extLst>
          </p:cNvPr>
          <p:cNvSpPr/>
          <p:nvPr/>
        </p:nvSpPr>
        <p:spPr>
          <a:xfrm>
            <a:off x="191344" y="908720"/>
            <a:ext cx="11881320" cy="4832092"/>
          </a:xfrm>
          <a:prstGeom prst="rect">
            <a:avLst/>
          </a:prstGeom>
        </p:spPr>
        <p:txBody>
          <a:bodyPr wrap="square">
            <a:spAutoFit/>
          </a:bodyPr>
          <a:lstStyle/>
          <a:p>
            <a:pPr marL="285750" indent="-285750">
              <a:spcBef>
                <a:spcPct val="20000"/>
              </a:spcBef>
              <a:buFont typeface="Arial" panose="020B0604020202020204" pitchFamily="34" charset="0"/>
              <a:buChar char="•"/>
            </a:pPr>
            <a:r>
              <a:rPr lang="en-GB" sz="2000" dirty="0" smtClean="0">
                <a:solidFill>
                  <a:prstClr val="black"/>
                </a:solidFill>
                <a:latin typeface="Arial" panose="020B0604020202020204" pitchFamily="34" charset="0"/>
                <a:cs typeface="Arial" panose="020B0604020202020204" pitchFamily="34" charset="0"/>
              </a:rPr>
              <a:t>Until now we focused on mirror guided laser beam from roof lab to target:</a:t>
            </a:r>
            <a:br>
              <a:rPr lang="en-GB" sz="2000" dirty="0" smtClean="0">
                <a:solidFill>
                  <a:prstClr val="black"/>
                </a:solidFill>
                <a:latin typeface="Arial" panose="020B0604020202020204" pitchFamily="34" charset="0"/>
                <a:cs typeface="Arial" panose="020B0604020202020204" pitchFamily="34" charset="0"/>
              </a:rPr>
            </a:br>
            <a:r>
              <a:rPr lang="en-GB" sz="2000" dirty="0" smtClean="0">
                <a:solidFill>
                  <a:prstClr val="black"/>
                </a:solidFill>
                <a:latin typeface="Arial" panose="020B0604020202020204" pitchFamily="34" charset="0"/>
                <a:cs typeface="Arial" panose="020B0604020202020204" pitchFamily="34" charset="0"/>
              </a:rPr>
              <a:t>needed: First (rough) ZEMAX model to indicate which laser divergence acceptable (=&gt; laser choice)</a:t>
            </a:r>
          </a:p>
          <a:p>
            <a:pPr marL="285750" indent="-285750">
              <a:spcBef>
                <a:spcPct val="20000"/>
              </a:spcBef>
              <a:buFont typeface="Arial" panose="020B0604020202020204" pitchFamily="34" charset="0"/>
              <a:buChar char="•"/>
            </a:pPr>
            <a:r>
              <a:rPr lang="en-GB" sz="2000" dirty="0" smtClean="0">
                <a:solidFill>
                  <a:prstClr val="black"/>
                </a:solidFill>
                <a:latin typeface="Arial" panose="020B0604020202020204" pitchFamily="34" charset="0"/>
                <a:cs typeface="Arial" panose="020B0604020202020204" pitchFamily="34" charset="0"/>
              </a:rPr>
              <a:t>new possibility discovered by M.M. recently: 4 radiation hard fibres (2 good) in torus hall that were inspected for pyrometer IR light =&gt; fibres could be used for laser guiding</a:t>
            </a:r>
          </a:p>
          <a:p>
            <a:pPr marL="742950" lvl="1" indent="-285750">
              <a:spcBef>
                <a:spcPct val="20000"/>
              </a:spcBef>
              <a:buFont typeface="Arial" panose="020B0604020202020204" pitchFamily="34" charset="0"/>
              <a:buChar char="•"/>
            </a:pPr>
            <a:r>
              <a:rPr lang="en-GB" sz="2000" dirty="0" smtClean="0">
                <a:solidFill>
                  <a:schemeClr val="accent3"/>
                </a:solidFill>
                <a:latin typeface="Arial" panose="020B0604020202020204" pitchFamily="34" charset="0"/>
                <a:cs typeface="Arial" panose="020B0604020202020204" pitchFamily="34" charset="0"/>
              </a:rPr>
              <a:t>simplifies optical setup considerably as mirror beam guidance not necessary (only last mirrors)</a:t>
            </a:r>
          </a:p>
          <a:p>
            <a:pPr marL="742950" lvl="1" indent="-285750">
              <a:spcBef>
                <a:spcPct val="20000"/>
              </a:spcBef>
              <a:buFont typeface="Arial" panose="020B0604020202020204" pitchFamily="34" charset="0"/>
              <a:buChar char="•"/>
            </a:pPr>
            <a:r>
              <a:rPr lang="en-GB" sz="2000" dirty="0" smtClean="0">
                <a:solidFill>
                  <a:schemeClr val="accent3"/>
                </a:solidFill>
                <a:latin typeface="Arial" panose="020B0604020202020204" pitchFamily="34" charset="0"/>
                <a:cs typeface="Arial" panose="020B0604020202020204" pitchFamily="34" charset="0"/>
              </a:rPr>
              <a:t>very sharp beam edge</a:t>
            </a:r>
          </a:p>
          <a:p>
            <a:pPr marL="742950" lvl="1" indent="-285750">
              <a:spcBef>
                <a:spcPct val="20000"/>
              </a:spcBef>
              <a:buFont typeface="Arial" panose="020B0604020202020204" pitchFamily="34" charset="0"/>
              <a:buChar char="•"/>
            </a:pPr>
            <a:r>
              <a:rPr lang="en-GB" sz="2000" dirty="0" smtClean="0">
                <a:solidFill>
                  <a:schemeClr val="accent3"/>
                </a:solidFill>
                <a:latin typeface="Arial" panose="020B0604020202020204" pitchFamily="34" charset="0"/>
                <a:cs typeface="Arial" panose="020B0604020202020204" pitchFamily="34" charset="0"/>
              </a:rPr>
              <a:t>pyrometer measurement in laser spot straightforward</a:t>
            </a:r>
          </a:p>
          <a:p>
            <a:pPr marL="742950" lvl="1" indent="-285750">
              <a:spcBef>
                <a:spcPct val="20000"/>
              </a:spcBef>
              <a:buFont typeface="Arial" panose="020B0604020202020204" pitchFamily="34" charset="0"/>
              <a:buChar char="•"/>
            </a:pPr>
            <a:r>
              <a:rPr lang="en-GB" sz="2000" dirty="0" smtClean="0">
                <a:solidFill>
                  <a:srgbClr val="FF0000"/>
                </a:solidFill>
                <a:latin typeface="Arial" panose="020B0604020202020204" pitchFamily="34" charset="0"/>
                <a:cs typeface="Arial" panose="020B0604020202020204" pitchFamily="34" charset="0"/>
              </a:rPr>
              <a:t>specifications of these 30 year old fibres unknown, absolute transmission unknown,</a:t>
            </a:r>
          </a:p>
          <a:p>
            <a:pPr marL="742950" lvl="1" indent="-285750">
              <a:spcBef>
                <a:spcPct val="20000"/>
              </a:spcBef>
              <a:buFont typeface="Arial" panose="020B0604020202020204" pitchFamily="34" charset="0"/>
              <a:buChar char="•"/>
            </a:pPr>
            <a:r>
              <a:rPr lang="en-GB" sz="2000" dirty="0" smtClean="0">
                <a:solidFill>
                  <a:schemeClr val="accent3"/>
                </a:solidFill>
                <a:latin typeface="Arial" panose="020B0604020202020204" pitchFamily="34" charset="0"/>
                <a:cs typeface="Arial" panose="020B0604020202020204" pitchFamily="34" charset="0"/>
              </a:rPr>
              <a:t>spectral transmission already measured and good in laser range and IR for </a:t>
            </a:r>
            <a:r>
              <a:rPr lang="en-GB" sz="2000" dirty="0" err="1" smtClean="0">
                <a:solidFill>
                  <a:schemeClr val="accent3"/>
                </a:solidFill>
                <a:latin typeface="Arial" panose="020B0604020202020204" pitchFamily="34" charset="0"/>
                <a:cs typeface="Arial" panose="020B0604020202020204" pitchFamily="34" charset="0"/>
              </a:rPr>
              <a:t>pyrometry</a:t>
            </a:r>
            <a:r>
              <a:rPr lang="en-GB" sz="2000" dirty="0" smtClean="0">
                <a:solidFill>
                  <a:srgbClr val="FF0000"/>
                </a:solidFill>
                <a:latin typeface="Arial" panose="020B0604020202020204" pitchFamily="34" charset="0"/>
                <a:cs typeface="Arial" panose="020B0604020202020204" pitchFamily="34" charset="0"/>
              </a:rPr>
              <a:t/>
            </a:r>
            <a:br>
              <a:rPr lang="en-GB" sz="2000" dirty="0" smtClean="0">
                <a:solidFill>
                  <a:srgbClr val="FF0000"/>
                </a:solidFill>
                <a:latin typeface="Arial" panose="020B0604020202020204" pitchFamily="34" charset="0"/>
                <a:cs typeface="Arial" panose="020B0604020202020204" pitchFamily="34" charset="0"/>
              </a:rPr>
            </a:br>
            <a:r>
              <a:rPr lang="en-GB" sz="2000" dirty="0" smtClean="0">
                <a:solidFill>
                  <a:prstClr val="black"/>
                </a:solidFill>
                <a:latin typeface="Arial" panose="020B0604020202020204" pitchFamily="34" charset="0"/>
                <a:cs typeface="Arial" panose="020B0604020202020204" pitchFamily="34" charset="0"/>
              </a:rPr>
              <a:t>alternative: new similarly doped fibres</a:t>
            </a:r>
          </a:p>
          <a:p>
            <a:pPr marL="285750" indent="-285750">
              <a:spcBef>
                <a:spcPct val="20000"/>
              </a:spcBef>
              <a:buFont typeface="Arial" panose="020B0604020202020204" pitchFamily="34" charset="0"/>
              <a:buChar char="•"/>
            </a:pPr>
            <a:r>
              <a:rPr lang="en-GB" sz="2000" dirty="0" smtClean="0">
                <a:solidFill>
                  <a:prstClr val="black"/>
                </a:solidFill>
                <a:latin typeface="Arial" panose="020B0604020202020204" pitchFamily="34" charset="0"/>
                <a:cs typeface="Arial" panose="020B0604020202020204" pitchFamily="34" charset="0"/>
              </a:rPr>
              <a:t>A.M. on last meeting: We should extend concept phase</a:t>
            </a:r>
            <a:br>
              <a:rPr lang="en-GB" sz="2000" dirty="0" smtClean="0">
                <a:solidFill>
                  <a:prstClr val="black"/>
                </a:solidFill>
                <a:latin typeface="Arial" panose="020B0604020202020204" pitchFamily="34" charset="0"/>
                <a:cs typeface="Arial" panose="020B0604020202020204" pitchFamily="34" charset="0"/>
              </a:rPr>
            </a:br>
            <a:r>
              <a:rPr lang="en-GB" sz="2000" dirty="0" smtClean="0">
                <a:solidFill>
                  <a:prstClr val="black"/>
                </a:solidFill>
                <a:latin typeface="Arial" panose="020B0604020202020204" pitchFamily="34" charset="0"/>
                <a:cs typeface="Arial" panose="020B0604020202020204" pitchFamily="34" charset="0"/>
              </a:rPr>
              <a:t>initially in proposal: until August</a:t>
            </a:r>
            <a:br>
              <a:rPr lang="en-GB" sz="2000" dirty="0" smtClean="0">
                <a:solidFill>
                  <a:prstClr val="black"/>
                </a:solidFill>
                <a:latin typeface="Arial" panose="020B0604020202020204" pitchFamily="34" charset="0"/>
                <a:cs typeface="Arial" panose="020B0604020202020204" pitchFamily="34" charset="0"/>
              </a:rPr>
            </a:br>
            <a:r>
              <a:rPr lang="en-GB" sz="2000" dirty="0" smtClean="0">
                <a:solidFill>
                  <a:prstClr val="black"/>
                </a:solidFill>
                <a:latin typeface="Arial" panose="020B0604020202020204" pitchFamily="34" charset="0"/>
                <a:cs typeface="Arial" panose="020B0604020202020204" pitchFamily="34" charset="0"/>
              </a:rPr>
              <a:t>then changed in PMP: June</a:t>
            </a:r>
            <a:br>
              <a:rPr lang="en-GB" sz="2000" dirty="0" smtClean="0">
                <a:solidFill>
                  <a:prstClr val="black"/>
                </a:solidFill>
                <a:latin typeface="Arial" panose="020B0604020202020204" pitchFamily="34" charset="0"/>
                <a:cs typeface="Arial" panose="020B0604020202020204" pitchFamily="34" charset="0"/>
              </a:rPr>
            </a:br>
            <a:r>
              <a:rPr lang="en-GB" sz="2000" dirty="0" smtClean="0">
                <a:solidFill>
                  <a:prstClr val="black"/>
                </a:solidFill>
                <a:latin typeface="Arial" panose="020B0604020202020204" pitchFamily="34" charset="0"/>
                <a:cs typeface="Arial" panose="020B0604020202020204" pitchFamily="34" charset="0"/>
              </a:rPr>
              <a:t>extend concept phase or mainly pursue initial plan (mirror based), fibre guidance as backup</a:t>
            </a:r>
            <a:endParaRPr lang="en-GB" sz="2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7809371"/>
      </p:ext>
    </p:extLst>
  </p:cSld>
  <p:clrMapOvr>
    <a:masterClrMapping/>
  </p:clrMapOvr>
  <p:timing>
    <p:tnLst>
      <p:par>
        <p:cTn id="1" dur="indefinite" restart="never" nodeType="tmRoot"/>
      </p:par>
    </p:tnLst>
  </p:timing>
</p:sld>
</file>

<file path=ppt/theme/theme1.xml><?xml version="1.0" encoding="utf-8"?>
<a:theme xmlns:a="http://schemas.openxmlformats.org/drawingml/2006/main" name="Jülich">
  <a:themeElements>
    <a:clrScheme name="Benutzerdefiniert 1">
      <a:dk1>
        <a:sysClr val="windowText" lastClr="000000"/>
      </a:dk1>
      <a:lt1>
        <a:sysClr val="window" lastClr="FFFFFF"/>
      </a:lt1>
      <a:dk2>
        <a:srgbClr val="6D268E"/>
      </a:dk2>
      <a:lt2>
        <a:srgbClr val="EBEBEB"/>
      </a:lt2>
      <a:accent1>
        <a:srgbClr val="023D6B"/>
      </a:accent1>
      <a:accent2>
        <a:srgbClr val="ADBDE3"/>
      </a:accent2>
      <a:accent3>
        <a:srgbClr val="30A93B"/>
      </a:accent3>
      <a:accent4>
        <a:srgbClr val="FFE900"/>
      </a:accent4>
      <a:accent5>
        <a:srgbClr val="FF8C0C"/>
      </a:accent5>
      <a:accent6>
        <a:srgbClr val="DF0F44"/>
      </a:accent6>
      <a:hlink>
        <a:srgbClr val="0000FF"/>
      </a:hlink>
      <a:folHlink>
        <a:srgbClr val="6D268E"/>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lnSpc>
            <a:spcPct val="95000"/>
          </a:lnSpc>
          <a:defRPr sz="24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lnSpc>
            <a:spcPct val="95000"/>
          </a:lnSpc>
          <a:defRPr sz="2400" dirty="0" err="1" smtClean="0"/>
        </a:defPPr>
      </a:lstStyle>
    </a:txDef>
  </a:objectDefaults>
  <a:extraClrSchemeLst/>
  <a:extLst>
    <a:ext uri="{05A4C25C-085E-4340-85A3-A5531E510DB2}">
      <thm15:themeFamily xmlns:thm15="http://schemas.microsoft.com/office/thememl/2012/main" name="Juelich_PowerPoint_16x9_en.potx" id="{29595BB3-892E-4A2B-BFFC-905C8F8D5303}" vid="{E1FF22B7-866D-4E77-AF2B-40B5522CEB0B}"/>
    </a:ext>
  </a:extLst>
</a:theme>
</file>

<file path=ppt/theme/theme2.xml><?xml version="1.0" encoding="utf-8"?>
<a:theme xmlns:a="http://schemas.openxmlformats.org/drawingml/2006/main" name="Office">
  <a:themeElements>
    <a:clrScheme name="Benutzerdefiniert 282">
      <a:dk1>
        <a:sysClr val="windowText" lastClr="000000"/>
      </a:dk1>
      <a:lt1>
        <a:sysClr val="window" lastClr="FFFFFF"/>
      </a:lt1>
      <a:dk2>
        <a:srgbClr val="AF82B9"/>
      </a:dk2>
      <a:lt2>
        <a:srgbClr val="EBEBEB"/>
      </a:lt2>
      <a:accent1>
        <a:srgbClr val="023D6B"/>
      </a:accent1>
      <a:accent2>
        <a:srgbClr val="ADBDE3"/>
      </a:accent2>
      <a:accent3>
        <a:srgbClr val="B9D25F"/>
      </a:accent3>
      <a:accent4>
        <a:srgbClr val="FAEB5A"/>
      </a:accent4>
      <a:accent5>
        <a:srgbClr val="FAB45A"/>
      </a:accent5>
      <a:accent6>
        <a:srgbClr val="EB5F73"/>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Benutzerdefiniert 282">
      <a:dk1>
        <a:sysClr val="windowText" lastClr="000000"/>
      </a:dk1>
      <a:lt1>
        <a:sysClr val="window" lastClr="FFFFFF"/>
      </a:lt1>
      <a:dk2>
        <a:srgbClr val="AF82B9"/>
      </a:dk2>
      <a:lt2>
        <a:srgbClr val="EBEBEB"/>
      </a:lt2>
      <a:accent1>
        <a:srgbClr val="023D6B"/>
      </a:accent1>
      <a:accent2>
        <a:srgbClr val="ADBDE3"/>
      </a:accent2>
      <a:accent3>
        <a:srgbClr val="B9D25F"/>
      </a:accent3>
      <a:accent4>
        <a:srgbClr val="FAEB5A"/>
      </a:accent4>
      <a:accent5>
        <a:srgbClr val="FAB45A"/>
      </a:accent5>
      <a:accent6>
        <a:srgbClr val="EB5F73"/>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2018-02-28_ppt_16x9_EN</Template>
  <TotalTime>0</TotalTime>
  <Words>465</Words>
  <Application>Microsoft Office PowerPoint</Application>
  <PresentationFormat>Breitbild</PresentationFormat>
  <Paragraphs>43</Paragraphs>
  <Slides>4</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4</vt:i4>
      </vt:variant>
    </vt:vector>
  </HeadingPairs>
  <TitlesOfParts>
    <vt:vector size="7" baseType="lpstr">
      <vt:lpstr>Arial</vt:lpstr>
      <vt:lpstr>Calibri</vt:lpstr>
      <vt:lpstr>Jülich</vt:lpstr>
      <vt:lpstr>LID project schedule risks and mitigations</vt:lpstr>
      <vt:lpstr>PowerPoint-Präsentation</vt:lpstr>
      <vt:lpstr>PowerPoint-Präsentation</vt:lpstr>
      <vt:lpstr>PowerPoint-Präsentation</vt:lpstr>
    </vt:vector>
  </TitlesOfParts>
  <Company>Forschungszentrum Jülich GmbH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headline of presentation</dc:title>
  <dc:creator>Zlobinski</dc:creator>
  <cp:lastModifiedBy>Zlobinski</cp:lastModifiedBy>
  <cp:revision>243</cp:revision>
  <cp:lastPrinted>2019-12-12T08:39:50Z</cp:lastPrinted>
  <dcterms:created xsi:type="dcterms:W3CDTF">2018-10-01T16:40:19Z</dcterms:created>
  <dcterms:modified xsi:type="dcterms:W3CDTF">2020-04-06T08:54:57Z</dcterms:modified>
</cp:coreProperties>
</file>