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15"/>
    <p:restoredTop sz="94670"/>
  </p:normalViewPr>
  <p:slideViewPr>
    <p:cSldViewPr snapToGrid="0" snapToObjects="1">
      <p:cViewPr>
        <p:scale>
          <a:sx n="81" d="100"/>
          <a:sy n="81" d="100"/>
        </p:scale>
        <p:origin x="81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2020-04-15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2020-04-15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2020-04-15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2020-04-15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2020-04-15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2020-04-15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ortal.eufus.eu/documentation/ITM/imports/imp3/public/ETS_VV/VandV_Proposals.pdf" TargetMode="External"/><Relationship Id="rId3" Type="http://schemas.openxmlformats.org/officeDocument/2006/relationships/hyperlink" Target="https://portal.eufus.eu/documentation/ITM/imports/imp3/public/ETS_VV/BenchmarkAstr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Weekly Meeting, 15 April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Actions from previous meeting (8 April)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List of action from 8 April:</a:t>
            </a:r>
            <a:endParaRPr lang="en-GB" dirty="0"/>
          </a:p>
          <a:p>
            <a:r>
              <a:rPr lang="en-GB" dirty="0" smtClean="0"/>
              <a:t>Add “solver” as </a:t>
            </a:r>
            <a:r>
              <a:rPr lang="en-GB" dirty="0"/>
              <a:t>in port for </a:t>
            </a:r>
            <a:r>
              <a:rPr lang="en-GB" dirty="0" err="1"/>
              <a:t>ets-init</a:t>
            </a:r>
            <a:r>
              <a:rPr lang="en-GB" dirty="0"/>
              <a:t> to make sure solver4 has right </a:t>
            </a:r>
            <a:r>
              <a:rPr lang="en-GB" dirty="0" smtClean="0"/>
              <a:t>grid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No progress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What IDSs are needed in from the UAL? Remove IDSs that we do not need</a:t>
            </a:r>
            <a:r>
              <a:rPr lang="en-GB" dirty="0" smtClean="0"/>
              <a:t>.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No progress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Creating grids in </a:t>
            </a:r>
            <a:r>
              <a:rPr lang="en-GB" dirty="0" err="1" smtClean="0"/>
              <a:t>ets-init</a:t>
            </a:r>
            <a:r>
              <a:rPr lang="en-GB" dirty="0" smtClean="0"/>
              <a:t>: we could include tools </a:t>
            </a:r>
            <a:r>
              <a:rPr lang="en-GB" dirty="0"/>
              <a:t>to generate non-uniform grids </a:t>
            </a:r>
            <a:r>
              <a:rPr lang="en-GB" dirty="0" smtClean="0"/>
              <a:t>from ETS-5 (ask Denis </a:t>
            </a:r>
            <a:r>
              <a:rPr lang="en-GB" dirty="0"/>
              <a:t>and </a:t>
            </a:r>
            <a:r>
              <a:rPr lang="en-GB" dirty="0" smtClean="0"/>
              <a:t>Dave for details)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No progress.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Change occurrences for HCD-IDSs such that </a:t>
            </a:r>
            <a:r>
              <a:rPr lang="en-GB" dirty="0" err="1" smtClean="0"/>
              <a:t>occ</a:t>
            </a:r>
            <a:r>
              <a:rPr lang="en-GB" dirty="0" smtClean="0"/>
              <a:t>=2 are used in the iteration loop.</a:t>
            </a:r>
            <a:endParaRPr lang="en-GB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No progress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 smtClean="0"/>
          </a:p>
          <a:p>
            <a:r>
              <a:rPr lang="en-GB" dirty="0" smtClean="0"/>
              <a:t>Regression </a:t>
            </a:r>
            <a:r>
              <a:rPr lang="en-GB" dirty="0"/>
              <a:t>testing: Jorge will check if it is possible to include </a:t>
            </a:r>
            <a:r>
              <a:rPr lang="en-GB" dirty="0" smtClean="0"/>
              <a:t>the </a:t>
            </a:r>
            <a:r>
              <a:rPr lang="en-GB" dirty="0" err="1" smtClean="0"/>
              <a:t>Pereverzev</a:t>
            </a:r>
            <a:r>
              <a:rPr lang="en-GB" dirty="0" smtClean="0"/>
              <a:t>-tests </a:t>
            </a:r>
            <a:r>
              <a:rPr lang="en-GB" dirty="0" smtClean="0"/>
              <a:t>in </a:t>
            </a:r>
            <a:r>
              <a:rPr lang="en-GB" dirty="0"/>
              <a:t>the </a:t>
            </a:r>
            <a:r>
              <a:rPr lang="en-GB" dirty="0" err="1"/>
              <a:t>simFile</a:t>
            </a:r>
            <a:r>
              <a:rPr lang="en-GB" dirty="0"/>
              <a:t>-testing</a:t>
            </a:r>
            <a:r>
              <a:rPr lang="en-GB" dirty="0" smtClean="0"/>
              <a:t>.</a:t>
            </a:r>
            <a:r>
              <a:rPr lang="en-GB" dirty="0"/>
              <a:t> See:</a:t>
            </a:r>
            <a:br>
              <a:rPr lang="en-GB" dirty="0"/>
            </a:b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portal.eufus.eu/documentation/ITM/imports/imp3/public/ETS_VV/VandV_Proposals.pdf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portal.eufus.eu/documentation/ITM/imports/imp3/public/ETS_VV/BenchmarkAstra.pdf</a:t>
            </a:r>
            <a:r>
              <a:rPr lang="en-GB" sz="2400" dirty="0" smtClean="0"/>
              <a:t> 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branches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728367"/>
            <a:ext cx="11167376" cy="5627983"/>
          </a:xfrm>
        </p:spPr>
        <p:txBody>
          <a:bodyPr>
            <a:noAutofit/>
          </a:bodyPr>
          <a:lstStyle/>
          <a:p>
            <a:pPr marL="0" indent="0">
              <a:lnSpc>
                <a:spcPct val="99000"/>
              </a:lnSpc>
              <a:spcBef>
                <a:spcPts val="500"/>
              </a:spcBef>
              <a:buNone/>
            </a:pPr>
            <a:r>
              <a:rPr lang="en-GB" sz="2000" dirty="0" smtClean="0"/>
              <a:t>From last week: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 smtClean="0"/>
              <a:t>IPramp</a:t>
            </a:r>
            <a:r>
              <a:rPr lang="en-GB" sz="2000" dirty="0" smtClean="0"/>
              <a:t>, by Jorge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 smtClean="0"/>
              <a:t>revise_impurities</a:t>
            </a:r>
            <a:r>
              <a:rPr lang="en-GB" sz="2000" dirty="0" smtClean="0"/>
              <a:t>, by Denis</a:t>
            </a:r>
          </a:p>
          <a:p>
            <a:pPr marL="0" indent="0">
              <a:lnSpc>
                <a:spcPct val="99000"/>
              </a:lnSpc>
              <a:spcBef>
                <a:spcPts val="500"/>
              </a:spcBef>
              <a:buNone/>
            </a:pPr>
            <a:endParaRPr lang="en-GB" sz="1600" dirty="0" smtClean="0"/>
          </a:p>
          <a:p>
            <a:pPr marL="0" indent="0">
              <a:lnSpc>
                <a:spcPct val="99000"/>
              </a:lnSpc>
              <a:spcBef>
                <a:spcPts val="500"/>
              </a:spcBef>
              <a:buNone/>
            </a:pPr>
            <a:r>
              <a:rPr lang="en-GB" sz="2000" dirty="0" smtClean="0"/>
              <a:t>Merged for </a:t>
            </a:r>
            <a:r>
              <a:rPr lang="en-GB" sz="2000" dirty="0" err="1" smtClean="0"/>
              <a:t>ets_core</a:t>
            </a:r>
            <a:r>
              <a:rPr lang="en-GB" sz="2000" dirty="0" smtClean="0"/>
              <a:t>/0.0.1: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 smtClean="0"/>
              <a:t>ne_diagnostics</a:t>
            </a:r>
            <a:r>
              <a:rPr lang="en-GB" sz="2000" dirty="0" smtClean="0"/>
              <a:t>, by </a:t>
            </a:r>
            <a:r>
              <a:rPr lang="en-GB" sz="2000" dirty="0" err="1" smtClean="0"/>
              <a:t>Dmitriy</a:t>
            </a:r>
            <a:r>
              <a:rPr lang="en-GB" sz="2000" dirty="0" smtClean="0"/>
              <a:t>: see presentation later on.</a:t>
            </a:r>
            <a:endParaRPr lang="en-GB" sz="2000" dirty="0"/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/>
              <a:t>setGridInETSInit</a:t>
            </a:r>
            <a:r>
              <a:rPr lang="en-GB" sz="2000" dirty="0"/>
              <a:t>, by </a:t>
            </a:r>
            <a:r>
              <a:rPr lang="en-GB" sz="2000" dirty="0" smtClean="0"/>
              <a:t>Thomas: Allows the user to specify the grid to be used.</a:t>
            </a:r>
            <a:endParaRPr lang="en-GB" sz="2000" dirty="0"/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 smtClean="0"/>
              <a:t>database_profiles</a:t>
            </a:r>
            <a:r>
              <a:rPr lang="en-GB" sz="2000" dirty="0" smtClean="0"/>
              <a:t>, by Daniel and Thomas: ne, </a:t>
            </a:r>
            <a:r>
              <a:rPr lang="en-GB" sz="2000" dirty="0" err="1" smtClean="0"/>
              <a:t>ni</a:t>
            </a:r>
            <a:r>
              <a:rPr lang="en-GB" sz="2000" dirty="0" smtClean="0"/>
              <a:t>, </a:t>
            </a:r>
            <a:r>
              <a:rPr lang="en-GB" sz="2000" dirty="0" err="1" smtClean="0"/>
              <a:t>Te</a:t>
            </a:r>
            <a:r>
              <a:rPr lang="en-GB" sz="2000" dirty="0" smtClean="0"/>
              <a:t>, </a:t>
            </a:r>
            <a:r>
              <a:rPr lang="en-GB" sz="2000" dirty="0" err="1" smtClean="0"/>
              <a:t>Ti</a:t>
            </a:r>
            <a:r>
              <a:rPr lang="en-GB" sz="2000" dirty="0" smtClean="0"/>
              <a:t> now have </a:t>
            </a:r>
            <a:r>
              <a:rPr lang="en-GB" sz="2000" dirty="0" err="1" smtClean="0"/>
              <a:t>computation_mode</a:t>
            </a:r>
            <a:r>
              <a:rPr lang="sv-SE" sz="2000" dirty="0"/>
              <a:t>=</a:t>
            </a:r>
            <a:r>
              <a:rPr lang="en-GB" sz="2000" dirty="0" smtClean="0"/>
              <a:t>interpretative and </a:t>
            </a:r>
            <a:r>
              <a:rPr lang="en-GB" sz="2000" dirty="0" err="1" smtClean="0"/>
              <a:t>boundary_condition_type</a:t>
            </a:r>
            <a:r>
              <a:rPr lang="en-GB" sz="2000" dirty="0" smtClean="0"/>
              <a:t>=</a:t>
            </a:r>
            <a:r>
              <a:rPr lang="en-GB" sz="2000" dirty="0" err="1" smtClean="0"/>
              <a:t>interpretative_value</a:t>
            </a:r>
            <a:r>
              <a:rPr lang="en-GB" sz="2000" dirty="0" smtClean="0"/>
              <a:t>/</a:t>
            </a:r>
            <a:r>
              <a:rPr lang="en-GB" sz="2000" dirty="0" err="1" smtClean="0"/>
              <a:t>interpretative_gradient</a:t>
            </a:r>
            <a:r>
              <a:rPr lang="en-GB" sz="2000" dirty="0" smtClean="0"/>
              <a:t>.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/>
              <a:t>density_consistency</a:t>
            </a:r>
            <a:r>
              <a:rPr lang="en-GB" sz="2000" dirty="0"/>
              <a:t>, by Thomas: small branch for ETS-</a:t>
            </a:r>
            <a:r>
              <a:rPr lang="en-GB" sz="2000" dirty="0" err="1"/>
              <a:t>Init</a:t>
            </a:r>
            <a:r>
              <a:rPr lang="en-GB" sz="2000" dirty="0"/>
              <a:t>, to ensure that </a:t>
            </a:r>
            <a:r>
              <a:rPr lang="en-GB" sz="2000" dirty="0" err="1"/>
              <a:t>Zeff</a:t>
            </a:r>
            <a:r>
              <a:rPr lang="en-GB" sz="2000" dirty="0"/>
              <a:t> and similar fields is consistent with ion </a:t>
            </a:r>
            <a:r>
              <a:rPr lang="en-GB" sz="2000" dirty="0" err="1"/>
              <a:t>speices</a:t>
            </a:r>
            <a:r>
              <a:rPr lang="en-GB" sz="2000" dirty="0"/>
              <a:t> and densities</a:t>
            </a:r>
            <a:r>
              <a:rPr lang="en-GB" sz="2000" dirty="0" smtClean="0"/>
              <a:t>.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/>
              <a:t>transport_combiner</a:t>
            </a:r>
            <a:r>
              <a:rPr lang="en-GB" sz="2000" dirty="0"/>
              <a:t>, by Thomas: use linear interpolation of D &amp; V to avoid negative diffusion</a:t>
            </a:r>
            <a:r>
              <a:rPr lang="en-GB" sz="2000" dirty="0" smtClean="0"/>
              <a:t>.</a:t>
            </a:r>
            <a:endParaRPr lang="en-GB" sz="2000" b="1" i="1" dirty="0"/>
          </a:p>
          <a:p>
            <a:pPr marL="0" indent="0">
              <a:lnSpc>
                <a:spcPct val="99000"/>
              </a:lnSpc>
              <a:spcBef>
                <a:spcPts val="500"/>
              </a:spcBef>
              <a:buNone/>
            </a:pPr>
            <a:endParaRPr lang="en-GB" sz="1600" dirty="0"/>
          </a:p>
          <a:p>
            <a:pPr marL="0" indent="0">
              <a:lnSpc>
                <a:spcPct val="99000"/>
              </a:lnSpc>
              <a:spcBef>
                <a:spcPts val="500"/>
              </a:spcBef>
              <a:buNone/>
            </a:pPr>
            <a:r>
              <a:rPr lang="en-GB" sz="2000" dirty="0" smtClean="0"/>
              <a:t>New branches:</a:t>
            </a:r>
          </a:p>
          <a:p>
            <a:pPr>
              <a:lnSpc>
                <a:spcPct val="99000"/>
              </a:lnSpc>
              <a:spcBef>
                <a:spcPts val="500"/>
              </a:spcBef>
            </a:pPr>
            <a:r>
              <a:rPr lang="en-GB" sz="2000" b="1" i="1" dirty="0" err="1" smtClean="0"/>
              <a:t>obsolescentIDSfields</a:t>
            </a:r>
            <a:r>
              <a:rPr lang="en-GB" sz="2000" dirty="0" smtClean="0"/>
              <a:t>, by Thomas: Make the </a:t>
            </a:r>
            <a:r>
              <a:rPr lang="en-GB" sz="2000" dirty="0" err="1" smtClean="0"/>
              <a:t>ets_core</a:t>
            </a:r>
            <a:r>
              <a:rPr lang="en-GB" sz="2000" dirty="0" smtClean="0"/>
              <a:t> independent of obsolescent IDS fields. </a:t>
            </a:r>
            <a:br>
              <a:rPr lang="en-GB" sz="2000" dirty="0" smtClean="0"/>
            </a:br>
            <a:r>
              <a:rPr lang="en-GB" sz="2000" dirty="0" smtClean="0"/>
              <a:t>	</a:t>
            </a:r>
            <a:r>
              <a:rPr lang="en-GB" sz="2000" i="1" dirty="0" smtClean="0"/>
              <a:t>Question</a:t>
            </a:r>
            <a:r>
              <a:rPr lang="en-GB" sz="2000" dirty="0" smtClean="0"/>
              <a:t>: What definition do we use for PROFILES%VTOR?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46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361</TotalTime>
  <Words>257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WIMAS-2 Weekly Meeting, 15 April 2020</vt:lpstr>
      <vt:lpstr>Actions from previous meeting (8 April)</vt:lpstr>
      <vt:lpstr>Active branches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branches in ets-core, 15 April 2020</dc:title>
  <dc:creator>Thomas Johnson</dc:creator>
  <cp:lastModifiedBy>Thomas Johnson</cp:lastModifiedBy>
  <cp:revision>9</cp:revision>
  <dcterms:created xsi:type="dcterms:W3CDTF">2020-04-14T17:26:55Z</dcterms:created>
  <dcterms:modified xsi:type="dcterms:W3CDTF">2020-04-15T10:03:05Z</dcterms:modified>
</cp:coreProperties>
</file>