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84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3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0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34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3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5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5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3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7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4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F33-25ED-4D4E-8D22-BF2C50533697}" type="datetimeFigureOut">
              <a:rPr lang="en-US" smtClean="0"/>
              <a:t>11/17/2023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DCF65-A359-49BF-81A8-147EB5B693E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uro-fusion.org/event/2844/" TargetMode="External"/><Relationship Id="rId2" Type="http://schemas.openxmlformats.org/officeDocument/2006/relationships/hyperlink" Target="https://indico.euro-fusion.org/event/2832/attachments/5008/8779/2023_11_13_25thLHDCampaign_v231113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urofusion-wpw7x@ipp.mpg.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7156" y="1122363"/>
            <a:ext cx="1033272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Potentials for joint experiments on TJ-II, H-J, LHD and W7-X (HSX?)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… along CWGM Topics</a:t>
            </a:r>
          </a:p>
          <a:p>
            <a:endParaRPr lang="en-US" dirty="0"/>
          </a:p>
          <a:p>
            <a:r>
              <a:rPr lang="en-US" dirty="0" smtClean="0"/>
              <a:t>Andreas Dinklage</a:t>
            </a:r>
          </a:p>
          <a:p>
            <a:r>
              <a:rPr lang="en-US" dirty="0" smtClean="0"/>
              <a:t>19.11.2023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62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experiments H-J, TJ-II, LHD, W7-X (HSX?)</a:t>
            </a:r>
            <a:endParaRPr lang="en-US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Timeline for TJ-II and LHD: Dec.1</a:t>
            </a:r>
            <a:r>
              <a:rPr lang="en-US" baseline="30000" dirty="0" smtClean="0"/>
              <a:t>st</a:t>
            </a:r>
            <a:r>
              <a:rPr lang="en-US" dirty="0" smtClean="0"/>
              <a:t> and Nov. 30</a:t>
            </a:r>
            <a:r>
              <a:rPr lang="en-US" baseline="30000" dirty="0" smtClean="0"/>
              <a:t>th</a:t>
            </a:r>
            <a:r>
              <a:rPr lang="en-US" dirty="0" smtClean="0"/>
              <a:t> 2023</a:t>
            </a:r>
          </a:p>
          <a:p>
            <a:r>
              <a:rPr lang="en-US" sz="1100" dirty="0" smtClean="0"/>
              <a:t>LHD: </a:t>
            </a:r>
            <a:r>
              <a:rPr lang="en-US" sz="1100" dirty="0" smtClean="0">
                <a:hlinkClick r:id="rId2"/>
              </a:rPr>
              <a:t>https://indico.euro-fusion.org/event/2832/attachments/5008/8779/2023_11_13_25thLHDCampaign_v231113a.pdf</a:t>
            </a:r>
            <a:endParaRPr lang="en-US" sz="1100" dirty="0" smtClean="0"/>
          </a:p>
          <a:p>
            <a:r>
              <a:rPr lang="en-US" sz="1100" dirty="0" smtClean="0"/>
              <a:t>TJ-II: </a:t>
            </a:r>
            <a:r>
              <a:rPr lang="en-US" sz="1100" dirty="0" smtClean="0">
                <a:hlinkClick r:id="rId3"/>
              </a:rPr>
              <a:t>https://indico.euro-fusion.org/event/2844/</a:t>
            </a:r>
            <a:r>
              <a:rPr lang="en-US" sz="1100" dirty="0" smtClean="0"/>
              <a:t> </a:t>
            </a:r>
          </a:p>
          <a:p>
            <a:r>
              <a:rPr lang="en-US" dirty="0" smtClean="0"/>
              <a:t>W7-X: time line for additional proposals being worked out</a:t>
            </a:r>
          </a:p>
          <a:p>
            <a:r>
              <a:rPr lang="en-US" dirty="0" smtClean="0"/>
              <a:t>Check for actions on </a:t>
            </a:r>
            <a:r>
              <a:rPr lang="en-US" dirty="0" err="1" smtClean="0"/>
              <a:t>Heliotron</a:t>
            </a:r>
            <a:r>
              <a:rPr lang="en-US" dirty="0" smtClean="0"/>
              <a:t>-J (communicate this discussion to </a:t>
            </a:r>
            <a:r>
              <a:rPr lang="en-US" dirty="0" err="1" smtClean="0"/>
              <a:t>Kaz</a:t>
            </a:r>
            <a:r>
              <a:rPr lang="en-US" dirty="0" smtClean="0"/>
              <a:t> Nagasaki)</a:t>
            </a:r>
          </a:p>
          <a:p>
            <a:r>
              <a:rPr lang="en-US" dirty="0" smtClean="0"/>
              <a:t>Status HSX (</a:t>
            </a:r>
            <a:r>
              <a:rPr lang="en-US" dirty="0" smtClean="0"/>
              <a:t>communicate this discussion to</a:t>
            </a:r>
            <a:r>
              <a:rPr lang="en-US" dirty="0" smtClean="0"/>
              <a:t> Ben Geiger)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meeting: identify topics for the submission of joint proposals and define specific next step actions for joint proposals (</a:t>
            </a:r>
            <a:r>
              <a:rPr lang="en-US" smtClean="0"/>
              <a:t>need acceptance </a:t>
            </a:r>
            <a:r>
              <a:rPr lang="en-US" dirty="0" smtClean="0"/>
              <a:t>of the PCs)</a:t>
            </a:r>
          </a:p>
          <a:p>
            <a:r>
              <a:rPr lang="en-US" dirty="0" smtClean="0"/>
              <a:t>INCO 2024 proposals (missions outside Europe) by end of this week (by Wednesday to be on the safe side for processing) to </a:t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eurofusion-wpw7x@ipp.mpg.de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255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dinklage_17</a:t>
            </a:r>
            <a:endParaRPr lang="en-US" dirty="0"/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972" y="3639232"/>
            <a:ext cx="6689625" cy="249504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72" y="365125"/>
            <a:ext cx="6178398" cy="327410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611" y="6212992"/>
            <a:ext cx="5801119" cy="19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2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Breitbild</PresentationFormat>
  <Paragraphs>16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Potentials for joint experiments on TJ-II, H-J, LHD and W7-X (HSX?)</vt:lpstr>
      <vt:lpstr>Joint experiments H-J, TJ-II, LHD, W7-X (HSX?)</vt:lpstr>
      <vt:lpstr>dinklage_17</vt:lpstr>
    </vt:vector>
  </TitlesOfParts>
  <Company>Max-Planck-Institut f. Plasmaphysik, Greifswald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Dinklage, Andreas</dc:creator>
  <cp:lastModifiedBy>Dinklage, Andreas</cp:lastModifiedBy>
  <cp:revision>13</cp:revision>
  <dcterms:created xsi:type="dcterms:W3CDTF">2023-11-17T14:13:32Z</dcterms:created>
  <dcterms:modified xsi:type="dcterms:W3CDTF">2023-11-20T13:05:58Z</dcterms:modified>
</cp:coreProperties>
</file>