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8" r:id="rId2"/>
    <p:sldId id="551" r:id="rId3"/>
    <p:sldId id="557" r:id="rId4"/>
    <p:sldId id="553" r:id="rId5"/>
    <p:sldId id="556" r:id="rId6"/>
    <p:sldId id="527" r:id="rId7"/>
    <p:sldId id="545" r:id="rId8"/>
    <p:sldId id="544" r:id="rId9"/>
    <p:sldId id="550" r:id="rId10"/>
    <p:sldId id="534" r:id="rId11"/>
    <p:sldId id="536" r:id="rId12"/>
    <p:sldId id="537" r:id="rId13"/>
    <p:sldId id="538" r:id="rId14"/>
    <p:sldId id="528" r:id="rId15"/>
    <p:sldId id="529" r:id="rId16"/>
    <p:sldId id="539" r:id="rId17"/>
    <p:sldId id="540" r:id="rId18"/>
    <p:sldId id="530" r:id="rId19"/>
    <p:sldId id="541" r:id="rId20"/>
    <p:sldId id="531" r:id="rId21"/>
    <p:sldId id="558" r:id="rId22"/>
    <p:sldId id="542" r:id="rId23"/>
    <p:sldId id="532" r:id="rId24"/>
    <p:sldId id="543" r:id="rId25"/>
    <p:sldId id="548" r:id="rId2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D7599C-3C09-E41F-2A75-2DD36C0A57D0}" name="RAMON LOPEZ CANSINO" initials="RLC" userId="S::rlopez1@us.es::8ffe6fed-c8b9-4ac5-8dfe-527684af93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uel" initials="S" lastIdx="2" clrIdx="0">
    <p:extLst>
      <p:ext uri="{19B8F6BF-5375-455C-9EA6-DF929625EA0E}">
        <p15:presenceInfo xmlns:p15="http://schemas.microsoft.com/office/powerpoint/2012/main" userId="Sa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6666FF"/>
    <a:srgbClr val="66CCFF"/>
    <a:srgbClr val="000000"/>
    <a:srgbClr val="00339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A2EAC-B70C-41A0-B653-8323E5EC07EA}" v="8858" dt="2023-12-04T09:37:09.72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24" autoAdjust="0"/>
  </p:normalViewPr>
  <p:slideViewPr>
    <p:cSldViewPr snapToGrid="0">
      <p:cViewPr varScale="1">
        <p:scale>
          <a:sx n="102" d="100"/>
          <a:sy n="102" d="100"/>
        </p:scale>
        <p:origin x="342"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N LOPEZ CANSINO" userId="S::ramlopcan@alum.us.es::edc95754-6107-4fa4-96b4-0ca743ba198b" providerId="AD" clId="Web-{8F85CE92-C8C7-8536-10D5-3A690209334B}"/>
    <pc:docChg chg="modSld">
      <pc:chgData name="RAMON LOPEZ CANSINO" userId="S::ramlopcan@alum.us.es::edc95754-6107-4fa4-96b4-0ca743ba198b" providerId="AD" clId="Web-{8F85CE92-C8C7-8536-10D5-3A690209334B}" dt="2023-11-17T09:05:14.385" v="0" actId="1076"/>
      <pc:docMkLst>
        <pc:docMk/>
      </pc:docMkLst>
      <pc:sldChg chg="modSp">
        <pc:chgData name="RAMON LOPEZ CANSINO" userId="S::ramlopcan@alum.us.es::edc95754-6107-4fa4-96b4-0ca743ba198b" providerId="AD" clId="Web-{8F85CE92-C8C7-8536-10D5-3A690209334B}" dt="2023-11-17T09:05:14.385" v="0" actId="1076"/>
        <pc:sldMkLst>
          <pc:docMk/>
          <pc:sldMk cId="662737143" sldId="526"/>
        </pc:sldMkLst>
        <pc:spChg chg="mod">
          <ac:chgData name="RAMON LOPEZ CANSINO" userId="S::ramlopcan@alum.us.es::edc95754-6107-4fa4-96b4-0ca743ba198b" providerId="AD" clId="Web-{8F85CE92-C8C7-8536-10D5-3A690209334B}" dt="2023-11-17T09:05:14.385" v="0" actId="1076"/>
          <ac:spMkLst>
            <pc:docMk/>
            <pc:sldMk cId="662737143" sldId="526"/>
            <ac:spMk id="5" creationId="{80B011DE-B8A8-7752-D381-B2C85B27589D}"/>
          </ac:spMkLst>
        </pc:spChg>
      </pc:sldChg>
    </pc:docChg>
  </pc:docChgLst>
  <pc:docChgLst>
    <pc:chgData name="RAMON LOPEZ CANSINO" userId="edc95754-6107-4fa4-96b4-0ca743ba198b" providerId="ADAL" clId="{F19A2EAC-B70C-41A0-B653-8323E5EC07EA}"/>
    <pc:docChg chg="undo custSel addSld delSld modSld sldOrd modMainMaster">
      <pc:chgData name="RAMON LOPEZ CANSINO" userId="edc95754-6107-4fa4-96b4-0ca743ba198b" providerId="ADAL" clId="{F19A2EAC-B70C-41A0-B653-8323E5EC07EA}" dt="2023-12-04T11:06:06.826" v="23828" actId="1036"/>
      <pc:docMkLst>
        <pc:docMk/>
      </pc:docMkLst>
      <pc:sldChg chg="delSp modSp add mod">
        <pc:chgData name="RAMON LOPEZ CANSINO" userId="edc95754-6107-4fa4-96b4-0ca743ba198b" providerId="ADAL" clId="{F19A2EAC-B70C-41A0-B653-8323E5EC07EA}" dt="2023-12-01T10:16:15.454" v="21523" actId="478"/>
        <pc:sldMkLst>
          <pc:docMk/>
          <pc:sldMk cId="884112224" sldId="258"/>
        </pc:sldMkLst>
        <pc:spChg chg="del mod">
          <ac:chgData name="RAMON LOPEZ CANSINO" userId="edc95754-6107-4fa4-96b4-0ca743ba198b" providerId="ADAL" clId="{F19A2EAC-B70C-41A0-B653-8323E5EC07EA}" dt="2023-12-01T10:16:13.062" v="21522" actId="478"/>
          <ac:spMkLst>
            <pc:docMk/>
            <pc:sldMk cId="884112224" sldId="258"/>
            <ac:spMk id="2" creationId="{00000000-0000-0000-0000-000000000000}"/>
          </ac:spMkLst>
        </pc:spChg>
        <pc:spChg chg="del">
          <ac:chgData name="RAMON LOPEZ CANSINO" userId="edc95754-6107-4fa4-96b4-0ca743ba198b" providerId="ADAL" clId="{F19A2EAC-B70C-41A0-B653-8323E5EC07EA}" dt="2023-12-01T10:16:04.286" v="21520" actId="478"/>
          <ac:spMkLst>
            <pc:docMk/>
            <pc:sldMk cId="884112224" sldId="258"/>
            <ac:spMk id="3" creationId="{00000000-0000-0000-0000-000000000000}"/>
          </ac:spMkLst>
        </pc:spChg>
        <pc:spChg chg="del">
          <ac:chgData name="RAMON LOPEZ CANSINO" userId="edc95754-6107-4fa4-96b4-0ca743ba198b" providerId="ADAL" clId="{F19A2EAC-B70C-41A0-B653-8323E5EC07EA}" dt="2023-12-01T10:16:15.454" v="21523" actId="478"/>
          <ac:spMkLst>
            <pc:docMk/>
            <pc:sldMk cId="884112224" sldId="258"/>
            <ac:spMk id="4" creationId="{00000000-0000-0000-0000-000000000000}"/>
          </ac:spMkLst>
        </pc:spChg>
        <pc:spChg chg="mod">
          <ac:chgData name="RAMON LOPEZ CANSINO" userId="edc95754-6107-4fa4-96b4-0ca743ba198b" providerId="ADAL" clId="{F19A2EAC-B70C-41A0-B653-8323E5EC07EA}" dt="2023-11-28T11:05:01.259" v="17357" actId="1038"/>
          <ac:spMkLst>
            <pc:docMk/>
            <pc:sldMk cId="884112224" sldId="258"/>
            <ac:spMk id="7" creationId="{00000000-0000-0000-0000-000000000000}"/>
          </ac:spMkLst>
        </pc:spChg>
        <pc:spChg chg="mod">
          <ac:chgData name="RAMON LOPEZ CANSINO" userId="edc95754-6107-4fa4-96b4-0ca743ba198b" providerId="ADAL" clId="{F19A2EAC-B70C-41A0-B653-8323E5EC07EA}" dt="2023-11-28T11:14:20.448" v="17587" actId="20577"/>
          <ac:spMkLst>
            <pc:docMk/>
            <pc:sldMk cId="884112224" sldId="258"/>
            <ac:spMk id="8" creationId="{00000000-0000-0000-0000-000000000000}"/>
          </ac:spMkLst>
        </pc:spChg>
      </pc:sldChg>
      <pc:sldChg chg="addSp delSp modSp add del mod ord">
        <pc:chgData name="RAMON LOPEZ CANSINO" userId="edc95754-6107-4fa4-96b4-0ca743ba198b" providerId="ADAL" clId="{F19A2EAC-B70C-41A0-B653-8323E5EC07EA}" dt="2023-12-01T10:15:18.328" v="21516"/>
        <pc:sldMkLst>
          <pc:docMk/>
          <pc:sldMk cId="3756965653" sldId="525"/>
        </pc:sldMkLst>
        <pc:spChg chg="mod">
          <ac:chgData name="RAMON LOPEZ CANSINO" userId="edc95754-6107-4fa4-96b4-0ca743ba198b" providerId="ADAL" clId="{F19A2EAC-B70C-41A0-B653-8323E5EC07EA}" dt="2023-11-21T08:43:22.737" v="15043" actId="1035"/>
          <ac:spMkLst>
            <pc:docMk/>
            <pc:sldMk cId="3756965653" sldId="525"/>
            <ac:spMk id="2" creationId="{008253CD-055A-8B29-0A9B-2E3B066A92B2}"/>
          </ac:spMkLst>
        </pc:spChg>
        <pc:grpChg chg="add del mod">
          <ac:chgData name="RAMON LOPEZ CANSINO" userId="edc95754-6107-4fa4-96b4-0ca743ba198b" providerId="ADAL" clId="{F19A2EAC-B70C-41A0-B653-8323E5EC07EA}" dt="2023-11-21T08:44:11.828" v="15046" actId="478"/>
          <ac:grpSpMkLst>
            <pc:docMk/>
            <pc:sldMk cId="3756965653" sldId="525"/>
            <ac:grpSpMk id="4" creationId="{6495A907-240E-972D-2A6D-0885AF67F249}"/>
          </ac:grpSpMkLst>
        </pc:grpChg>
        <pc:picChg chg="mod">
          <ac:chgData name="RAMON LOPEZ CANSINO" userId="edc95754-6107-4fa4-96b4-0ca743ba198b" providerId="ADAL" clId="{F19A2EAC-B70C-41A0-B653-8323E5EC07EA}" dt="2023-11-21T08:43:09.979" v="14995"/>
          <ac:picMkLst>
            <pc:docMk/>
            <pc:sldMk cId="3756965653" sldId="525"/>
            <ac:picMk id="5" creationId="{39EB99DB-9648-CF2B-7D5C-1E33FCCA794D}"/>
          </ac:picMkLst>
        </pc:picChg>
        <pc:picChg chg="mod">
          <ac:chgData name="RAMON LOPEZ CANSINO" userId="edc95754-6107-4fa4-96b4-0ca743ba198b" providerId="ADAL" clId="{F19A2EAC-B70C-41A0-B653-8323E5EC07EA}" dt="2023-11-21T08:43:09.979" v="14995"/>
          <ac:picMkLst>
            <pc:docMk/>
            <pc:sldMk cId="3756965653" sldId="525"/>
            <ac:picMk id="6" creationId="{4110D831-C918-F484-0E89-2A06D4E840E5}"/>
          </ac:picMkLst>
        </pc:picChg>
        <pc:picChg chg="add mod">
          <ac:chgData name="RAMON LOPEZ CANSINO" userId="edc95754-6107-4fa4-96b4-0ca743ba198b" providerId="ADAL" clId="{F19A2EAC-B70C-41A0-B653-8323E5EC07EA}" dt="2023-11-21T08:44:28.315" v="15117" actId="1035"/>
          <ac:picMkLst>
            <pc:docMk/>
            <pc:sldMk cId="3756965653" sldId="525"/>
            <ac:picMk id="7" creationId="{E5F39CD7-2FE5-23D4-0366-73390AFDB5A4}"/>
          </ac:picMkLst>
        </pc:picChg>
      </pc:sldChg>
      <pc:sldChg chg="addSp delSp modSp mod ord">
        <pc:chgData name="RAMON LOPEZ CANSINO" userId="edc95754-6107-4fa4-96b4-0ca743ba198b" providerId="ADAL" clId="{F19A2EAC-B70C-41A0-B653-8323E5EC07EA}" dt="2023-12-01T10:35:43.672" v="21734"/>
        <pc:sldMkLst>
          <pc:docMk/>
          <pc:sldMk cId="662737143" sldId="526"/>
        </pc:sldMkLst>
        <pc:spChg chg="mod">
          <ac:chgData name="RAMON LOPEZ CANSINO" userId="edc95754-6107-4fa4-96b4-0ca743ba198b" providerId="ADAL" clId="{F19A2EAC-B70C-41A0-B653-8323E5EC07EA}" dt="2023-11-28T13:58:01.362" v="17782" actId="1037"/>
          <ac:spMkLst>
            <pc:docMk/>
            <pc:sldMk cId="662737143" sldId="526"/>
            <ac:spMk id="2" creationId="{86ECD92C-6CC3-141D-97C7-44255D4C4F4C}"/>
          </ac:spMkLst>
        </pc:spChg>
        <pc:spChg chg="del mod">
          <ac:chgData name="RAMON LOPEZ CANSINO" userId="edc95754-6107-4fa4-96b4-0ca743ba198b" providerId="ADAL" clId="{F19A2EAC-B70C-41A0-B653-8323E5EC07EA}" dt="2023-11-17T08:34:49.689" v="1220" actId="478"/>
          <ac:spMkLst>
            <pc:docMk/>
            <pc:sldMk cId="662737143" sldId="526"/>
            <ac:spMk id="4" creationId="{51E03D21-CAFC-0920-66FC-DD6F57A2D6F9}"/>
          </ac:spMkLst>
        </pc:spChg>
        <pc:spChg chg="add mod">
          <ac:chgData name="RAMON LOPEZ CANSINO" userId="edc95754-6107-4fa4-96b4-0ca743ba198b" providerId="ADAL" clId="{F19A2EAC-B70C-41A0-B653-8323E5EC07EA}" dt="2023-11-28T10:56:41.072" v="17106" actId="20577"/>
          <ac:spMkLst>
            <pc:docMk/>
            <pc:sldMk cId="662737143" sldId="526"/>
            <ac:spMk id="4" creationId="{B5BEBC49-D35C-A92F-CE8D-13286552A9A3}"/>
          </ac:spMkLst>
        </pc:spChg>
        <pc:spChg chg="add mod">
          <ac:chgData name="RAMON LOPEZ CANSINO" userId="edc95754-6107-4fa4-96b4-0ca743ba198b" providerId="ADAL" clId="{F19A2EAC-B70C-41A0-B653-8323E5EC07EA}" dt="2023-11-17T08:19:44.791" v="733" actId="1076"/>
          <ac:spMkLst>
            <pc:docMk/>
            <pc:sldMk cId="662737143" sldId="526"/>
            <ac:spMk id="5" creationId="{80B011DE-B8A8-7752-D381-B2C85B27589D}"/>
          </ac:spMkLst>
        </pc:spChg>
        <pc:spChg chg="add mod">
          <ac:chgData name="RAMON LOPEZ CANSINO" userId="edc95754-6107-4fa4-96b4-0ca743ba198b" providerId="ADAL" clId="{F19A2EAC-B70C-41A0-B653-8323E5EC07EA}" dt="2023-11-19T15:57:31.441" v="6096" actId="1035"/>
          <ac:spMkLst>
            <pc:docMk/>
            <pc:sldMk cId="662737143" sldId="526"/>
            <ac:spMk id="6" creationId="{44B16A51-4CFD-81D1-994C-518A570C9F66}"/>
          </ac:spMkLst>
        </pc:spChg>
        <pc:spChg chg="add mod">
          <ac:chgData name="RAMON LOPEZ CANSINO" userId="edc95754-6107-4fa4-96b4-0ca743ba198b" providerId="ADAL" clId="{F19A2EAC-B70C-41A0-B653-8323E5EC07EA}" dt="2023-11-19T16:15:08.808" v="6964" actId="2711"/>
          <ac:spMkLst>
            <pc:docMk/>
            <pc:sldMk cId="662737143" sldId="526"/>
            <ac:spMk id="7" creationId="{F7987D25-EAF1-711E-FA5A-7BD8253E6310}"/>
          </ac:spMkLst>
        </pc:spChg>
        <pc:spChg chg="add mod">
          <ac:chgData name="RAMON LOPEZ CANSINO" userId="edc95754-6107-4fa4-96b4-0ca743ba198b" providerId="ADAL" clId="{F19A2EAC-B70C-41A0-B653-8323E5EC07EA}" dt="2023-11-19T16:15:08.808" v="6964" actId="2711"/>
          <ac:spMkLst>
            <pc:docMk/>
            <pc:sldMk cId="662737143" sldId="526"/>
            <ac:spMk id="8" creationId="{315FE440-8F39-E00F-7358-A1344CC7969F}"/>
          </ac:spMkLst>
        </pc:spChg>
        <pc:spChg chg="add mod">
          <ac:chgData name="RAMON LOPEZ CANSINO" userId="edc95754-6107-4fa4-96b4-0ca743ba198b" providerId="ADAL" clId="{F19A2EAC-B70C-41A0-B653-8323E5EC07EA}" dt="2023-11-19T16:15:08.808" v="6964" actId="2711"/>
          <ac:spMkLst>
            <pc:docMk/>
            <pc:sldMk cId="662737143" sldId="526"/>
            <ac:spMk id="9" creationId="{85A4E2B3-4204-9EE1-7417-B5A406E88C2B}"/>
          </ac:spMkLst>
        </pc:spChg>
        <pc:spChg chg="add mod">
          <ac:chgData name="RAMON LOPEZ CANSINO" userId="edc95754-6107-4fa4-96b4-0ca743ba198b" providerId="ADAL" clId="{F19A2EAC-B70C-41A0-B653-8323E5EC07EA}" dt="2023-11-27T09:28:40.250" v="16694" actId="1038"/>
          <ac:spMkLst>
            <pc:docMk/>
            <pc:sldMk cId="662737143" sldId="526"/>
            <ac:spMk id="11" creationId="{370B5A9A-1F75-F402-CB73-97ED30393112}"/>
          </ac:spMkLst>
        </pc:spChg>
        <pc:spChg chg="add mod">
          <ac:chgData name="RAMON LOPEZ CANSINO" userId="edc95754-6107-4fa4-96b4-0ca743ba198b" providerId="ADAL" clId="{F19A2EAC-B70C-41A0-B653-8323E5EC07EA}" dt="2023-11-27T09:28:40.250" v="16694" actId="1038"/>
          <ac:spMkLst>
            <pc:docMk/>
            <pc:sldMk cId="662737143" sldId="526"/>
            <ac:spMk id="12" creationId="{59F014A4-2CC0-924E-3A08-C9FA24F3BE32}"/>
          </ac:spMkLst>
        </pc:spChg>
        <pc:spChg chg="add mod">
          <ac:chgData name="RAMON LOPEZ CANSINO" userId="edc95754-6107-4fa4-96b4-0ca743ba198b" providerId="ADAL" clId="{F19A2EAC-B70C-41A0-B653-8323E5EC07EA}" dt="2023-11-28T10:55:49.633" v="17066" actId="1036"/>
          <ac:spMkLst>
            <pc:docMk/>
            <pc:sldMk cId="662737143" sldId="526"/>
            <ac:spMk id="13" creationId="{6B7646FD-7B9C-D7B9-BFA4-B8370489780A}"/>
          </ac:spMkLst>
        </pc:spChg>
        <pc:spChg chg="add mod">
          <ac:chgData name="RAMON LOPEZ CANSINO" userId="edc95754-6107-4fa4-96b4-0ca743ba198b" providerId="ADAL" clId="{F19A2EAC-B70C-41A0-B653-8323E5EC07EA}" dt="2023-11-19T15:42:26.900" v="5558" actId="571"/>
          <ac:spMkLst>
            <pc:docMk/>
            <pc:sldMk cId="662737143" sldId="526"/>
            <ac:spMk id="15" creationId="{1DA16BB5-9C8F-C737-8A75-627EE89ACA3B}"/>
          </ac:spMkLst>
        </pc:spChg>
        <pc:spChg chg="add mod">
          <ac:chgData name="RAMON LOPEZ CANSINO" userId="edc95754-6107-4fa4-96b4-0ca743ba198b" providerId="ADAL" clId="{F19A2EAC-B70C-41A0-B653-8323E5EC07EA}" dt="2023-11-28T10:56:31.410" v="17104" actId="20577"/>
          <ac:spMkLst>
            <pc:docMk/>
            <pc:sldMk cId="662737143" sldId="526"/>
            <ac:spMk id="16" creationId="{8D868105-8DCB-4DD3-502D-8E4773F11158}"/>
          </ac:spMkLst>
        </pc:spChg>
        <pc:spChg chg="add mod">
          <ac:chgData name="RAMON LOPEZ CANSINO" userId="edc95754-6107-4fa4-96b4-0ca743ba198b" providerId="ADAL" clId="{F19A2EAC-B70C-41A0-B653-8323E5EC07EA}" dt="2023-11-19T15:42:32.146" v="5560" actId="571"/>
          <ac:spMkLst>
            <pc:docMk/>
            <pc:sldMk cId="662737143" sldId="526"/>
            <ac:spMk id="16" creationId="{AA4F9681-0DB1-ACB5-B9A5-455E16197C5D}"/>
          </ac:spMkLst>
        </pc:spChg>
        <pc:spChg chg="add mod">
          <ac:chgData name="RAMON LOPEZ CANSINO" userId="edc95754-6107-4fa4-96b4-0ca743ba198b" providerId="ADAL" clId="{F19A2EAC-B70C-41A0-B653-8323E5EC07EA}" dt="2023-11-19T15:42:32.146" v="5560" actId="571"/>
          <ac:spMkLst>
            <pc:docMk/>
            <pc:sldMk cId="662737143" sldId="526"/>
            <ac:spMk id="17" creationId="{F3B586CA-4C31-E4FF-160D-EF8D2B67E872}"/>
          </ac:spMkLst>
        </pc:spChg>
        <pc:spChg chg="add mod">
          <ac:chgData name="RAMON LOPEZ CANSINO" userId="edc95754-6107-4fa4-96b4-0ca743ba198b" providerId="ADAL" clId="{F19A2EAC-B70C-41A0-B653-8323E5EC07EA}" dt="2023-11-19T16:14:43.764" v="6961" actId="2711"/>
          <ac:spMkLst>
            <pc:docMk/>
            <pc:sldMk cId="662737143" sldId="526"/>
            <ac:spMk id="18" creationId="{CA103147-3869-A89F-58FB-190BCBE2007D}"/>
          </ac:spMkLst>
        </pc:spChg>
        <pc:grpChg chg="add mod">
          <ac:chgData name="RAMON LOPEZ CANSINO" userId="edc95754-6107-4fa4-96b4-0ca743ba198b" providerId="ADAL" clId="{F19A2EAC-B70C-41A0-B653-8323E5EC07EA}" dt="2023-11-19T16:15:17.905" v="6977" actId="1038"/>
          <ac:grpSpMkLst>
            <pc:docMk/>
            <pc:sldMk cId="662737143" sldId="526"/>
            <ac:grpSpMk id="10" creationId="{F871AECF-7815-5289-3AFD-6642722FD4C8}"/>
          </ac:grpSpMkLst>
        </pc:grpChg>
        <pc:picChg chg="del">
          <ac:chgData name="RAMON LOPEZ CANSINO" userId="edc95754-6107-4fa4-96b4-0ca743ba198b" providerId="ADAL" clId="{F19A2EAC-B70C-41A0-B653-8323E5EC07EA}" dt="2023-11-16T15:23:31.324" v="627" actId="478"/>
          <ac:picMkLst>
            <pc:docMk/>
            <pc:sldMk cId="662737143" sldId="526"/>
            <ac:picMk id="4" creationId="{0DC114E9-8478-759C-FEC9-81BA4BCE873F}"/>
          </ac:picMkLst>
        </pc:picChg>
        <pc:picChg chg="add mod modCrop">
          <ac:chgData name="RAMON LOPEZ CANSINO" userId="edc95754-6107-4fa4-96b4-0ca743ba198b" providerId="ADAL" clId="{F19A2EAC-B70C-41A0-B653-8323E5EC07EA}" dt="2023-11-19T15:57:53.325" v="6149" actId="1035"/>
          <ac:picMkLst>
            <pc:docMk/>
            <pc:sldMk cId="662737143" sldId="526"/>
            <ac:picMk id="4" creationId="{BD54F851-496E-ADE8-B5F4-3B0971578761}"/>
          </ac:picMkLst>
        </pc:picChg>
        <pc:picChg chg="del mod">
          <ac:chgData name="RAMON LOPEZ CANSINO" userId="edc95754-6107-4fa4-96b4-0ca743ba198b" providerId="ADAL" clId="{F19A2EAC-B70C-41A0-B653-8323E5EC07EA}" dt="2023-11-28T16:36:24.962" v="17837" actId="478"/>
          <ac:picMkLst>
            <pc:docMk/>
            <pc:sldMk cId="662737143" sldId="526"/>
            <ac:picMk id="15" creationId="{0DDF1460-19E7-7440-C0FD-35C2BB06729B}"/>
          </ac:picMkLst>
        </pc:picChg>
        <pc:picChg chg="add mod">
          <ac:chgData name="RAMON LOPEZ CANSINO" userId="edc95754-6107-4fa4-96b4-0ca743ba198b" providerId="ADAL" clId="{F19A2EAC-B70C-41A0-B653-8323E5EC07EA}" dt="2023-11-28T16:36:40.482" v="17842" actId="1076"/>
          <ac:picMkLst>
            <pc:docMk/>
            <pc:sldMk cId="662737143" sldId="526"/>
            <ac:picMk id="17" creationId="{CB533484-E73E-0013-4AC7-0C5492C64797}"/>
          </ac:picMkLst>
        </pc:picChg>
        <pc:cxnChg chg="add mod">
          <ac:chgData name="RAMON LOPEZ CANSINO" userId="edc95754-6107-4fa4-96b4-0ca743ba198b" providerId="ADAL" clId="{F19A2EAC-B70C-41A0-B653-8323E5EC07EA}" dt="2023-11-19T15:57:43.332" v="6119" actId="1036"/>
          <ac:cxnSpMkLst>
            <pc:docMk/>
            <pc:sldMk cId="662737143" sldId="526"/>
            <ac:cxnSpMk id="14" creationId="{A2428002-14E2-EB6A-E902-902486F600D3}"/>
          </ac:cxnSpMkLst>
        </pc:cxnChg>
      </pc:sldChg>
      <pc:sldChg chg="addSp delSp modSp add del mod ord">
        <pc:chgData name="RAMON LOPEZ CANSINO" userId="edc95754-6107-4fa4-96b4-0ca743ba198b" providerId="ADAL" clId="{F19A2EAC-B70C-41A0-B653-8323E5EC07EA}" dt="2023-11-21T08:36:30.808" v="14764" actId="1038"/>
        <pc:sldMkLst>
          <pc:docMk/>
          <pc:sldMk cId="611497141" sldId="527"/>
        </pc:sldMkLst>
        <pc:spChg chg="mod">
          <ac:chgData name="RAMON LOPEZ CANSINO" userId="edc95754-6107-4fa4-96b4-0ca743ba198b" providerId="ADAL" clId="{F19A2EAC-B70C-41A0-B653-8323E5EC07EA}" dt="2023-11-21T08:36:30.808" v="14764" actId="1038"/>
          <ac:spMkLst>
            <pc:docMk/>
            <pc:sldMk cId="611497141" sldId="527"/>
            <ac:spMk id="2" creationId="{9A330675-1E7A-6771-570E-8EA7307B4130}"/>
          </ac:spMkLst>
        </pc:spChg>
        <pc:picChg chg="add del mod modCrop">
          <ac:chgData name="RAMON LOPEZ CANSINO" userId="edc95754-6107-4fa4-96b4-0ca743ba198b" providerId="ADAL" clId="{F19A2EAC-B70C-41A0-B653-8323E5EC07EA}" dt="2023-11-21T08:35:07.360" v="14683" actId="478"/>
          <ac:picMkLst>
            <pc:docMk/>
            <pc:sldMk cId="611497141" sldId="527"/>
            <ac:picMk id="5" creationId="{CE8C28D9-5864-85F6-B8EC-49AA93B2D426}"/>
          </ac:picMkLst>
        </pc:picChg>
        <pc:picChg chg="add del mod">
          <ac:chgData name="RAMON LOPEZ CANSINO" userId="edc95754-6107-4fa4-96b4-0ca743ba198b" providerId="ADAL" clId="{F19A2EAC-B70C-41A0-B653-8323E5EC07EA}" dt="2023-11-21T08:32:47.510" v="14625" actId="478"/>
          <ac:picMkLst>
            <pc:docMk/>
            <pc:sldMk cId="611497141" sldId="527"/>
            <ac:picMk id="7" creationId="{3C52BA97-24C1-3EF3-2024-3AF9E454ABE3}"/>
          </ac:picMkLst>
        </pc:picChg>
        <pc:picChg chg="add del mod modCrop">
          <ac:chgData name="RAMON LOPEZ CANSINO" userId="edc95754-6107-4fa4-96b4-0ca743ba198b" providerId="ADAL" clId="{F19A2EAC-B70C-41A0-B653-8323E5EC07EA}" dt="2023-11-21T08:35:07.360" v="14683" actId="478"/>
          <ac:picMkLst>
            <pc:docMk/>
            <pc:sldMk cId="611497141" sldId="527"/>
            <ac:picMk id="8" creationId="{CF1F4688-0615-9FC4-6C15-3F0CE85C6DEB}"/>
          </ac:picMkLst>
        </pc:picChg>
      </pc:sldChg>
      <pc:sldChg chg="addSp delSp modSp mod chgLayout">
        <pc:chgData name="RAMON LOPEZ CANSINO" userId="edc95754-6107-4fa4-96b4-0ca743ba198b" providerId="ADAL" clId="{F19A2EAC-B70C-41A0-B653-8323E5EC07EA}" dt="2023-11-28T13:32:12.469" v="17774" actId="27636"/>
        <pc:sldMkLst>
          <pc:docMk/>
          <pc:sldMk cId="428263359" sldId="528"/>
        </pc:sldMkLst>
        <pc:spChg chg="add mod ord">
          <ac:chgData name="RAMON LOPEZ CANSINO" userId="edc95754-6107-4fa4-96b4-0ca743ba198b" providerId="ADAL" clId="{F19A2EAC-B70C-41A0-B653-8323E5EC07EA}" dt="2023-11-28T13:32:12.469" v="17774" actId="27636"/>
          <ac:spMkLst>
            <pc:docMk/>
            <pc:sldMk cId="428263359" sldId="528"/>
            <ac:spMk id="2" creationId="{65753A28-D676-E66F-246A-469CD3B4B0F8}"/>
          </ac:spMkLst>
        </pc:spChg>
        <pc:spChg chg="mod ord">
          <ac:chgData name="RAMON LOPEZ CANSINO" userId="edc95754-6107-4fa4-96b4-0ca743ba198b" providerId="ADAL" clId="{F19A2EAC-B70C-41A0-B653-8323E5EC07EA}" dt="2023-11-27T12:56:38.315" v="16758" actId="1037"/>
          <ac:spMkLst>
            <pc:docMk/>
            <pc:sldMk cId="428263359" sldId="528"/>
            <ac:spMk id="3" creationId="{4C56807F-28EE-B8D7-862F-9231FC8C8162}"/>
          </ac:spMkLst>
        </pc:spChg>
        <pc:spChg chg="add del mod">
          <ac:chgData name="RAMON LOPEZ CANSINO" userId="edc95754-6107-4fa4-96b4-0ca743ba198b" providerId="ADAL" clId="{F19A2EAC-B70C-41A0-B653-8323E5EC07EA}" dt="2023-11-19T16:12:07.869" v="6891" actId="478"/>
          <ac:spMkLst>
            <pc:docMk/>
            <pc:sldMk cId="428263359" sldId="528"/>
            <ac:spMk id="5" creationId="{DB7EA2AA-40F4-EF7E-15B7-F353B7CF1ECE}"/>
          </ac:spMkLst>
        </pc:spChg>
        <pc:picChg chg="mod ord">
          <ac:chgData name="RAMON LOPEZ CANSINO" userId="edc95754-6107-4fa4-96b4-0ca743ba198b" providerId="ADAL" clId="{F19A2EAC-B70C-41A0-B653-8323E5EC07EA}" dt="2023-11-19T16:07:46.216" v="6733" actId="1038"/>
          <ac:picMkLst>
            <pc:docMk/>
            <pc:sldMk cId="428263359" sldId="528"/>
            <ac:picMk id="4" creationId="{EE2BB395-9DCC-86FE-648F-D9CB89F96A4E}"/>
          </ac:picMkLst>
        </pc:picChg>
        <pc:picChg chg="mod">
          <ac:chgData name="RAMON LOPEZ CANSINO" userId="edc95754-6107-4fa4-96b4-0ca743ba198b" providerId="ADAL" clId="{F19A2EAC-B70C-41A0-B653-8323E5EC07EA}" dt="2023-11-19T16:07:39.184" v="6710" actId="1038"/>
          <ac:picMkLst>
            <pc:docMk/>
            <pc:sldMk cId="428263359" sldId="528"/>
            <ac:picMk id="6" creationId="{57223B90-9DF0-4D02-A1AF-5E0FB6EB298C}"/>
          </ac:picMkLst>
        </pc:picChg>
        <pc:picChg chg="mod">
          <ac:chgData name="RAMON LOPEZ CANSINO" userId="edc95754-6107-4fa4-96b4-0ca743ba198b" providerId="ADAL" clId="{F19A2EAC-B70C-41A0-B653-8323E5EC07EA}" dt="2023-11-20T10:44:57.145" v="10568" actId="1036"/>
          <ac:picMkLst>
            <pc:docMk/>
            <pc:sldMk cId="428263359" sldId="528"/>
            <ac:picMk id="7" creationId="{21887070-D5DB-38EA-E7E1-AAED9392387A}"/>
          </ac:picMkLst>
        </pc:picChg>
      </pc:sldChg>
      <pc:sldChg chg="addSp delSp modSp mod ord">
        <pc:chgData name="RAMON LOPEZ CANSINO" userId="edc95754-6107-4fa4-96b4-0ca743ba198b" providerId="ADAL" clId="{F19A2EAC-B70C-41A0-B653-8323E5EC07EA}" dt="2023-11-20T10:07:21.985" v="8891" actId="113"/>
        <pc:sldMkLst>
          <pc:docMk/>
          <pc:sldMk cId="735849291" sldId="529"/>
        </pc:sldMkLst>
        <pc:spChg chg="add mod ord">
          <ac:chgData name="RAMON LOPEZ CANSINO" userId="edc95754-6107-4fa4-96b4-0ca743ba198b" providerId="ADAL" clId="{F19A2EAC-B70C-41A0-B653-8323E5EC07EA}" dt="2023-11-20T10:07:21.985" v="8891" actId="113"/>
          <ac:spMkLst>
            <pc:docMk/>
            <pc:sldMk cId="735849291" sldId="529"/>
            <ac:spMk id="2" creationId="{3835EE4B-D0C8-270D-DAA7-1318ACA71546}"/>
          </ac:spMkLst>
        </pc:spChg>
        <pc:spChg chg="mod">
          <ac:chgData name="RAMON LOPEZ CANSINO" userId="edc95754-6107-4fa4-96b4-0ca743ba198b" providerId="ADAL" clId="{F19A2EAC-B70C-41A0-B653-8323E5EC07EA}" dt="2023-11-19T22:38:52.454" v="7434" actId="20577"/>
          <ac:spMkLst>
            <pc:docMk/>
            <pc:sldMk cId="735849291" sldId="529"/>
            <ac:spMk id="3" creationId="{47D6A96A-56C0-F186-43C9-FEDC892958AD}"/>
          </ac:spMkLst>
        </pc:spChg>
        <pc:picChg chg="mod">
          <ac:chgData name="RAMON LOPEZ CANSINO" userId="edc95754-6107-4fa4-96b4-0ca743ba198b" providerId="ADAL" clId="{F19A2EAC-B70C-41A0-B653-8323E5EC07EA}" dt="2023-11-20T09:58:33.971" v="8334" actId="1037"/>
          <ac:picMkLst>
            <pc:docMk/>
            <pc:sldMk cId="735849291" sldId="529"/>
            <ac:picMk id="4" creationId="{6911750A-A332-F7D4-7C52-124A968F7DA5}"/>
          </ac:picMkLst>
        </pc:picChg>
        <pc:picChg chg="add del mod">
          <ac:chgData name="RAMON LOPEZ CANSINO" userId="edc95754-6107-4fa4-96b4-0ca743ba198b" providerId="ADAL" clId="{F19A2EAC-B70C-41A0-B653-8323E5EC07EA}" dt="2023-11-20T09:59:15.089" v="8342" actId="478"/>
          <ac:picMkLst>
            <pc:docMk/>
            <pc:sldMk cId="735849291" sldId="529"/>
            <ac:picMk id="5" creationId="{5648D566-CF90-DA55-89E2-3AE219588A3D}"/>
          </ac:picMkLst>
        </pc:picChg>
        <pc:picChg chg="del mod">
          <ac:chgData name="RAMON LOPEZ CANSINO" userId="edc95754-6107-4fa4-96b4-0ca743ba198b" providerId="ADAL" clId="{F19A2EAC-B70C-41A0-B653-8323E5EC07EA}" dt="2023-11-20T09:59:17.650" v="8343" actId="478"/>
          <ac:picMkLst>
            <pc:docMk/>
            <pc:sldMk cId="735849291" sldId="529"/>
            <ac:picMk id="6" creationId="{9D8A942A-F7F6-3943-EBEE-FB44F9AB9473}"/>
          </ac:picMkLst>
        </pc:picChg>
        <pc:picChg chg="mod modCrop">
          <ac:chgData name="RAMON LOPEZ CANSINO" userId="edc95754-6107-4fa4-96b4-0ca743ba198b" providerId="ADAL" clId="{F19A2EAC-B70C-41A0-B653-8323E5EC07EA}" dt="2023-11-20T09:59:42.806" v="8410" actId="1036"/>
          <ac:picMkLst>
            <pc:docMk/>
            <pc:sldMk cId="735849291" sldId="529"/>
            <ac:picMk id="10" creationId="{4B415BFB-3D27-8E74-DB20-C672587BBC0C}"/>
          </ac:picMkLst>
        </pc:picChg>
        <pc:picChg chg="del mod">
          <ac:chgData name="RAMON LOPEZ CANSINO" userId="edc95754-6107-4fa4-96b4-0ca743ba198b" providerId="ADAL" clId="{F19A2EAC-B70C-41A0-B653-8323E5EC07EA}" dt="2023-11-19T22:42:46.668" v="7439" actId="478"/>
          <ac:picMkLst>
            <pc:docMk/>
            <pc:sldMk cId="735849291" sldId="529"/>
            <ac:picMk id="11" creationId="{4788703C-27B8-6F01-C68A-20676C0345FB}"/>
          </ac:picMkLst>
        </pc:picChg>
      </pc:sldChg>
      <pc:sldChg chg="addSp delSp modSp mod">
        <pc:chgData name="RAMON LOPEZ CANSINO" userId="edc95754-6107-4fa4-96b4-0ca743ba198b" providerId="ADAL" clId="{F19A2EAC-B70C-41A0-B653-8323E5EC07EA}" dt="2023-12-01T09:59:51.388" v="20906" actId="1035"/>
        <pc:sldMkLst>
          <pc:docMk/>
          <pc:sldMk cId="3766541694" sldId="530"/>
        </pc:sldMkLst>
        <pc:spChg chg="mod">
          <ac:chgData name="RAMON LOPEZ CANSINO" userId="edc95754-6107-4fa4-96b4-0ca743ba198b" providerId="ADAL" clId="{F19A2EAC-B70C-41A0-B653-8323E5EC07EA}" dt="2023-11-20T10:30:25.266" v="9542" actId="20577"/>
          <ac:spMkLst>
            <pc:docMk/>
            <pc:sldMk cId="3766541694" sldId="530"/>
            <ac:spMk id="3" creationId="{F1B730C8-61C6-D441-8175-C0326D3AD5E6}"/>
          </ac:spMkLst>
        </pc:spChg>
        <pc:spChg chg="mod">
          <ac:chgData name="RAMON LOPEZ CANSINO" userId="edc95754-6107-4fa4-96b4-0ca743ba198b" providerId="ADAL" clId="{F19A2EAC-B70C-41A0-B653-8323E5EC07EA}" dt="2023-12-01T09:59:34.814" v="20886" actId="14100"/>
          <ac:spMkLst>
            <pc:docMk/>
            <pc:sldMk cId="3766541694" sldId="530"/>
            <ac:spMk id="9" creationId="{02A2D15B-B5A3-5745-E846-1A8B2F4C7EA7}"/>
          </ac:spMkLst>
        </pc:spChg>
        <pc:grpChg chg="add mod ord">
          <ac:chgData name="RAMON LOPEZ CANSINO" userId="edc95754-6107-4fa4-96b4-0ca743ba198b" providerId="ADAL" clId="{F19A2EAC-B70C-41A0-B653-8323E5EC07EA}" dt="2023-12-01T09:58:57.315" v="20786" actId="164"/>
          <ac:grpSpMkLst>
            <pc:docMk/>
            <pc:sldMk cId="3766541694" sldId="530"/>
            <ac:grpSpMk id="5" creationId="{E677B2C2-577F-8A0B-8466-733D70DE5EA9}"/>
          </ac:grpSpMkLst>
        </pc:grpChg>
        <pc:grpChg chg="add mod">
          <ac:chgData name="RAMON LOPEZ CANSINO" userId="edc95754-6107-4fa4-96b4-0ca743ba198b" providerId="ADAL" clId="{F19A2EAC-B70C-41A0-B653-8323E5EC07EA}" dt="2023-12-01T09:59:51.388" v="20906" actId="1035"/>
          <ac:grpSpMkLst>
            <pc:docMk/>
            <pc:sldMk cId="3766541694" sldId="530"/>
            <ac:grpSpMk id="8" creationId="{30A30A4D-A77D-FD14-8A0C-1879BEFC19CA}"/>
          </ac:grpSpMkLst>
        </pc:grpChg>
        <pc:picChg chg="add mod modCrop">
          <ac:chgData name="RAMON LOPEZ CANSINO" userId="edc95754-6107-4fa4-96b4-0ca743ba198b" providerId="ADAL" clId="{F19A2EAC-B70C-41A0-B653-8323E5EC07EA}" dt="2023-11-16T14:56:32.218" v="507" actId="164"/>
          <ac:picMkLst>
            <pc:docMk/>
            <pc:sldMk cId="3766541694" sldId="530"/>
            <ac:picMk id="2" creationId="{75705963-8B2E-D229-E835-C2172171C0D0}"/>
          </ac:picMkLst>
        </pc:picChg>
        <pc:picChg chg="mod ord modCrop">
          <ac:chgData name="RAMON LOPEZ CANSINO" userId="edc95754-6107-4fa4-96b4-0ca743ba198b" providerId="ADAL" clId="{F19A2EAC-B70C-41A0-B653-8323E5EC07EA}" dt="2023-12-01T09:57:47.087" v="20752" actId="732"/>
          <ac:picMkLst>
            <pc:docMk/>
            <pc:sldMk cId="3766541694" sldId="530"/>
            <ac:picMk id="4" creationId="{98DC95ED-B30F-CABD-71F1-A697A43DE412}"/>
          </ac:picMkLst>
        </pc:picChg>
        <pc:picChg chg="del mod">
          <ac:chgData name="RAMON LOPEZ CANSINO" userId="edc95754-6107-4fa4-96b4-0ca743ba198b" providerId="ADAL" clId="{F19A2EAC-B70C-41A0-B653-8323E5EC07EA}" dt="2023-12-01T09:56:13.055" v="20622" actId="478"/>
          <ac:picMkLst>
            <pc:docMk/>
            <pc:sldMk cId="3766541694" sldId="530"/>
            <ac:picMk id="6" creationId="{A74F710B-85A1-CE16-10D3-5F9D081E3CDD}"/>
          </ac:picMkLst>
        </pc:picChg>
        <pc:picChg chg="add mod modCrop">
          <ac:chgData name="RAMON LOPEZ CANSINO" userId="edc95754-6107-4fa4-96b4-0ca743ba198b" providerId="ADAL" clId="{F19A2EAC-B70C-41A0-B653-8323E5EC07EA}" dt="2023-12-01T09:58:57.315" v="20786" actId="164"/>
          <ac:picMkLst>
            <pc:docMk/>
            <pc:sldMk cId="3766541694" sldId="530"/>
            <ac:picMk id="7" creationId="{3B0E6516-E69D-A4A3-12D2-979CC197AC6D}"/>
          </ac:picMkLst>
        </pc:picChg>
      </pc:sldChg>
      <pc:sldChg chg="addSp modSp mod">
        <pc:chgData name="RAMON LOPEZ CANSINO" userId="edc95754-6107-4fa4-96b4-0ca743ba198b" providerId="ADAL" clId="{F19A2EAC-B70C-41A0-B653-8323E5EC07EA}" dt="2023-12-01T13:26:56.161" v="22397" actId="20577"/>
        <pc:sldMkLst>
          <pc:docMk/>
          <pc:sldMk cId="3279309060" sldId="531"/>
        </pc:sldMkLst>
        <pc:spChg chg="add mod">
          <ac:chgData name="RAMON LOPEZ CANSINO" userId="edc95754-6107-4fa4-96b4-0ca743ba198b" providerId="ADAL" clId="{F19A2EAC-B70C-41A0-B653-8323E5EC07EA}" dt="2023-11-29T10:00:12.623" v="18521" actId="1037"/>
          <ac:spMkLst>
            <pc:docMk/>
            <pc:sldMk cId="3279309060" sldId="531"/>
            <ac:spMk id="2" creationId="{E3A783A2-C4D2-C196-EFD5-4B98027F81F9}"/>
          </ac:spMkLst>
        </pc:spChg>
        <pc:spChg chg="mod">
          <ac:chgData name="RAMON LOPEZ CANSINO" userId="edc95754-6107-4fa4-96b4-0ca743ba198b" providerId="ADAL" clId="{F19A2EAC-B70C-41A0-B653-8323E5EC07EA}" dt="2023-12-01T13:26:56.161" v="22397" actId="20577"/>
          <ac:spMkLst>
            <pc:docMk/>
            <pc:sldMk cId="3279309060" sldId="531"/>
            <ac:spMk id="3" creationId="{D09BCE6C-7BC8-B446-9F57-1DCAEBEF3698}"/>
          </ac:spMkLst>
        </pc:spChg>
        <pc:picChg chg="mod">
          <ac:chgData name="RAMON LOPEZ CANSINO" userId="edc95754-6107-4fa4-96b4-0ca743ba198b" providerId="ADAL" clId="{F19A2EAC-B70C-41A0-B653-8323E5EC07EA}" dt="2023-11-29T10:00:18.751" v="18579" actId="1038"/>
          <ac:picMkLst>
            <pc:docMk/>
            <pc:sldMk cId="3279309060" sldId="531"/>
            <ac:picMk id="4" creationId="{CC7CEAD4-48A7-8158-0FCC-A274A4C7D76E}"/>
          </ac:picMkLst>
        </pc:picChg>
      </pc:sldChg>
      <pc:sldChg chg="addSp modSp mod">
        <pc:chgData name="RAMON LOPEZ CANSINO" userId="edc95754-6107-4fa4-96b4-0ca743ba198b" providerId="ADAL" clId="{F19A2EAC-B70C-41A0-B653-8323E5EC07EA}" dt="2023-12-04T08:43:45.899" v="23634" actId="20577"/>
        <pc:sldMkLst>
          <pc:docMk/>
          <pc:sldMk cId="1709030889" sldId="532"/>
        </pc:sldMkLst>
        <pc:spChg chg="add mod">
          <ac:chgData name="RAMON LOPEZ CANSINO" userId="edc95754-6107-4fa4-96b4-0ca743ba198b" providerId="ADAL" clId="{F19A2EAC-B70C-41A0-B653-8323E5EC07EA}" dt="2023-11-21T08:00:58.812" v="14074" actId="1036"/>
          <ac:spMkLst>
            <pc:docMk/>
            <pc:sldMk cId="1709030889" sldId="532"/>
            <ac:spMk id="2" creationId="{0B507A29-ED23-B341-0079-64FAD60A0959}"/>
          </ac:spMkLst>
        </pc:spChg>
        <pc:spChg chg="mod">
          <ac:chgData name="RAMON LOPEZ CANSINO" userId="edc95754-6107-4fa4-96b4-0ca743ba198b" providerId="ADAL" clId="{F19A2EAC-B70C-41A0-B653-8323E5EC07EA}" dt="2023-11-27T12:57:30.986" v="16799" actId="14100"/>
          <ac:spMkLst>
            <pc:docMk/>
            <pc:sldMk cId="1709030889" sldId="532"/>
            <ac:spMk id="3" creationId="{47C8AED4-16E5-12A0-611A-45879B09444D}"/>
          </ac:spMkLst>
        </pc:spChg>
        <pc:spChg chg="mod">
          <ac:chgData name="RAMON LOPEZ CANSINO" userId="edc95754-6107-4fa4-96b4-0ca743ba198b" providerId="ADAL" clId="{F19A2EAC-B70C-41A0-B653-8323E5EC07EA}" dt="2023-12-04T08:43:45.899" v="23634" actId="20577"/>
          <ac:spMkLst>
            <pc:docMk/>
            <pc:sldMk cId="1709030889" sldId="532"/>
            <ac:spMk id="5" creationId="{F3E5740B-E04F-63DE-4D04-273542E4BAEA}"/>
          </ac:spMkLst>
        </pc:spChg>
        <pc:picChg chg="mod">
          <ac:chgData name="RAMON LOPEZ CANSINO" userId="edc95754-6107-4fa4-96b4-0ca743ba198b" providerId="ADAL" clId="{F19A2EAC-B70C-41A0-B653-8323E5EC07EA}" dt="2023-11-20T10:58:00.445" v="11294" actId="1036"/>
          <ac:picMkLst>
            <pc:docMk/>
            <pc:sldMk cId="1709030889" sldId="532"/>
            <ac:picMk id="4" creationId="{8590FD1B-70D5-B35D-66E5-A9D91E3664A6}"/>
          </ac:picMkLst>
        </pc:picChg>
      </pc:sldChg>
      <pc:sldChg chg="addSp delSp modSp del mod chgLayout">
        <pc:chgData name="RAMON LOPEZ CANSINO" userId="edc95754-6107-4fa4-96b4-0ca743ba198b" providerId="ADAL" clId="{F19A2EAC-B70C-41A0-B653-8323E5EC07EA}" dt="2023-11-19T16:03:10.588" v="6524" actId="47"/>
        <pc:sldMkLst>
          <pc:docMk/>
          <pc:sldMk cId="2330926250" sldId="533"/>
        </pc:sldMkLst>
        <pc:spChg chg="add mod ord">
          <ac:chgData name="RAMON LOPEZ CANSINO" userId="edc95754-6107-4fa4-96b4-0ca743ba198b" providerId="ADAL" clId="{F19A2EAC-B70C-41A0-B653-8323E5EC07EA}" dt="2023-11-17T12:55:32.254" v="4276" actId="20577"/>
          <ac:spMkLst>
            <pc:docMk/>
            <pc:sldMk cId="2330926250" sldId="533"/>
            <ac:spMk id="2" creationId="{FA9B1E6D-2BFA-7358-2F0B-A0F7484631F4}"/>
          </ac:spMkLst>
        </pc:spChg>
        <pc:spChg chg="mod ord">
          <ac:chgData name="RAMON LOPEZ CANSINO" userId="edc95754-6107-4fa4-96b4-0ca743ba198b" providerId="ADAL" clId="{F19A2EAC-B70C-41A0-B653-8323E5EC07EA}" dt="2023-11-17T08:36:39.743" v="1224" actId="700"/>
          <ac:spMkLst>
            <pc:docMk/>
            <pc:sldMk cId="2330926250" sldId="533"/>
            <ac:spMk id="3" creationId="{5B14170B-A211-F9BC-83E4-4BA139AEB6BD}"/>
          </ac:spMkLst>
        </pc:spChg>
        <pc:picChg chg="del mod">
          <ac:chgData name="RAMON LOPEZ CANSINO" userId="edc95754-6107-4fa4-96b4-0ca743ba198b" providerId="ADAL" clId="{F19A2EAC-B70C-41A0-B653-8323E5EC07EA}" dt="2023-11-17T08:50:56.348" v="1522" actId="478"/>
          <ac:picMkLst>
            <pc:docMk/>
            <pc:sldMk cId="2330926250" sldId="533"/>
            <ac:picMk id="4" creationId="{0C98FE72-AF9F-BC0A-06F9-E64777B26BA2}"/>
          </ac:picMkLst>
        </pc:picChg>
        <pc:picChg chg="del mod modCrop">
          <ac:chgData name="RAMON LOPEZ CANSINO" userId="edc95754-6107-4fa4-96b4-0ca743ba198b" providerId="ADAL" clId="{F19A2EAC-B70C-41A0-B653-8323E5EC07EA}" dt="2023-11-17T12:50:42.225" v="3994" actId="478"/>
          <ac:picMkLst>
            <pc:docMk/>
            <pc:sldMk cId="2330926250" sldId="533"/>
            <ac:picMk id="4" creationId="{537FABC9-6AA4-2B9B-D029-E1E8F3A4C424}"/>
          </ac:picMkLst>
        </pc:picChg>
        <pc:picChg chg="add mod modCrop">
          <ac:chgData name="RAMON LOPEZ CANSINO" userId="edc95754-6107-4fa4-96b4-0ca743ba198b" providerId="ADAL" clId="{F19A2EAC-B70C-41A0-B653-8323E5EC07EA}" dt="2023-11-19T15:26:02.355" v="4765" actId="1038"/>
          <ac:picMkLst>
            <pc:docMk/>
            <pc:sldMk cId="2330926250" sldId="533"/>
            <ac:picMk id="5" creationId="{A796387A-8C78-EF01-EDE0-5147AA75DBCB}"/>
          </ac:picMkLst>
        </pc:picChg>
        <pc:picChg chg="add del mod ord modCrop">
          <ac:chgData name="RAMON LOPEZ CANSINO" userId="edc95754-6107-4fa4-96b4-0ca743ba198b" providerId="ADAL" clId="{F19A2EAC-B70C-41A0-B653-8323E5EC07EA}" dt="2023-11-17T12:51:43.410" v="4096" actId="478"/>
          <ac:picMkLst>
            <pc:docMk/>
            <pc:sldMk cId="2330926250" sldId="533"/>
            <ac:picMk id="6" creationId="{F7ABC638-B82C-BFC2-9ECD-1B40F3E57F70}"/>
          </ac:picMkLst>
        </pc:picChg>
        <pc:picChg chg="add del mod">
          <ac:chgData name="RAMON LOPEZ CANSINO" userId="edc95754-6107-4fa4-96b4-0ca743ba198b" providerId="ADAL" clId="{F19A2EAC-B70C-41A0-B653-8323E5EC07EA}" dt="2023-11-17T12:55:49" v="4278" actId="478"/>
          <ac:picMkLst>
            <pc:docMk/>
            <pc:sldMk cId="2330926250" sldId="533"/>
            <ac:picMk id="7" creationId="{AB9A26F1-E73F-C04F-D8BF-880786FDC583}"/>
          </ac:picMkLst>
        </pc:picChg>
      </pc:sldChg>
      <pc:sldChg chg="addSp modSp new mod">
        <pc:chgData name="RAMON LOPEZ CANSINO" userId="edc95754-6107-4fa4-96b4-0ca743ba198b" providerId="ADAL" clId="{F19A2EAC-B70C-41A0-B653-8323E5EC07EA}" dt="2023-12-01T10:56:28.397" v="21805" actId="1037"/>
        <pc:sldMkLst>
          <pc:docMk/>
          <pc:sldMk cId="3340813335" sldId="534"/>
        </pc:sldMkLst>
        <pc:spChg chg="add mod">
          <ac:chgData name="RAMON LOPEZ CANSINO" userId="edc95754-6107-4fa4-96b4-0ca743ba198b" providerId="ADAL" clId="{F19A2EAC-B70C-41A0-B653-8323E5EC07EA}" dt="2023-11-28T23:45:54.235" v="18400" actId="113"/>
          <ac:spMkLst>
            <pc:docMk/>
            <pc:sldMk cId="3340813335" sldId="534"/>
            <ac:spMk id="2" creationId="{0B6B3B38-E921-9C3D-AF42-BA4196D505C9}"/>
          </ac:spMkLst>
        </pc:spChg>
        <pc:spChg chg="mod">
          <ac:chgData name="RAMON LOPEZ CANSINO" userId="edc95754-6107-4fa4-96b4-0ca743ba198b" providerId="ADAL" clId="{F19A2EAC-B70C-41A0-B653-8323E5EC07EA}" dt="2023-11-17T09:03:07.983" v="1837" actId="20577"/>
          <ac:spMkLst>
            <pc:docMk/>
            <pc:sldMk cId="3340813335" sldId="534"/>
            <ac:spMk id="3" creationId="{36397B65-4B23-8580-D66B-9B07976D2FAE}"/>
          </ac:spMkLst>
        </pc:spChg>
        <pc:spChg chg="add mod">
          <ac:chgData name="RAMON LOPEZ CANSINO" userId="edc95754-6107-4fa4-96b4-0ca743ba198b" providerId="ADAL" clId="{F19A2EAC-B70C-41A0-B653-8323E5EC07EA}" dt="2023-12-01T10:56:28.397" v="21805" actId="1037"/>
          <ac:spMkLst>
            <pc:docMk/>
            <pc:sldMk cId="3340813335" sldId="534"/>
            <ac:spMk id="6" creationId="{C920F5DF-5FCB-54CA-2D1E-6DD8F24AB634}"/>
          </ac:spMkLst>
        </pc:spChg>
        <pc:picChg chg="mod modCrop">
          <ac:chgData name="RAMON LOPEZ CANSINO" userId="edc95754-6107-4fa4-96b4-0ca743ba198b" providerId="ADAL" clId="{F19A2EAC-B70C-41A0-B653-8323E5EC07EA}" dt="2023-11-20T17:30:36.931" v="13291" actId="1038"/>
          <ac:picMkLst>
            <pc:docMk/>
            <pc:sldMk cId="3340813335" sldId="534"/>
            <ac:picMk id="4" creationId="{68F6B983-963E-374F-D329-A56420846793}"/>
          </ac:picMkLst>
        </pc:picChg>
        <pc:picChg chg="add mod modCrop">
          <ac:chgData name="RAMON LOPEZ CANSINO" userId="edc95754-6107-4fa4-96b4-0ca743ba198b" providerId="ADAL" clId="{F19A2EAC-B70C-41A0-B653-8323E5EC07EA}" dt="2023-11-20T17:30:34.693" v="13279" actId="1038"/>
          <ac:picMkLst>
            <pc:docMk/>
            <pc:sldMk cId="3340813335" sldId="534"/>
            <ac:picMk id="5" creationId="{6D2E28DF-F843-9081-CD15-2781E5699276}"/>
          </ac:picMkLst>
        </pc:picChg>
      </pc:sldChg>
      <pc:sldChg chg="add del">
        <pc:chgData name="RAMON LOPEZ CANSINO" userId="edc95754-6107-4fa4-96b4-0ca743ba198b" providerId="ADAL" clId="{F19A2EAC-B70C-41A0-B653-8323E5EC07EA}" dt="2023-11-19T16:06:30.727" v="6666" actId="47"/>
        <pc:sldMkLst>
          <pc:docMk/>
          <pc:sldMk cId="2098211377" sldId="535"/>
        </pc:sldMkLst>
      </pc:sldChg>
      <pc:sldChg chg="addSp delSp modSp add mod">
        <pc:chgData name="RAMON LOPEZ CANSINO" userId="edc95754-6107-4fa4-96b4-0ca743ba198b" providerId="ADAL" clId="{F19A2EAC-B70C-41A0-B653-8323E5EC07EA}" dt="2023-12-03T22:00:43.551" v="23607" actId="20577"/>
        <pc:sldMkLst>
          <pc:docMk/>
          <pc:sldMk cId="1410635943" sldId="536"/>
        </pc:sldMkLst>
        <pc:spChg chg="mod">
          <ac:chgData name="RAMON LOPEZ CANSINO" userId="edc95754-6107-4fa4-96b4-0ca743ba198b" providerId="ADAL" clId="{F19A2EAC-B70C-41A0-B653-8323E5EC07EA}" dt="2023-12-03T22:00:43.551" v="23607" actId="20577"/>
          <ac:spMkLst>
            <pc:docMk/>
            <pc:sldMk cId="1410635943" sldId="536"/>
            <ac:spMk id="2" creationId="{FA9B1E6D-2BFA-7358-2F0B-A0F7484631F4}"/>
          </ac:spMkLst>
        </pc:spChg>
        <pc:spChg chg="add mod">
          <ac:chgData name="RAMON LOPEZ CANSINO" userId="edc95754-6107-4fa4-96b4-0ca743ba198b" providerId="ADAL" clId="{F19A2EAC-B70C-41A0-B653-8323E5EC07EA}" dt="2023-11-19T15:49:54.845" v="5973" actId="113"/>
          <ac:spMkLst>
            <pc:docMk/>
            <pc:sldMk cId="1410635943" sldId="536"/>
            <ac:spMk id="5" creationId="{B1CEA705-0A7F-A170-9208-3D4AB0EF74B5}"/>
          </ac:spMkLst>
        </pc:spChg>
        <pc:picChg chg="add del mod">
          <ac:chgData name="RAMON LOPEZ CANSINO" userId="edc95754-6107-4fa4-96b4-0ca743ba198b" providerId="ADAL" clId="{F19A2EAC-B70C-41A0-B653-8323E5EC07EA}" dt="2023-11-19T16:02:42.044" v="6502" actId="478"/>
          <ac:picMkLst>
            <pc:docMk/>
            <pc:sldMk cId="1410635943" sldId="536"/>
            <ac:picMk id="4" creationId="{B31DCB17-87AC-2EF9-A3A5-69DCB9AF1CD0}"/>
          </ac:picMkLst>
        </pc:picChg>
        <pc:picChg chg="del">
          <ac:chgData name="RAMON LOPEZ CANSINO" userId="edc95754-6107-4fa4-96b4-0ca743ba198b" providerId="ADAL" clId="{F19A2EAC-B70C-41A0-B653-8323E5EC07EA}" dt="2023-11-17T12:51:38.144" v="4095" actId="478"/>
          <ac:picMkLst>
            <pc:docMk/>
            <pc:sldMk cId="1410635943" sldId="536"/>
            <ac:picMk id="5" creationId="{A796387A-8C78-EF01-EDE0-5147AA75DBCB}"/>
          </ac:picMkLst>
        </pc:picChg>
        <pc:picChg chg="add mod">
          <ac:chgData name="RAMON LOPEZ CANSINO" userId="edc95754-6107-4fa4-96b4-0ca743ba198b" providerId="ADAL" clId="{F19A2EAC-B70C-41A0-B653-8323E5EC07EA}" dt="2023-11-19T16:04:11.837" v="6634" actId="1038"/>
          <ac:picMkLst>
            <pc:docMk/>
            <pc:sldMk cId="1410635943" sldId="536"/>
            <ac:picMk id="6" creationId="{156B32B8-F627-A2BE-C617-42C5913D1F8E}"/>
          </ac:picMkLst>
        </pc:picChg>
        <pc:picChg chg="del">
          <ac:chgData name="RAMON LOPEZ CANSINO" userId="edc95754-6107-4fa4-96b4-0ca743ba198b" providerId="ADAL" clId="{F19A2EAC-B70C-41A0-B653-8323E5EC07EA}" dt="2023-11-17T12:56:49.206" v="4288" actId="478"/>
          <ac:picMkLst>
            <pc:docMk/>
            <pc:sldMk cId="1410635943" sldId="536"/>
            <ac:picMk id="6" creationId="{F7ABC638-B82C-BFC2-9ECD-1B40F3E57F70}"/>
          </ac:picMkLst>
        </pc:picChg>
      </pc:sldChg>
      <pc:sldChg chg="modSp add mod">
        <pc:chgData name="RAMON LOPEZ CANSINO" userId="edc95754-6107-4fa4-96b4-0ca743ba198b" providerId="ADAL" clId="{F19A2EAC-B70C-41A0-B653-8323E5EC07EA}" dt="2023-12-03T22:00:53.538" v="23609"/>
        <pc:sldMkLst>
          <pc:docMk/>
          <pc:sldMk cId="279811859" sldId="537"/>
        </pc:sldMkLst>
        <pc:spChg chg="mod">
          <ac:chgData name="RAMON LOPEZ CANSINO" userId="edc95754-6107-4fa4-96b4-0ca743ba198b" providerId="ADAL" clId="{F19A2EAC-B70C-41A0-B653-8323E5EC07EA}" dt="2023-12-03T22:00:53.538" v="23609"/>
          <ac:spMkLst>
            <pc:docMk/>
            <pc:sldMk cId="279811859" sldId="537"/>
            <ac:spMk id="2" creationId="{FA9B1E6D-2BFA-7358-2F0B-A0F7484631F4}"/>
          </ac:spMkLst>
        </pc:spChg>
        <pc:picChg chg="mod">
          <ac:chgData name="RAMON LOPEZ CANSINO" userId="edc95754-6107-4fa4-96b4-0ca743ba198b" providerId="ADAL" clId="{F19A2EAC-B70C-41A0-B653-8323E5EC07EA}" dt="2023-12-01T11:13:45.516" v="22261" actId="14100"/>
          <ac:picMkLst>
            <pc:docMk/>
            <pc:sldMk cId="279811859" sldId="537"/>
            <ac:picMk id="4" creationId="{B31DCB17-87AC-2EF9-A3A5-69DCB9AF1CD0}"/>
          </ac:picMkLst>
        </pc:picChg>
      </pc:sldChg>
      <pc:sldChg chg="add del">
        <pc:chgData name="RAMON LOPEZ CANSINO" userId="edc95754-6107-4fa4-96b4-0ca743ba198b" providerId="ADAL" clId="{F19A2EAC-B70C-41A0-B653-8323E5EC07EA}" dt="2023-11-19T15:47:22.087" v="5957" actId="47"/>
        <pc:sldMkLst>
          <pc:docMk/>
          <pc:sldMk cId="932683258" sldId="537"/>
        </pc:sldMkLst>
      </pc:sldChg>
      <pc:sldChg chg="delSp modSp add del mod">
        <pc:chgData name="RAMON LOPEZ CANSINO" userId="edc95754-6107-4fa4-96b4-0ca743ba198b" providerId="ADAL" clId="{F19A2EAC-B70C-41A0-B653-8323E5EC07EA}" dt="2023-11-17T12:57:33.208" v="4294" actId="47"/>
        <pc:sldMkLst>
          <pc:docMk/>
          <pc:sldMk cId="2968110923" sldId="537"/>
        </pc:sldMkLst>
        <pc:picChg chg="del">
          <ac:chgData name="RAMON LOPEZ CANSINO" userId="edc95754-6107-4fa4-96b4-0ca743ba198b" providerId="ADAL" clId="{F19A2EAC-B70C-41A0-B653-8323E5EC07EA}" dt="2023-11-17T12:56:14.297" v="4283" actId="478"/>
          <ac:picMkLst>
            <pc:docMk/>
            <pc:sldMk cId="2968110923" sldId="537"/>
            <ac:picMk id="5" creationId="{A796387A-8C78-EF01-EDE0-5147AA75DBCB}"/>
          </ac:picMkLst>
        </pc:picChg>
        <pc:picChg chg="mod">
          <ac:chgData name="RAMON LOPEZ CANSINO" userId="edc95754-6107-4fa4-96b4-0ca743ba198b" providerId="ADAL" clId="{F19A2EAC-B70C-41A0-B653-8323E5EC07EA}" dt="2023-11-17T12:56:12.149" v="4282" actId="1076"/>
          <ac:picMkLst>
            <pc:docMk/>
            <pc:sldMk cId="2968110923" sldId="537"/>
            <ac:picMk id="7" creationId="{AB9A26F1-E73F-C04F-D8BF-880786FDC583}"/>
          </ac:picMkLst>
        </pc:picChg>
      </pc:sldChg>
      <pc:sldChg chg="addSp delSp modSp add mod">
        <pc:chgData name="RAMON LOPEZ CANSINO" userId="edc95754-6107-4fa4-96b4-0ca743ba198b" providerId="ADAL" clId="{F19A2EAC-B70C-41A0-B653-8323E5EC07EA}" dt="2023-12-03T22:00:56.978" v="23612" actId="27636"/>
        <pc:sldMkLst>
          <pc:docMk/>
          <pc:sldMk cId="3193492528" sldId="538"/>
        </pc:sldMkLst>
        <pc:spChg chg="mod">
          <ac:chgData name="RAMON LOPEZ CANSINO" userId="edc95754-6107-4fa4-96b4-0ca743ba198b" providerId="ADAL" clId="{F19A2EAC-B70C-41A0-B653-8323E5EC07EA}" dt="2023-12-03T22:00:56.978" v="23612" actId="27636"/>
          <ac:spMkLst>
            <pc:docMk/>
            <pc:sldMk cId="3193492528" sldId="538"/>
            <ac:spMk id="2" creationId="{FA9B1E6D-2BFA-7358-2F0B-A0F7484631F4}"/>
          </ac:spMkLst>
        </pc:spChg>
        <pc:spChg chg="add del mod">
          <ac:chgData name="RAMON LOPEZ CANSINO" userId="edc95754-6107-4fa4-96b4-0ca743ba198b" providerId="ADAL" clId="{F19A2EAC-B70C-41A0-B653-8323E5EC07EA}" dt="2023-11-19T16:05:28.990" v="6642" actId="478"/>
          <ac:spMkLst>
            <pc:docMk/>
            <pc:sldMk cId="3193492528" sldId="538"/>
            <ac:spMk id="6" creationId="{9AE55B6C-BB20-50C1-94C1-C4AE1C381ACD}"/>
          </ac:spMkLst>
        </pc:spChg>
        <pc:spChg chg="add mod">
          <ac:chgData name="RAMON LOPEZ CANSINO" userId="edc95754-6107-4fa4-96b4-0ca743ba198b" providerId="ADAL" clId="{F19A2EAC-B70C-41A0-B653-8323E5EC07EA}" dt="2023-11-19T16:05:48.971" v="6665" actId="1076"/>
          <ac:spMkLst>
            <pc:docMk/>
            <pc:sldMk cId="3193492528" sldId="538"/>
            <ac:spMk id="7" creationId="{B2D66033-56F4-7B39-A734-C4044A69A170}"/>
          </ac:spMkLst>
        </pc:spChg>
        <pc:picChg chg="del">
          <ac:chgData name="RAMON LOPEZ CANSINO" userId="edc95754-6107-4fa4-96b4-0ca743ba198b" providerId="ADAL" clId="{F19A2EAC-B70C-41A0-B653-8323E5EC07EA}" dt="2023-11-19T16:05:11.831" v="6635" actId="478"/>
          <ac:picMkLst>
            <pc:docMk/>
            <pc:sldMk cId="3193492528" sldId="538"/>
            <ac:picMk id="4" creationId="{B31DCB17-87AC-2EF9-A3A5-69DCB9AF1CD0}"/>
          </ac:picMkLst>
        </pc:picChg>
      </pc:sldChg>
      <pc:sldChg chg="add del">
        <pc:chgData name="RAMON LOPEZ CANSINO" userId="edc95754-6107-4fa4-96b4-0ca743ba198b" providerId="ADAL" clId="{F19A2EAC-B70C-41A0-B653-8323E5EC07EA}" dt="2023-11-20T09:59:00.885" v="8339" actId="47"/>
        <pc:sldMkLst>
          <pc:docMk/>
          <pc:sldMk cId="789056859" sldId="539"/>
        </pc:sldMkLst>
      </pc:sldChg>
      <pc:sldChg chg="addSp delSp modSp add mod">
        <pc:chgData name="RAMON LOPEZ CANSINO" userId="edc95754-6107-4fa4-96b4-0ca743ba198b" providerId="ADAL" clId="{F19A2EAC-B70C-41A0-B653-8323E5EC07EA}" dt="2023-12-04T08:21:04.602" v="23622" actId="113"/>
        <pc:sldMkLst>
          <pc:docMk/>
          <pc:sldMk cId="2659565131" sldId="539"/>
        </pc:sldMkLst>
        <pc:spChg chg="mod">
          <ac:chgData name="RAMON LOPEZ CANSINO" userId="edc95754-6107-4fa4-96b4-0ca743ba198b" providerId="ADAL" clId="{F19A2EAC-B70C-41A0-B653-8323E5EC07EA}" dt="2023-11-28T10:59:21.804" v="17129" actId="20577"/>
          <ac:spMkLst>
            <pc:docMk/>
            <pc:sldMk cId="2659565131" sldId="539"/>
            <ac:spMk id="2" creationId="{3835EE4B-D0C8-270D-DAA7-1318ACA71546}"/>
          </ac:spMkLst>
        </pc:spChg>
        <pc:spChg chg="add mod">
          <ac:chgData name="RAMON LOPEZ CANSINO" userId="edc95754-6107-4fa4-96b4-0ca743ba198b" providerId="ADAL" clId="{F19A2EAC-B70C-41A0-B653-8323E5EC07EA}" dt="2023-11-28T11:00:13.489" v="17160" actId="20577"/>
          <ac:spMkLst>
            <pc:docMk/>
            <pc:sldMk cId="2659565131" sldId="539"/>
            <ac:spMk id="4" creationId="{4953DCF4-2D09-5536-FC71-6FDDFAEB5F18}"/>
          </ac:spMkLst>
        </pc:spChg>
        <pc:spChg chg="mod">
          <ac:chgData name="RAMON LOPEZ CANSINO" userId="edc95754-6107-4fa4-96b4-0ca743ba198b" providerId="ADAL" clId="{F19A2EAC-B70C-41A0-B653-8323E5EC07EA}" dt="2023-12-04T08:21:04.602" v="23622" actId="113"/>
          <ac:spMkLst>
            <pc:docMk/>
            <pc:sldMk cId="2659565131" sldId="539"/>
            <ac:spMk id="5" creationId="{BC07EDF1-E093-5B0B-9113-2355BDA712FE}"/>
          </ac:spMkLst>
        </pc:spChg>
        <pc:spChg chg="add del mod">
          <ac:chgData name="RAMON LOPEZ CANSINO" userId="edc95754-6107-4fa4-96b4-0ca743ba198b" providerId="ADAL" clId="{F19A2EAC-B70C-41A0-B653-8323E5EC07EA}" dt="2023-11-27T09:21:35.193" v="16481" actId="478"/>
          <ac:spMkLst>
            <pc:docMk/>
            <pc:sldMk cId="2659565131" sldId="539"/>
            <ac:spMk id="7" creationId="{1067635D-5EDD-E0EB-EBA9-ED26745EE25A}"/>
          </ac:spMkLst>
        </pc:spChg>
        <pc:picChg chg="del">
          <ac:chgData name="RAMON LOPEZ CANSINO" userId="edc95754-6107-4fa4-96b4-0ca743ba198b" providerId="ADAL" clId="{F19A2EAC-B70C-41A0-B653-8323E5EC07EA}" dt="2023-11-27T09:21:25.729" v="16479" actId="478"/>
          <ac:picMkLst>
            <pc:docMk/>
            <pc:sldMk cId="2659565131" sldId="539"/>
            <ac:picMk id="4" creationId="{6911750A-A332-F7D4-7C52-124A968F7DA5}"/>
          </ac:picMkLst>
        </pc:picChg>
        <pc:picChg chg="del">
          <ac:chgData name="RAMON LOPEZ CANSINO" userId="edc95754-6107-4fa4-96b4-0ca743ba198b" providerId="ADAL" clId="{F19A2EAC-B70C-41A0-B653-8323E5EC07EA}" dt="2023-11-20T09:59:49.791" v="8411" actId="478"/>
          <ac:picMkLst>
            <pc:docMk/>
            <pc:sldMk cId="2659565131" sldId="539"/>
            <ac:picMk id="5" creationId="{5648D566-CF90-DA55-89E2-3AE219588A3D}"/>
          </ac:picMkLst>
        </pc:picChg>
        <pc:picChg chg="del">
          <ac:chgData name="RAMON LOPEZ CANSINO" userId="edc95754-6107-4fa4-96b4-0ca743ba198b" providerId="ADAL" clId="{F19A2EAC-B70C-41A0-B653-8323E5EC07EA}" dt="2023-11-27T09:21:36.816" v="16482" actId="478"/>
          <ac:picMkLst>
            <pc:docMk/>
            <pc:sldMk cId="2659565131" sldId="539"/>
            <ac:picMk id="6" creationId="{9D8A942A-F7F6-3943-EBEE-FB44F9AB9473}"/>
          </ac:picMkLst>
        </pc:picChg>
        <pc:picChg chg="add mod modCrop">
          <ac:chgData name="RAMON LOPEZ CANSINO" userId="edc95754-6107-4fa4-96b4-0ca743ba198b" providerId="ADAL" clId="{F19A2EAC-B70C-41A0-B653-8323E5EC07EA}" dt="2023-11-27T09:23:04.993" v="16669" actId="732"/>
          <ac:picMkLst>
            <pc:docMk/>
            <pc:sldMk cId="2659565131" sldId="539"/>
            <ac:picMk id="8" creationId="{860D2587-6783-662F-998D-5DD731218FC3}"/>
          </ac:picMkLst>
        </pc:picChg>
        <pc:picChg chg="add mod">
          <ac:chgData name="RAMON LOPEZ CANSINO" userId="edc95754-6107-4fa4-96b4-0ca743ba198b" providerId="ADAL" clId="{F19A2EAC-B70C-41A0-B653-8323E5EC07EA}" dt="2023-11-27T09:21:49.550" v="16483"/>
          <ac:picMkLst>
            <pc:docMk/>
            <pc:sldMk cId="2659565131" sldId="539"/>
            <ac:picMk id="9" creationId="{962D9B11-AB27-2317-820A-652D399BD5BB}"/>
          </ac:picMkLst>
        </pc:picChg>
        <pc:picChg chg="del">
          <ac:chgData name="RAMON LOPEZ CANSINO" userId="edc95754-6107-4fa4-96b4-0ca743ba198b" providerId="ADAL" clId="{F19A2EAC-B70C-41A0-B653-8323E5EC07EA}" dt="2023-11-27T09:21:28.025" v="16480" actId="478"/>
          <ac:picMkLst>
            <pc:docMk/>
            <pc:sldMk cId="2659565131" sldId="539"/>
            <ac:picMk id="10" creationId="{4B415BFB-3D27-8E74-DB20-C672587BBC0C}"/>
          </ac:picMkLst>
        </pc:picChg>
        <pc:picChg chg="add mod modCrop">
          <ac:chgData name="RAMON LOPEZ CANSINO" userId="edc95754-6107-4fa4-96b4-0ca743ba198b" providerId="ADAL" clId="{F19A2EAC-B70C-41A0-B653-8323E5EC07EA}" dt="2023-11-27T09:25:23.254" v="16677" actId="1035"/>
          <ac:picMkLst>
            <pc:docMk/>
            <pc:sldMk cId="2659565131" sldId="539"/>
            <ac:picMk id="11" creationId="{35973ED1-9729-6CC5-174D-12DB140FF208}"/>
          </ac:picMkLst>
        </pc:picChg>
      </pc:sldChg>
      <pc:sldChg chg="addSp delSp modSp add mod">
        <pc:chgData name="RAMON LOPEZ CANSINO" userId="edc95754-6107-4fa4-96b4-0ca743ba198b" providerId="ADAL" clId="{F19A2EAC-B70C-41A0-B653-8323E5EC07EA}" dt="2023-11-28T11:00:23.658" v="17162" actId="20577"/>
        <pc:sldMkLst>
          <pc:docMk/>
          <pc:sldMk cId="2623371721" sldId="540"/>
        </pc:sldMkLst>
        <pc:spChg chg="mod">
          <ac:chgData name="RAMON LOPEZ CANSINO" userId="edc95754-6107-4fa4-96b4-0ca743ba198b" providerId="ADAL" clId="{F19A2EAC-B70C-41A0-B653-8323E5EC07EA}" dt="2023-11-28T11:00:23.658" v="17162" actId="20577"/>
          <ac:spMkLst>
            <pc:docMk/>
            <pc:sldMk cId="2623371721" sldId="540"/>
            <ac:spMk id="2" creationId="{3835EE4B-D0C8-270D-DAA7-1318ACA71546}"/>
          </ac:spMkLst>
        </pc:spChg>
        <pc:spChg chg="add mod">
          <ac:chgData name="RAMON LOPEZ CANSINO" userId="edc95754-6107-4fa4-96b4-0ca743ba198b" providerId="ADAL" clId="{F19A2EAC-B70C-41A0-B653-8323E5EC07EA}" dt="2023-11-28T11:00:20.119" v="17161"/>
          <ac:spMkLst>
            <pc:docMk/>
            <pc:sldMk cId="2623371721" sldId="540"/>
            <ac:spMk id="4" creationId="{73E57A7C-424E-7CA2-9632-25783435EA79}"/>
          </ac:spMkLst>
        </pc:spChg>
        <pc:spChg chg="add del mod">
          <ac:chgData name="RAMON LOPEZ CANSINO" userId="edc95754-6107-4fa4-96b4-0ca743ba198b" providerId="ADAL" clId="{F19A2EAC-B70C-41A0-B653-8323E5EC07EA}" dt="2023-11-20T10:00:29.860" v="8417" actId="478"/>
          <ac:spMkLst>
            <pc:docMk/>
            <pc:sldMk cId="2623371721" sldId="540"/>
            <ac:spMk id="8" creationId="{A06127C8-958B-1B6E-15F5-D268C104C89F}"/>
          </ac:spMkLst>
        </pc:spChg>
        <pc:spChg chg="add del mod">
          <ac:chgData name="RAMON LOPEZ CANSINO" userId="edc95754-6107-4fa4-96b4-0ca743ba198b" providerId="ADAL" clId="{F19A2EAC-B70C-41A0-B653-8323E5EC07EA}" dt="2023-11-20T10:00:42.970" v="8420" actId="478"/>
          <ac:spMkLst>
            <pc:docMk/>
            <pc:sldMk cId="2623371721" sldId="540"/>
            <ac:spMk id="11" creationId="{0C9F452E-4811-24DB-15DC-BDD82363BD06}"/>
          </ac:spMkLst>
        </pc:spChg>
        <pc:spChg chg="add mod">
          <ac:chgData name="RAMON LOPEZ CANSINO" userId="edc95754-6107-4fa4-96b4-0ca743ba198b" providerId="ADAL" clId="{F19A2EAC-B70C-41A0-B653-8323E5EC07EA}" dt="2023-11-20T10:05:48.198" v="8843" actId="1037"/>
          <ac:spMkLst>
            <pc:docMk/>
            <pc:sldMk cId="2623371721" sldId="540"/>
            <ac:spMk id="13" creationId="{EF597A77-0551-948C-24B9-7AA6397CAD1A}"/>
          </ac:spMkLst>
        </pc:spChg>
        <pc:spChg chg="add mod">
          <ac:chgData name="RAMON LOPEZ CANSINO" userId="edc95754-6107-4fa4-96b4-0ca743ba198b" providerId="ADAL" clId="{F19A2EAC-B70C-41A0-B653-8323E5EC07EA}" dt="2023-11-20T10:06:06.498" v="8862" actId="20577"/>
          <ac:spMkLst>
            <pc:docMk/>
            <pc:sldMk cId="2623371721" sldId="540"/>
            <ac:spMk id="14" creationId="{571E0E40-2E0D-5982-E096-261CAC611D43}"/>
          </ac:spMkLst>
        </pc:spChg>
        <pc:picChg chg="add del">
          <ac:chgData name="RAMON LOPEZ CANSINO" userId="edc95754-6107-4fa4-96b4-0ca743ba198b" providerId="ADAL" clId="{F19A2EAC-B70C-41A0-B653-8323E5EC07EA}" dt="2023-11-20T10:00:39.128" v="8419" actId="478"/>
          <ac:picMkLst>
            <pc:docMk/>
            <pc:sldMk cId="2623371721" sldId="540"/>
            <ac:picMk id="4" creationId="{6911750A-A332-F7D4-7C52-124A968F7DA5}"/>
          </ac:picMkLst>
        </pc:picChg>
        <pc:picChg chg="mod modCrop">
          <ac:chgData name="RAMON LOPEZ CANSINO" userId="edc95754-6107-4fa4-96b4-0ca743ba198b" providerId="ADAL" clId="{F19A2EAC-B70C-41A0-B653-8323E5EC07EA}" dt="2023-11-20T10:06:50.396" v="8886" actId="1038"/>
          <ac:picMkLst>
            <pc:docMk/>
            <pc:sldMk cId="2623371721" sldId="540"/>
            <ac:picMk id="5" creationId="{5648D566-CF90-DA55-89E2-3AE219588A3D}"/>
          </ac:picMkLst>
        </pc:picChg>
        <pc:picChg chg="add del">
          <ac:chgData name="RAMON LOPEZ CANSINO" userId="edc95754-6107-4fa4-96b4-0ca743ba198b" providerId="ADAL" clId="{F19A2EAC-B70C-41A0-B653-8323E5EC07EA}" dt="2023-11-20T10:00:45.200" v="8422" actId="478"/>
          <ac:picMkLst>
            <pc:docMk/>
            <pc:sldMk cId="2623371721" sldId="540"/>
            <ac:picMk id="6" creationId="{9D8A942A-F7F6-3943-EBEE-FB44F9AB9473}"/>
          </ac:picMkLst>
        </pc:picChg>
        <pc:picChg chg="add del">
          <ac:chgData name="RAMON LOPEZ CANSINO" userId="edc95754-6107-4fa4-96b4-0ca743ba198b" providerId="ADAL" clId="{F19A2EAC-B70C-41A0-B653-8323E5EC07EA}" dt="2023-11-20T10:00:44.203" v="8421" actId="478"/>
          <ac:picMkLst>
            <pc:docMk/>
            <pc:sldMk cId="2623371721" sldId="540"/>
            <ac:picMk id="10" creationId="{4B415BFB-3D27-8E74-DB20-C672587BBC0C}"/>
          </ac:picMkLst>
        </pc:picChg>
        <pc:picChg chg="add mod modCrop">
          <ac:chgData name="RAMON LOPEZ CANSINO" userId="edc95754-6107-4fa4-96b4-0ca743ba198b" providerId="ADAL" clId="{F19A2EAC-B70C-41A0-B653-8323E5EC07EA}" dt="2023-11-20T10:06:50.396" v="8886" actId="1038"/>
          <ac:picMkLst>
            <pc:docMk/>
            <pc:sldMk cId="2623371721" sldId="540"/>
            <ac:picMk id="12" creationId="{9AC1756E-3B62-42D6-F6B7-453FFE5FA3D3}"/>
          </ac:picMkLst>
        </pc:picChg>
      </pc:sldChg>
      <pc:sldChg chg="addSp delSp modSp add mod">
        <pc:chgData name="RAMON LOPEZ CANSINO" userId="edc95754-6107-4fa4-96b4-0ca743ba198b" providerId="ADAL" clId="{F19A2EAC-B70C-41A0-B653-8323E5EC07EA}" dt="2023-12-01T10:13:21.117" v="21514" actId="113"/>
        <pc:sldMkLst>
          <pc:docMk/>
          <pc:sldMk cId="2951938829" sldId="541"/>
        </pc:sldMkLst>
        <pc:spChg chg="mod">
          <ac:chgData name="RAMON LOPEZ CANSINO" userId="edc95754-6107-4fa4-96b4-0ca743ba198b" providerId="ADAL" clId="{F19A2EAC-B70C-41A0-B653-8323E5EC07EA}" dt="2023-11-28T17:59:51.892" v="17861" actId="20577"/>
          <ac:spMkLst>
            <pc:docMk/>
            <pc:sldMk cId="2951938829" sldId="541"/>
            <ac:spMk id="3" creationId="{F1B730C8-61C6-D441-8175-C0326D3AD5E6}"/>
          </ac:spMkLst>
        </pc:spChg>
        <pc:spChg chg="add mod ord">
          <ac:chgData name="RAMON LOPEZ CANSINO" userId="edc95754-6107-4fa4-96b4-0ca743ba198b" providerId="ADAL" clId="{F19A2EAC-B70C-41A0-B653-8323E5EC07EA}" dt="2023-12-01T10:13:21.117" v="21514" actId="113"/>
          <ac:spMkLst>
            <pc:docMk/>
            <pc:sldMk cId="2951938829" sldId="541"/>
            <ac:spMk id="8" creationId="{22739534-E4B5-B19C-F2A8-DF2AE1F9DA21}"/>
          </ac:spMkLst>
        </pc:spChg>
        <pc:spChg chg="del">
          <ac:chgData name="RAMON LOPEZ CANSINO" userId="edc95754-6107-4fa4-96b4-0ca743ba198b" providerId="ADAL" clId="{F19A2EAC-B70C-41A0-B653-8323E5EC07EA}" dt="2023-11-20T10:31:58.736" v="9602" actId="478"/>
          <ac:spMkLst>
            <pc:docMk/>
            <pc:sldMk cId="2951938829" sldId="541"/>
            <ac:spMk id="9" creationId="{02A2D15B-B5A3-5745-E846-1A8B2F4C7EA7}"/>
          </ac:spMkLst>
        </pc:spChg>
        <pc:grpChg chg="del mod">
          <ac:chgData name="RAMON LOPEZ CANSINO" userId="edc95754-6107-4fa4-96b4-0ca743ba198b" providerId="ADAL" clId="{F19A2EAC-B70C-41A0-B653-8323E5EC07EA}" dt="2023-11-20T10:32:40.499" v="9607" actId="478"/>
          <ac:grpSpMkLst>
            <pc:docMk/>
            <pc:sldMk cId="2951938829" sldId="541"/>
            <ac:grpSpMk id="5" creationId="{E677B2C2-577F-8A0B-8466-733D70DE5EA9}"/>
          </ac:grpSpMkLst>
        </pc:grpChg>
        <pc:picChg chg="del topLvl">
          <ac:chgData name="RAMON LOPEZ CANSINO" userId="edc95754-6107-4fa4-96b4-0ca743ba198b" providerId="ADAL" clId="{F19A2EAC-B70C-41A0-B653-8323E5EC07EA}" dt="2023-11-20T10:32:40.499" v="9607" actId="478"/>
          <ac:picMkLst>
            <pc:docMk/>
            <pc:sldMk cId="2951938829" sldId="541"/>
            <ac:picMk id="2" creationId="{75705963-8B2E-D229-E835-C2172171C0D0}"/>
          </ac:picMkLst>
        </pc:picChg>
        <pc:picChg chg="mod topLvl modCrop">
          <ac:chgData name="RAMON LOPEZ CANSINO" userId="edc95754-6107-4fa4-96b4-0ca743ba198b" providerId="ADAL" clId="{F19A2EAC-B70C-41A0-B653-8323E5EC07EA}" dt="2023-11-21T07:59:09.150" v="14055" actId="1036"/>
          <ac:picMkLst>
            <pc:docMk/>
            <pc:sldMk cId="2951938829" sldId="541"/>
            <ac:picMk id="4" creationId="{98DC95ED-B30F-CABD-71F1-A697A43DE412}"/>
          </ac:picMkLst>
        </pc:picChg>
        <pc:picChg chg="del">
          <ac:chgData name="RAMON LOPEZ CANSINO" userId="edc95754-6107-4fa4-96b4-0ca743ba198b" providerId="ADAL" clId="{F19A2EAC-B70C-41A0-B653-8323E5EC07EA}" dt="2023-11-20T10:31:56.246" v="9601" actId="478"/>
          <ac:picMkLst>
            <pc:docMk/>
            <pc:sldMk cId="2951938829" sldId="541"/>
            <ac:picMk id="6" creationId="{A74F710B-85A1-CE16-10D3-5F9D081E3CDD}"/>
          </ac:picMkLst>
        </pc:picChg>
      </pc:sldChg>
      <pc:sldChg chg="modSp add mod ord">
        <pc:chgData name="RAMON LOPEZ CANSINO" userId="edc95754-6107-4fa4-96b4-0ca743ba198b" providerId="ADAL" clId="{F19A2EAC-B70C-41A0-B653-8323E5EC07EA}" dt="2023-12-04T08:43:40.476" v="23632" actId="20577"/>
        <pc:sldMkLst>
          <pc:docMk/>
          <pc:sldMk cId="1341770413" sldId="542"/>
        </pc:sldMkLst>
        <pc:spChg chg="mod">
          <ac:chgData name="RAMON LOPEZ CANSINO" userId="edc95754-6107-4fa4-96b4-0ca743ba198b" providerId="ADAL" clId="{F19A2EAC-B70C-41A0-B653-8323E5EC07EA}" dt="2023-12-04T08:43:40.476" v="23632" actId="20577"/>
          <ac:spMkLst>
            <pc:docMk/>
            <pc:sldMk cId="1341770413" sldId="542"/>
            <ac:spMk id="2" creationId="{252C7001-9B0A-0048-5F98-15159D550E1F}"/>
          </ac:spMkLst>
        </pc:spChg>
        <pc:spChg chg="mod">
          <ac:chgData name="RAMON LOPEZ CANSINO" userId="edc95754-6107-4fa4-96b4-0ca743ba198b" providerId="ADAL" clId="{F19A2EAC-B70C-41A0-B653-8323E5EC07EA}" dt="2023-11-20T10:47:19.528" v="10620" actId="20577"/>
          <ac:spMkLst>
            <pc:docMk/>
            <pc:sldMk cId="1341770413" sldId="542"/>
            <ac:spMk id="3" creationId="{F1B730C8-61C6-D441-8175-C0326D3AD5E6}"/>
          </ac:spMkLst>
        </pc:spChg>
        <pc:spChg chg="mod">
          <ac:chgData name="RAMON LOPEZ CANSINO" userId="edc95754-6107-4fa4-96b4-0ca743ba198b" providerId="ADAL" clId="{F19A2EAC-B70C-41A0-B653-8323E5EC07EA}" dt="2023-11-24T15:11:06.960" v="16421" actId="20577"/>
          <ac:spMkLst>
            <pc:docMk/>
            <pc:sldMk cId="1341770413" sldId="542"/>
            <ac:spMk id="8" creationId="{22739534-E4B5-B19C-F2A8-DF2AE1F9DA21}"/>
          </ac:spMkLst>
        </pc:spChg>
        <pc:picChg chg="mod">
          <ac:chgData name="RAMON LOPEZ CANSINO" userId="edc95754-6107-4fa4-96b4-0ca743ba198b" providerId="ADAL" clId="{F19A2EAC-B70C-41A0-B653-8323E5EC07EA}" dt="2023-11-20T10:55:15.265" v="11181" actId="1036"/>
          <ac:picMkLst>
            <pc:docMk/>
            <pc:sldMk cId="1341770413" sldId="542"/>
            <ac:picMk id="4" creationId="{98DC95ED-B30F-CABD-71F1-A697A43DE412}"/>
          </ac:picMkLst>
        </pc:picChg>
      </pc:sldChg>
      <pc:sldChg chg="addSp modSp new mod">
        <pc:chgData name="RAMON LOPEZ CANSINO" userId="edc95754-6107-4fa4-96b4-0ca743ba198b" providerId="ADAL" clId="{F19A2EAC-B70C-41A0-B653-8323E5EC07EA}" dt="2023-12-04T08:43:53.349" v="23636" actId="20577"/>
        <pc:sldMkLst>
          <pc:docMk/>
          <pc:sldMk cId="2517083518" sldId="543"/>
        </pc:sldMkLst>
        <pc:spChg chg="mod">
          <ac:chgData name="RAMON LOPEZ CANSINO" userId="edc95754-6107-4fa4-96b4-0ca743ba198b" providerId="ADAL" clId="{F19A2EAC-B70C-41A0-B653-8323E5EC07EA}" dt="2023-11-28T23:24:30.962" v="18284" actId="27636"/>
          <ac:spMkLst>
            <pc:docMk/>
            <pc:sldMk cId="2517083518" sldId="543"/>
            <ac:spMk id="2" creationId="{2FC9AAE5-E80E-31DA-49F2-EE867112839F}"/>
          </ac:spMkLst>
        </pc:spChg>
        <pc:spChg chg="mod">
          <ac:chgData name="RAMON LOPEZ CANSINO" userId="edc95754-6107-4fa4-96b4-0ca743ba198b" providerId="ADAL" clId="{F19A2EAC-B70C-41A0-B653-8323E5EC07EA}" dt="2023-11-20T11:01:20.118" v="11559" actId="20577"/>
          <ac:spMkLst>
            <pc:docMk/>
            <pc:sldMk cId="2517083518" sldId="543"/>
            <ac:spMk id="3" creationId="{DC67E00A-F5C9-B42E-398F-F8C48E57CD12}"/>
          </ac:spMkLst>
        </pc:spChg>
        <pc:spChg chg="mod">
          <ac:chgData name="RAMON LOPEZ CANSINO" userId="edc95754-6107-4fa4-96b4-0ca743ba198b" providerId="ADAL" clId="{F19A2EAC-B70C-41A0-B653-8323E5EC07EA}" dt="2023-12-04T08:43:53.349" v="23636" actId="20577"/>
          <ac:spMkLst>
            <pc:docMk/>
            <pc:sldMk cId="2517083518" sldId="543"/>
            <ac:spMk id="7" creationId="{596641D9-1531-ACA5-8D31-929E6C9EC819}"/>
          </ac:spMkLst>
        </pc:spChg>
        <pc:grpChg chg="add mod ord">
          <ac:chgData name="RAMON LOPEZ CANSINO" userId="edc95754-6107-4fa4-96b4-0ca743ba198b" providerId="ADAL" clId="{F19A2EAC-B70C-41A0-B653-8323E5EC07EA}" dt="2023-11-30T17:48:03.776" v="19100" actId="167"/>
          <ac:grpSpMkLst>
            <pc:docMk/>
            <pc:sldMk cId="2517083518" sldId="543"/>
            <ac:grpSpMk id="4" creationId="{A7058FC5-02C4-DCC0-448F-E9C524225D71}"/>
          </ac:grpSpMkLst>
        </pc:grpChg>
        <pc:picChg chg="mod ord">
          <ac:chgData name="RAMON LOPEZ CANSINO" userId="edc95754-6107-4fa4-96b4-0ca743ba198b" providerId="ADAL" clId="{F19A2EAC-B70C-41A0-B653-8323E5EC07EA}" dt="2023-11-30T17:47:57.484" v="19099" actId="167"/>
          <ac:picMkLst>
            <pc:docMk/>
            <pc:sldMk cId="2517083518" sldId="543"/>
            <ac:picMk id="5" creationId="{74750BB3-4A7B-57D6-31D9-F74F9FB5F9D7}"/>
          </ac:picMkLst>
        </pc:picChg>
        <pc:picChg chg="mod">
          <ac:chgData name="RAMON LOPEZ CANSINO" userId="edc95754-6107-4fa4-96b4-0ca743ba198b" providerId="ADAL" clId="{F19A2EAC-B70C-41A0-B653-8323E5EC07EA}" dt="2023-11-30T17:03:36.521" v="18618" actId="1037"/>
          <ac:picMkLst>
            <pc:docMk/>
            <pc:sldMk cId="2517083518" sldId="543"/>
            <ac:picMk id="6" creationId="{B1AD7135-5300-73B7-1933-987C557313C6}"/>
          </ac:picMkLst>
        </pc:picChg>
      </pc:sldChg>
      <pc:sldChg chg="delSp modSp add mod">
        <pc:chgData name="RAMON LOPEZ CANSINO" userId="edc95754-6107-4fa4-96b4-0ca743ba198b" providerId="ADAL" clId="{F19A2EAC-B70C-41A0-B653-8323E5EC07EA}" dt="2023-12-03T11:04:00.979" v="23447" actId="113"/>
        <pc:sldMkLst>
          <pc:docMk/>
          <pc:sldMk cId="1292813822" sldId="544"/>
        </pc:sldMkLst>
        <pc:spChg chg="mod">
          <ac:chgData name="RAMON LOPEZ CANSINO" userId="edc95754-6107-4fa4-96b4-0ca743ba198b" providerId="ADAL" clId="{F19A2EAC-B70C-41A0-B653-8323E5EC07EA}" dt="2023-12-03T11:04:00.979" v="23447" actId="113"/>
          <ac:spMkLst>
            <pc:docMk/>
            <pc:sldMk cId="1292813822" sldId="544"/>
            <ac:spMk id="2" creationId="{9A330675-1E7A-6771-570E-8EA7307B4130}"/>
          </ac:spMkLst>
        </pc:spChg>
        <pc:picChg chg="del">
          <ac:chgData name="RAMON LOPEZ CANSINO" userId="edc95754-6107-4fa4-96b4-0ca743ba198b" providerId="ADAL" clId="{F19A2EAC-B70C-41A0-B653-8323E5EC07EA}" dt="2023-11-21T08:34:58.668" v="14682" actId="478"/>
          <ac:picMkLst>
            <pc:docMk/>
            <pc:sldMk cId="1292813822" sldId="544"/>
            <ac:picMk id="5" creationId="{CE8C28D9-5864-85F6-B8EC-49AA93B2D426}"/>
          </ac:picMkLst>
        </pc:picChg>
        <pc:picChg chg="mod modCrop">
          <ac:chgData name="RAMON LOPEZ CANSINO" userId="edc95754-6107-4fa4-96b4-0ca743ba198b" providerId="ADAL" clId="{F19A2EAC-B70C-41A0-B653-8323E5EC07EA}" dt="2023-11-21T08:35:58.200" v="14696" actId="1076"/>
          <ac:picMkLst>
            <pc:docMk/>
            <pc:sldMk cId="1292813822" sldId="544"/>
            <ac:picMk id="7" creationId="{3C52BA97-24C1-3EF3-2024-3AF9E454ABE3}"/>
          </ac:picMkLst>
        </pc:picChg>
      </pc:sldChg>
      <pc:sldChg chg="add del">
        <pc:chgData name="RAMON LOPEZ CANSINO" userId="edc95754-6107-4fa4-96b4-0ca743ba198b" providerId="ADAL" clId="{F19A2EAC-B70C-41A0-B653-8323E5EC07EA}" dt="2023-11-21T08:28:17.374" v="14613" actId="47"/>
        <pc:sldMkLst>
          <pc:docMk/>
          <pc:sldMk cId="3859003863" sldId="544"/>
        </pc:sldMkLst>
      </pc:sldChg>
      <pc:sldChg chg="addSp modSp add mod">
        <pc:chgData name="RAMON LOPEZ CANSINO" userId="edc95754-6107-4fa4-96b4-0ca743ba198b" providerId="ADAL" clId="{F19A2EAC-B70C-41A0-B653-8323E5EC07EA}" dt="2023-12-01T13:23:56.664" v="22376" actId="1037"/>
        <pc:sldMkLst>
          <pc:docMk/>
          <pc:sldMk cId="465330706" sldId="545"/>
        </pc:sldMkLst>
        <pc:spChg chg="mod">
          <ac:chgData name="RAMON LOPEZ CANSINO" userId="edc95754-6107-4fa4-96b4-0ca743ba198b" providerId="ADAL" clId="{F19A2EAC-B70C-41A0-B653-8323E5EC07EA}" dt="2023-11-28T23:40:58.912" v="18290" actId="20577"/>
          <ac:spMkLst>
            <pc:docMk/>
            <pc:sldMk cId="465330706" sldId="545"/>
            <ac:spMk id="2" creationId="{9A330675-1E7A-6771-570E-8EA7307B4130}"/>
          </ac:spMkLst>
        </pc:spChg>
        <pc:spChg chg="add mod">
          <ac:chgData name="RAMON LOPEZ CANSINO" userId="edc95754-6107-4fa4-96b4-0ca743ba198b" providerId="ADAL" clId="{F19A2EAC-B70C-41A0-B653-8323E5EC07EA}" dt="2023-12-01T13:23:56.664" v="22376" actId="1037"/>
          <ac:spMkLst>
            <pc:docMk/>
            <pc:sldMk cId="465330706" sldId="545"/>
            <ac:spMk id="4" creationId="{BE32553E-676F-0689-E3FD-C439D87A6948}"/>
          </ac:spMkLst>
        </pc:spChg>
        <pc:picChg chg="mod">
          <ac:chgData name="RAMON LOPEZ CANSINO" userId="edc95754-6107-4fa4-96b4-0ca743ba198b" providerId="ADAL" clId="{F19A2EAC-B70C-41A0-B653-8323E5EC07EA}" dt="2023-11-21T08:35:41.094" v="14693" actId="1036"/>
          <ac:picMkLst>
            <pc:docMk/>
            <pc:sldMk cId="465330706" sldId="545"/>
            <ac:picMk id="5" creationId="{CE8C28D9-5864-85F6-B8EC-49AA93B2D426}"/>
          </ac:picMkLst>
        </pc:picChg>
        <pc:picChg chg="mod">
          <ac:chgData name="RAMON LOPEZ CANSINO" userId="edc95754-6107-4fa4-96b4-0ca743ba198b" providerId="ADAL" clId="{F19A2EAC-B70C-41A0-B653-8323E5EC07EA}" dt="2023-11-21T08:35:41.094" v="14693" actId="1036"/>
          <ac:picMkLst>
            <pc:docMk/>
            <pc:sldMk cId="465330706" sldId="545"/>
            <ac:picMk id="8" creationId="{CF1F4688-0615-9FC4-6C15-3F0CE85C6DEB}"/>
          </ac:picMkLst>
        </pc:picChg>
      </pc:sldChg>
      <pc:sldChg chg="del">
        <pc:chgData name="RAMON LOPEZ CANSINO" userId="edc95754-6107-4fa4-96b4-0ca743ba198b" providerId="ADAL" clId="{F19A2EAC-B70C-41A0-B653-8323E5EC07EA}" dt="2023-11-24T15:10:02.036" v="16412" actId="47"/>
        <pc:sldMkLst>
          <pc:docMk/>
          <pc:sldMk cId="2671369534" sldId="546"/>
        </pc:sldMkLst>
      </pc:sldChg>
      <pc:sldChg chg="modSp new mod ord">
        <pc:chgData name="RAMON LOPEZ CANSINO" userId="edc95754-6107-4fa4-96b4-0ca743ba198b" providerId="ADAL" clId="{F19A2EAC-B70C-41A0-B653-8323E5EC07EA}" dt="2023-11-24T15:03:09.308" v="15311" actId="5793"/>
        <pc:sldMkLst>
          <pc:docMk/>
          <pc:sldMk cId="2820811858" sldId="546"/>
        </pc:sldMkLst>
        <pc:spChg chg="mod">
          <ac:chgData name="RAMON LOPEZ CANSINO" userId="edc95754-6107-4fa4-96b4-0ca743ba198b" providerId="ADAL" clId="{F19A2EAC-B70C-41A0-B653-8323E5EC07EA}" dt="2023-11-24T15:03:09.308" v="15311" actId="5793"/>
          <ac:spMkLst>
            <pc:docMk/>
            <pc:sldMk cId="2820811858" sldId="546"/>
            <ac:spMk id="2" creationId="{434DB2A1-74FE-22E2-06A9-71EED29D76FE}"/>
          </ac:spMkLst>
        </pc:spChg>
        <pc:spChg chg="mod">
          <ac:chgData name="RAMON LOPEZ CANSINO" userId="edc95754-6107-4fa4-96b4-0ca743ba198b" providerId="ADAL" clId="{F19A2EAC-B70C-41A0-B653-8323E5EC07EA}" dt="2023-11-24T15:02:42.187" v="15190" actId="20577"/>
          <ac:spMkLst>
            <pc:docMk/>
            <pc:sldMk cId="2820811858" sldId="546"/>
            <ac:spMk id="3" creationId="{C842B17D-3593-6ED8-46C4-79287CED6658}"/>
          </ac:spMkLst>
        </pc:spChg>
      </pc:sldChg>
      <pc:sldChg chg="modSp mod ord modClrScheme chgLayout">
        <pc:chgData name="RAMON LOPEZ CANSINO" userId="edc95754-6107-4fa4-96b4-0ca743ba198b" providerId="ADAL" clId="{F19A2EAC-B70C-41A0-B653-8323E5EC07EA}" dt="2023-11-30T16:57:10.087" v="18606"/>
        <pc:sldMkLst>
          <pc:docMk/>
          <pc:sldMk cId="2820811858" sldId="547"/>
        </pc:sldMkLst>
        <pc:spChg chg="mod ord">
          <ac:chgData name="RAMON LOPEZ CANSINO" userId="edc95754-6107-4fa4-96b4-0ca743ba198b" providerId="ADAL" clId="{F19A2EAC-B70C-41A0-B653-8323E5EC07EA}" dt="2023-11-28T13:56:59.590" v="17776" actId="20577"/>
          <ac:spMkLst>
            <pc:docMk/>
            <pc:sldMk cId="2820811858" sldId="547"/>
            <ac:spMk id="2" creationId="{434DB2A1-74FE-22E2-06A9-71EED29D76FE}"/>
          </ac:spMkLst>
        </pc:spChg>
        <pc:spChg chg="mod ord">
          <ac:chgData name="RAMON LOPEZ CANSINO" userId="edc95754-6107-4fa4-96b4-0ca743ba198b" providerId="ADAL" clId="{F19A2EAC-B70C-41A0-B653-8323E5EC07EA}" dt="2023-11-27T12:51:18.401" v="16719" actId="700"/>
          <ac:spMkLst>
            <pc:docMk/>
            <pc:sldMk cId="2820811858" sldId="547"/>
            <ac:spMk id="3" creationId="{C842B17D-3593-6ED8-46C4-79287CED6658}"/>
          </ac:spMkLst>
        </pc:spChg>
      </pc:sldChg>
      <pc:sldChg chg="modSp mod">
        <pc:chgData name="RAMON LOPEZ CANSINO" userId="edc95754-6107-4fa4-96b4-0ca743ba198b" providerId="ADAL" clId="{F19A2EAC-B70C-41A0-B653-8323E5EC07EA}" dt="2023-12-03T08:36:03.033" v="23292" actId="20577"/>
        <pc:sldMkLst>
          <pc:docMk/>
          <pc:sldMk cId="4084311475" sldId="548"/>
        </pc:sldMkLst>
        <pc:spChg chg="mod">
          <ac:chgData name="RAMON LOPEZ CANSINO" userId="edc95754-6107-4fa4-96b4-0ca743ba198b" providerId="ADAL" clId="{F19A2EAC-B70C-41A0-B653-8323E5EC07EA}" dt="2023-12-03T08:36:03.033" v="23292" actId="20577"/>
          <ac:spMkLst>
            <pc:docMk/>
            <pc:sldMk cId="4084311475" sldId="548"/>
            <ac:spMk id="2" creationId="{CE3ECE45-1685-6A20-8E8F-98FB62555598}"/>
          </ac:spMkLst>
        </pc:spChg>
        <pc:spChg chg="mod">
          <ac:chgData name="RAMON LOPEZ CANSINO" userId="edc95754-6107-4fa4-96b4-0ca743ba198b" providerId="ADAL" clId="{F19A2EAC-B70C-41A0-B653-8323E5EC07EA}" dt="2023-11-30T16:57:14.602" v="18607" actId="20577"/>
          <ac:spMkLst>
            <pc:docMk/>
            <pc:sldMk cId="4084311475" sldId="548"/>
            <ac:spMk id="3" creationId="{B03CF82C-AA39-65A7-73BD-74521E6510F0}"/>
          </ac:spMkLst>
        </pc:spChg>
      </pc:sldChg>
      <pc:sldChg chg="addSp delSp modSp new del mod ord modClrScheme chgLayout">
        <pc:chgData name="RAMON LOPEZ CANSINO" userId="edc95754-6107-4fa4-96b4-0ca743ba198b" providerId="ADAL" clId="{F19A2EAC-B70C-41A0-B653-8323E5EC07EA}" dt="2023-11-28T11:03:37.841" v="17164" actId="47"/>
        <pc:sldMkLst>
          <pc:docMk/>
          <pc:sldMk cId="1104139668" sldId="549"/>
        </pc:sldMkLst>
        <pc:spChg chg="del mod ord">
          <ac:chgData name="RAMON LOPEZ CANSINO" userId="edc95754-6107-4fa4-96b4-0ca743ba198b" providerId="ADAL" clId="{F19A2EAC-B70C-41A0-B653-8323E5EC07EA}" dt="2023-11-27T13:04:29.265" v="16804" actId="700"/>
          <ac:spMkLst>
            <pc:docMk/>
            <pc:sldMk cId="1104139668" sldId="549"/>
            <ac:spMk id="2" creationId="{04A915E7-C049-BA28-63E7-68EA7C8FB4CA}"/>
          </ac:spMkLst>
        </pc:spChg>
        <pc:spChg chg="del mod ord">
          <ac:chgData name="RAMON LOPEZ CANSINO" userId="edc95754-6107-4fa4-96b4-0ca743ba198b" providerId="ADAL" clId="{F19A2EAC-B70C-41A0-B653-8323E5EC07EA}" dt="2023-11-27T13:04:29.265" v="16804" actId="700"/>
          <ac:spMkLst>
            <pc:docMk/>
            <pc:sldMk cId="1104139668" sldId="549"/>
            <ac:spMk id="3" creationId="{29EAEEF7-4936-AEF9-3DFB-6F377A2BFE0A}"/>
          </ac:spMkLst>
        </pc:spChg>
        <pc:spChg chg="add mod ord">
          <ac:chgData name="RAMON LOPEZ CANSINO" userId="edc95754-6107-4fa4-96b4-0ca743ba198b" providerId="ADAL" clId="{F19A2EAC-B70C-41A0-B653-8323E5EC07EA}" dt="2023-11-27T13:04:29.265" v="16804" actId="700"/>
          <ac:spMkLst>
            <pc:docMk/>
            <pc:sldMk cId="1104139668" sldId="549"/>
            <ac:spMk id="4" creationId="{85017A71-4594-5CF4-FD8C-A465596941D7}"/>
          </ac:spMkLst>
        </pc:spChg>
        <pc:spChg chg="add mod ord">
          <ac:chgData name="RAMON LOPEZ CANSINO" userId="edc95754-6107-4fa4-96b4-0ca743ba198b" providerId="ADAL" clId="{F19A2EAC-B70C-41A0-B653-8323E5EC07EA}" dt="2023-11-27T13:04:29.265" v="16804" actId="700"/>
          <ac:spMkLst>
            <pc:docMk/>
            <pc:sldMk cId="1104139668" sldId="549"/>
            <ac:spMk id="5" creationId="{25B454D6-CA90-7E4B-04CA-D5CA94B9D543}"/>
          </ac:spMkLst>
        </pc:spChg>
      </pc:sldChg>
      <pc:sldChg chg="addSp delSp modSp new del mod ord modClrScheme chgLayout">
        <pc:chgData name="RAMON LOPEZ CANSINO" userId="edc95754-6107-4fa4-96b4-0ca743ba198b" providerId="ADAL" clId="{F19A2EAC-B70C-41A0-B653-8323E5EC07EA}" dt="2023-11-27T12:57:51.937" v="16800" actId="47"/>
        <pc:sldMkLst>
          <pc:docMk/>
          <pc:sldMk cId="1960732427" sldId="549"/>
        </pc:sldMkLst>
        <pc:spChg chg="del mod ord">
          <ac:chgData name="RAMON LOPEZ CANSINO" userId="edc95754-6107-4fa4-96b4-0ca743ba198b" providerId="ADAL" clId="{F19A2EAC-B70C-41A0-B653-8323E5EC07EA}" dt="2023-11-27T12:51:26.571" v="16723" actId="700"/>
          <ac:spMkLst>
            <pc:docMk/>
            <pc:sldMk cId="1960732427" sldId="549"/>
            <ac:spMk id="2" creationId="{C827BDF4-AA98-06DF-1DE8-EE040D7885E5}"/>
          </ac:spMkLst>
        </pc:spChg>
        <pc:spChg chg="del mod ord">
          <ac:chgData name="RAMON LOPEZ CANSINO" userId="edc95754-6107-4fa4-96b4-0ca743ba198b" providerId="ADAL" clId="{F19A2EAC-B70C-41A0-B653-8323E5EC07EA}" dt="2023-11-27T12:51:26.571" v="16723" actId="700"/>
          <ac:spMkLst>
            <pc:docMk/>
            <pc:sldMk cId="1960732427" sldId="549"/>
            <ac:spMk id="3" creationId="{3D947E49-3F1A-646F-2A23-4F0F168BF560}"/>
          </ac:spMkLst>
        </pc:spChg>
        <pc:spChg chg="add mod ord">
          <ac:chgData name="RAMON LOPEZ CANSINO" userId="edc95754-6107-4fa4-96b4-0ca743ba198b" providerId="ADAL" clId="{F19A2EAC-B70C-41A0-B653-8323E5EC07EA}" dt="2023-11-27T12:51:26.571" v="16723" actId="700"/>
          <ac:spMkLst>
            <pc:docMk/>
            <pc:sldMk cId="1960732427" sldId="549"/>
            <ac:spMk id="4" creationId="{99C58CD1-2582-7F42-EEE3-77A7E2F70BDC}"/>
          </ac:spMkLst>
        </pc:spChg>
        <pc:spChg chg="add mod ord">
          <ac:chgData name="RAMON LOPEZ CANSINO" userId="edc95754-6107-4fa4-96b4-0ca743ba198b" providerId="ADAL" clId="{F19A2EAC-B70C-41A0-B653-8323E5EC07EA}" dt="2023-11-27T12:51:26.571" v="16723" actId="700"/>
          <ac:spMkLst>
            <pc:docMk/>
            <pc:sldMk cId="1960732427" sldId="549"/>
            <ac:spMk id="5" creationId="{7EA580F8-6BD1-9AA7-FDB4-5F02E3D229C5}"/>
          </ac:spMkLst>
        </pc:spChg>
      </pc:sldChg>
      <pc:sldChg chg="new del">
        <pc:chgData name="RAMON LOPEZ CANSINO" userId="edc95754-6107-4fa4-96b4-0ca743ba198b" providerId="ADAL" clId="{F19A2EAC-B70C-41A0-B653-8323E5EC07EA}" dt="2023-11-27T12:51:10.454" v="16716" actId="47"/>
        <pc:sldMkLst>
          <pc:docMk/>
          <pc:sldMk cId="2294003267" sldId="549"/>
        </pc:sldMkLst>
      </pc:sldChg>
      <pc:sldChg chg="addSp delSp modSp add mod ord modAnim">
        <pc:chgData name="RAMON LOPEZ CANSINO" userId="edc95754-6107-4fa4-96b4-0ca743ba198b" providerId="ADAL" clId="{F19A2EAC-B70C-41A0-B653-8323E5EC07EA}" dt="2023-12-01T13:53:45.381" v="22994" actId="113"/>
        <pc:sldMkLst>
          <pc:docMk/>
          <pc:sldMk cId="3246083524" sldId="549"/>
        </pc:sldMkLst>
        <pc:spChg chg="mod">
          <ac:chgData name="RAMON LOPEZ CANSINO" userId="edc95754-6107-4fa4-96b4-0ca743ba198b" providerId="ADAL" clId="{F19A2EAC-B70C-41A0-B653-8323E5EC07EA}" dt="2023-12-01T13:53:45.381" v="22994" actId="113"/>
          <ac:spMkLst>
            <pc:docMk/>
            <pc:sldMk cId="3246083524" sldId="549"/>
            <ac:spMk id="2" creationId="{86ECD92C-6CC3-141D-97C7-44255D4C4F4C}"/>
          </ac:spMkLst>
        </pc:spChg>
        <pc:spChg chg="mod">
          <ac:chgData name="RAMON LOPEZ CANSINO" userId="edc95754-6107-4fa4-96b4-0ca743ba198b" providerId="ADAL" clId="{F19A2EAC-B70C-41A0-B653-8323E5EC07EA}" dt="2023-12-01T11:04:07.373" v="22149" actId="20577"/>
          <ac:spMkLst>
            <pc:docMk/>
            <pc:sldMk cId="3246083524" sldId="549"/>
            <ac:spMk id="3" creationId="{543921BE-C95B-8257-3640-D4F1CEE65E3C}"/>
          </ac:spMkLst>
        </pc:spChg>
        <pc:spChg chg="del mod">
          <ac:chgData name="RAMON LOPEZ CANSINO" userId="edc95754-6107-4fa4-96b4-0ca743ba198b" providerId="ADAL" clId="{F19A2EAC-B70C-41A0-B653-8323E5EC07EA}" dt="2023-12-01T13:35:23.688" v="22398" actId="478"/>
          <ac:spMkLst>
            <pc:docMk/>
            <pc:sldMk cId="3246083524" sldId="549"/>
            <ac:spMk id="4" creationId="{B5BEBC49-D35C-A92F-CE8D-13286552A9A3}"/>
          </ac:spMkLst>
        </pc:spChg>
        <pc:spChg chg="del">
          <ac:chgData name="RAMON LOPEZ CANSINO" userId="edc95754-6107-4fa4-96b4-0ca743ba198b" providerId="ADAL" clId="{F19A2EAC-B70C-41A0-B653-8323E5EC07EA}" dt="2023-11-28T22:16:12.768" v="17994" actId="478"/>
          <ac:spMkLst>
            <pc:docMk/>
            <pc:sldMk cId="3246083524" sldId="549"/>
            <ac:spMk id="6" creationId="{44B16A51-4CFD-81D1-994C-518A570C9F66}"/>
          </ac:spMkLst>
        </pc:spChg>
        <pc:spChg chg="add mod">
          <ac:chgData name="RAMON LOPEZ CANSINO" userId="edc95754-6107-4fa4-96b4-0ca743ba198b" providerId="ADAL" clId="{F19A2EAC-B70C-41A0-B653-8323E5EC07EA}" dt="2023-12-01T13:35:43.392" v="22482" actId="1036"/>
          <ac:spMkLst>
            <pc:docMk/>
            <pc:sldMk cId="3246083524" sldId="549"/>
            <ac:spMk id="7" creationId="{72E19198-7142-193B-444A-001437BCF6F3}"/>
          </ac:spMkLst>
        </pc:spChg>
        <pc:spChg chg="del mod">
          <ac:chgData name="RAMON LOPEZ CANSINO" userId="edc95754-6107-4fa4-96b4-0ca743ba198b" providerId="ADAL" clId="{F19A2EAC-B70C-41A0-B653-8323E5EC07EA}" dt="2023-12-01T11:00:49.374" v="22033" actId="478"/>
          <ac:spMkLst>
            <pc:docMk/>
            <pc:sldMk cId="3246083524" sldId="549"/>
            <ac:spMk id="11" creationId="{370B5A9A-1F75-F402-CB73-97ED30393112}"/>
          </ac:spMkLst>
        </pc:spChg>
        <pc:spChg chg="del mod">
          <ac:chgData name="RAMON LOPEZ CANSINO" userId="edc95754-6107-4fa4-96b4-0ca743ba198b" providerId="ADAL" clId="{F19A2EAC-B70C-41A0-B653-8323E5EC07EA}" dt="2023-12-01T11:00:51.117" v="22034" actId="478"/>
          <ac:spMkLst>
            <pc:docMk/>
            <pc:sldMk cId="3246083524" sldId="549"/>
            <ac:spMk id="12" creationId="{59F014A4-2CC0-924E-3A08-C9FA24F3BE32}"/>
          </ac:spMkLst>
        </pc:spChg>
        <pc:spChg chg="del">
          <ac:chgData name="RAMON LOPEZ CANSINO" userId="edc95754-6107-4fa4-96b4-0ca743ba198b" providerId="ADAL" clId="{F19A2EAC-B70C-41A0-B653-8323E5EC07EA}" dt="2023-12-01T13:35:23.688" v="22398" actId="478"/>
          <ac:spMkLst>
            <pc:docMk/>
            <pc:sldMk cId="3246083524" sldId="549"/>
            <ac:spMk id="13" creationId="{6B7646FD-7B9C-D7B9-BFA4-B8370489780A}"/>
          </ac:spMkLst>
        </pc:spChg>
        <pc:spChg chg="add del mod">
          <ac:chgData name="RAMON LOPEZ CANSINO" userId="edc95754-6107-4fa4-96b4-0ca743ba198b" providerId="ADAL" clId="{F19A2EAC-B70C-41A0-B653-8323E5EC07EA}" dt="2023-12-01T13:35:23.688" v="22398" actId="478"/>
          <ac:spMkLst>
            <pc:docMk/>
            <pc:sldMk cId="3246083524" sldId="549"/>
            <ac:spMk id="15" creationId="{A42B9015-F3A7-2D89-AE87-7F7B555F6530}"/>
          </ac:spMkLst>
        </pc:spChg>
        <pc:spChg chg="del">
          <ac:chgData name="RAMON LOPEZ CANSINO" userId="edc95754-6107-4fa4-96b4-0ca743ba198b" providerId="ADAL" clId="{F19A2EAC-B70C-41A0-B653-8323E5EC07EA}" dt="2023-12-01T13:35:23.688" v="22398" actId="478"/>
          <ac:spMkLst>
            <pc:docMk/>
            <pc:sldMk cId="3246083524" sldId="549"/>
            <ac:spMk id="16" creationId="{8D868105-8DCB-4DD3-502D-8E4773F11158}"/>
          </ac:spMkLst>
        </pc:spChg>
        <pc:spChg chg="del">
          <ac:chgData name="RAMON LOPEZ CANSINO" userId="edc95754-6107-4fa4-96b4-0ca743ba198b" providerId="ADAL" clId="{F19A2EAC-B70C-41A0-B653-8323E5EC07EA}" dt="2023-11-28T22:16:15.797" v="17996" actId="478"/>
          <ac:spMkLst>
            <pc:docMk/>
            <pc:sldMk cId="3246083524" sldId="549"/>
            <ac:spMk id="18" creationId="{CA103147-3869-A89F-58FB-190BCBE2007D}"/>
          </ac:spMkLst>
        </pc:spChg>
        <pc:spChg chg="mod">
          <ac:chgData name="RAMON LOPEZ CANSINO" userId="edc95754-6107-4fa4-96b4-0ca743ba198b" providerId="ADAL" clId="{F19A2EAC-B70C-41A0-B653-8323E5EC07EA}" dt="2023-11-28T22:14:47.625" v="17940"/>
          <ac:spMkLst>
            <pc:docMk/>
            <pc:sldMk cId="3246083524" sldId="549"/>
            <ac:spMk id="20" creationId="{FCCDA136-8E24-9EDD-9533-28A5D89082E4}"/>
          </ac:spMkLst>
        </pc:spChg>
        <pc:spChg chg="mod">
          <ac:chgData name="RAMON LOPEZ CANSINO" userId="edc95754-6107-4fa4-96b4-0ca743ba198b" providerId="ADAL" clId="{F19A2EAC-B70C-41A0-B653-8323E5EC07EA}" dt="2023-11-28T22:14:47.625" v="17940"/>
          <ac:spMkLst>
            <pc:docMk/>
            <pc:sldMk cId="3246083524" sldId="549"/>
            <ac:spMk id="21" creationId="{49A4A4E2-0938-02B4-B41D-7545356599EB}"/>
          </ac:spMkLst>
        </pc:spChg>
        <pc:spChg chg="mod">
          <ac:chgData name="RAMON LOPEZ CANSINO" userId="edc95754-6107-4fa4-96b4-0ca743ba198b" providerId="ADAL" clId="{F19A2EAC-B70C-41A0-B653-8323E5EC07EA}" dt="2023-11-28T22:14:47.625" v="17940"/>
          <ac:spMkLst>
            <pc:docMk/>
            <pc:sldMk cId="3246083524" sldId="549"/>
            <ac:spMk id="22" creationId="{1390ED80-E697-4E13-0296-3CB977AA6C25}"/>
          </ac:spMkLst>
        </pc:spChg>
        <pc:grpChg chg="add mod">
          <ac:chgData name="RAMON LOPEZ CANSINO" userId="edc95754-6107-4fa4-96b4-0ca743ba198b" providerId="ADAL" clId="{F19A2EAC-B70C-41A0-B653-8323E5EC07EA}" dt="2023-12-01T13:35:35.421" v="22420" actId="1035"/>
          <ac:grpSpMkLst>
            <pc:docMk/>
            <pc:sldMk cId="3246083524" sldId="549"/>
            <ac:grpSpMk id="9" creationId="{F94AB6CD-9092-6E76-53A7-D46475363F1F}"/>
          </ac:grpSpMkLst>
        </pc:grpChg>
        <pc:grpChg chg="del">
          <ac:chgData name="RAMON LOPEZ CANSINO" userId="edc95754-6107-4fa4-96b4-0ca743ba198b" providerId="ADAL" clId="{F19A2EAC-B70C-41A0-B653-8323E5EC07EA}" dt="2023-11-28T22:16:14.232" v="17995" actId="478"/>
          <ac:grpSpMkLst>
            <pc:docMk/>
            <pc:sldMk cId="3246083524" sldId="549"/>
            <ac:grpSpMk id="10" creationId="{F871AECF-7815-5289-3AFD-6642722FD4C8}"/>
          </ac:grpSpMkLst>
        </pc:grpChg>
        <pc:grpChg chg="add del mod">
          <ac:chgData name="RAMON LOPEZ CANSINO" userId="edc95754-6107-4fa4-96b4-0ca743ba198b" providerId="ADAL" clId="{F19A2EAC-B70C-41A0-B653-8323E5EC07EA}" dt="2023-12-01T13:35:23.688" v="22398" actId="478"/>
          <ac:grpSpMkLst>
            <pc:docMk/>
            <pc:sldMk cId="3246083524" sldId="549"/>
            <ac:grpSpMk id="19" creationId="{F0688D71-0000-E99A-0382-B1F37900E03E}"/>
          </ac:grpSpMkLst>
        </pc:grpChg>
        <pc:picChg chg="add mod">
          <ac:chgData name="RAMON LOPEZ CANSINO" userId="edc95754-6107-4fa4-96b4-0ca743ba198b" providerId="ADAL" clId="{F19A2EAC-B70C-41A0-B653-8323E5EC07EA}" dt="2023-12-01T13:14:02.207" v="22324" actId="164"/>
          <ac:picMkLst>
            <pc:docMk/>
            <pc:sldMk cId="3246083524" sldId="549"/>
            <ac:picMk id="6" creationId="{F37032D4-05B7-82F6-94CF-7D6AB7168D2D}"/>
          </ac:picMkLst>
        </pc:picChg>
        <pc:picChg chg="add mod modCrop">
          <ac:chgData name="RAMON LOPEZ CANSINO" userId="edc95754-6107-4fa4-96b4-0ca743ba198b" providerId="ADAL" clId="{F19A2EAC-B70C-41A0-B653-8323E5EC07EA}" dt="2023-12-01T13:14:02.207" v="22324" actId="164"/>
          <ac:picMkLst>
            <pc:docMk/>
            <pc:sldMk cId="3246083524" sldId="549"/>
            <ac:picMk id="8" creationId="{6003A0CD-968A-E89C-3065-46E70C0429C7}"/>
          </ac:picMkLst>
        </pc:picChg>
        <pc:picChg chg="mod">
          <ac:chgData name="RAMON LOPEZ CANSINO" userId="edc95754-6107-4fa4-96b4-0ca743ba198b" providerId="ADAL" clId="{F19A2EAC-B70C-41A0-B653-8323E5EC07EA}" dt="2023-12-01T11:00:34.124" v="22015" actId="1076"/>
          <ac:picMkLst>
            <pc:docMk/>
            <pc:sldMk cId="3246083524" sldId="549"/>
            <ac:picMk id="17" creationId="{CB533484-E73E-0013-4AC7-0C5492C64797}"/>
          </ac:picMkLst>
        </pc:picChg>
        <pc:cxnChg chg="del">
          <ac:chgData name="RAMON LOPEZ CANSINO" userId="edc95754-6107-4fa4-96b4-0ca743ba198b" providerId="ADAL" clId="{F19A2EAC-B70C-41A0-B653-8323E5EC07EA}" dt="2023-11-28T22:16:16.810" v="17997" actId="478"/>
          <ac:cxnSpMkLst>
            <pc:docMk/>
            <pc:sldMk cId="3246083524" sldId="549"/>
            <ac:cxnSpMk id="14" creationId="{A2428002-14E2-EB6A-E902-902486F600D3}"/>
          </ac:cxnSpMkLst>
        </pc:cxnChg>
      </pc:sldChg>
      <pc:sldChg chg="addSp delSp modSp add mod">
        <pc:chgData name="RAMON LOPEZ CANSINO" userId="edc95754-6107-4fa4-96b4-0ca743ba198b" providerId="ADAL" clId="{F19A2EAC-B70C-41A0-B653-8323E5EC07EA}" dt="2023-12-04T08:27:18.792" v="23627" actId="20577"/>
        <pc:sldMkLst>
          <pc:docMk/>
          <pc:sldMk cId="1764700574" sldId="550"/>
        </pc:sldMkLst>
        <pc:spChg chg="mod">
          <ac:chgData name="RAMON LOPEZ CANSINO" userId="edc95754-6107-4fa4-96b4-0ca743ba198b" providerId="ADAL" clId="{F19A2EAC-B70C-41A0-B653-8323E5EC07EA}" dt="2023-12-04T08:27:18.792" v="23627" actId="20577"/>
          <ac:spMkLst>
            <pc:docMk/>
            <pc:sldMk cId="1764700574" sldId="550"/>
            <ac:spMk id="2" creationId="{9A330675-1E7A-6771-570E-8EA7307B4130}"/>
          </ac:spMkLst>
        </pc:spChg>
        <pc:picChg chg="add mod">
          <ac:chgData name="RAMON LOPEZ CANSINO" userId="edc95754-6107-4fa4-96b4-0ca743ba198b" providerId="ADAL" clId="{F19A2EAC-B70C-41A0-B653-8323E5EC07EA}" dt="2023-11-28T23:45:10.720" v="18388" actId="1037"/>
          <ac:picMkLst>
            <pc:docMk/>
            <pc:sldMk cId="1764700574" sldId="550"/>
            <ac:picMk id="5" creationId="{42739013-652A-7CA7-8817-FAAF352D5F52}"/>
          </ac:picMkLst>
        </pc:picChg>
        <pc:picChg chg="del">
          <ac:chgData name="RAMON LOPEZ CANSINO" userId="edc95754-6107-4fa4-96b4-0ca743ba198b" providerId="ADAL" clId="{F19A2EAC-B70C-41A0-B653-8323E5EC07EA}" dt="2023-11-28T23:41:49.959" v="18329" actId="478"/>
          <ac:picMkLst>
            <pc:docMk/>
            <pc:sldMk cId="1764700574" sldId="550"/>
            <ac:picMk id="7" creationId="{3C52BA97-24C1-3EF3-2024-3AF9E454ABE3}"/>
          </ac:picMkLst>
        </pc:picChg>
      </pc:sldChg>
      <pc:sldChg chg="addSp delSp modSp new mod modAnim modNotesTx">
        <pc:chgData name="RAMON LOPEZ CANSINO" userId="edc95754-6107-4fa4-96b4-0ca743ba198b" providerId="ADAL" clId="{F19A2EAC-B70C-41A0-B653-8323E5EC07EA}" dt="2023-12-04T11:06:06.826" v="23828" actId="1036"/>
        <pc:sldMkLst>
          <pc:docMk/>
          <pc:sldMk cId="2817762457" sldId="551"/>
        </pc:sldMkLst>
        <pc:spChg chg="mod">
          <ac:chgData name="RAMON LOPEZ CANSINO" userId="edc95754-6107-4fa4-96b4-0ca743ba198b" providerId="ADAL" clId="{F19A2EAC-B70C-41A0-B653-8323E5EC07EA}" dt="2023-12-04T11:06:06.826" v="23828" actId="1036"/>
          <ac:spMkLst>
            <pc:docMk/>
            <pc:sldMk cId="2817762457" sldId="551"/>
            <ac:spMk id="2" creationId="{97964571-1135-9FC5-6D50-66FFEC0105E1}"/>
          </ac:spMkLst>
        </pc:spChg>
        <pc:spChg chg="mod">
          <ac:chgData name="RAMON LOPEZ CANSINO" userId="edc95754-6107-4fa4-96b4-0ca743ba198b" providerId="ADAL" clId="{F19A2EAC-B70C-41A0-B653-8323E5EC07EA}" dt="2023-12-01T10:34:48.690" v="21730" actId="1037"/>
          <ac:spMkLst>
            <pc:docMk/>
            <pc:sldMk cId="2817762457" sldId="551"/>
            <ac:spMk id="3" creationId="{F52D8D40-F340-3F75-EE51-E44D084DAE7D}"/>
          </ac:spMkLst>
        </pc:spChg>
        <pc:spChg chg="add mod">
          <ac:chgData name="RAMON LOPEZ CANSINO" userId="edc95754-6107-4fa4-96b4-0ca743ba198b" providerId="ADAL" clId="{F19A2EAC-B70C-41A0-B653-8323E5EC07EA}" dt="2023-12-04T10:26:24.731" v="23812" actId="1035"/>
          <ac:spMkLst>
            <pc:docMk/>
            <pc:sldMk cId="2817762457" sldId="551"/>
            <ac:spMk id="6" creationId="{B2A8A54D-0E5A-04AB-659F-14FBF8732F8B}"/>
          </ac:spMkLst>
        </pc:spChg>
        <pc:spChg chg="add mod">
          <ac:chgData name="RAMON LOPEZ CANSINO" userId="edc95754-6107-4fa4-96b4-0ca743ba198b" providerId="ADAL" clId="{F19A2EAC-B70C-41A0-B653-8323E5EC07EA}" dt="2023-12-04T09:45:33.064" v="23791" actId="1035"/>
          <ac:spMkLst>
            <pc:docMk/>
            <pc:sldMk cId="2817762457" sldId="551"/>
            <ac:spMk id="7" creationId="{4381E1DE-BC4F-6B49-091B-2BE61435501A}"/>
          </ac:spMkLst>
        </pc:spChg>
        <pc:spChg chg="add mod">
          <ac:chgData name="RAMON LOPEZ CANSINO" userId="edc95754-6107-4fa4-96b4-0ca743ba198b" providerId="ADAL" clId="{F19A2EAC-B70C-41A0-B653-8323E5EC07EA}" dt="2023-12-01T10:29:45.812" v="21716" actId="1037"/>
          <ac:spMkLst>
            <pc:docMk/>
            <pc:sldMk cId="2817762457" sldId="551"/>
            <ac:spMk id="8" creationId="{50E24D7A-EE94-5748-DD81-42A3F48ED847}"/>
          </ac:spMkLst>
        </pc:spChg>
        <pc:picChg chg="add del mod ord">
          <ac:chgData name="RAMON LOPEZ CANSINO" userId="edc95754-6107-4fa4-96b4-0ca743ba198b" providerId="ADAL" clId="{F19A2EAC-B70C-41A0-B653-8323E5EC07EA}" dt="2023-12-04T09:36:23.309" v="23637" actId="478"/>
          <ac:picMkLst>
            <pc:docMk/>
            <pc:sldMk cId="2817762457" sldId="551"/>
            <ac:picMk id="4" creationId="{5D35E2AB-928F-C187-1757-798469BFBD0B}"/>
          </ac:picMkLst>
        </pc:picChg>
        <pc:picChg chg="add del mod modCrop">
          <ac:chgData name="RAMON LOPEZ CANSINO" userId="edc95754-6107-4fa4-96b4-0ca743ba198b" providerId="ADAL" clId="{F19A2EAC-B70C-41A0-B653-8323E5EC07EA}" dt="2023-12-04T09:36:24.236" v="23638" actId="478"/>
          <ac:picMkLst>
            <pc:docMk/>
            <pc:sldMk cId="2817762457" sldId="551"/>
            <ac:picMk id="5" creationId="{39C22629-FCD2-6F81-6271-7912CD81F1FD}"/>
          </ac:picMkLst>
        </pc:picChg>
        <pc:picChg chg="add mod modCrop">
          <ac:chgData name="RAMON LOPEZ CANSINO" userId="edc95754-6107-4fa4-96b4-0ca743ba198b" providerId="ADAL" clId="{F19A2EAC-B70C-41A0-B653-8323E5EC07EA}" dt="2023-12-04T09:45:29.115" v="23779" actId="732"/>
          <ac:picMkLst>
            <pc:docMk/>
            <pc:sldMk cId="2817762457" sldId="551"/>
            <ac:picMk id="11" creationId="{4A76234F-233A-72AC-37D8-2F9B3DF59B41}"/>
          </ac:picMkLst>
        </pc:picChg>
        <pc:picChg chg="add mod modCrop">
          <ac:chgData name="RAMON LOPEZ CANSINO" userId="edc95754-6107-4fa4-96b4-0ca743ba198b" providerId="ADAL" clId="{F19A2EAC-B70C-41A0-B653-8323E5EC07EA}" dt="2023-12-04T09:45:16.180" v="23743" actId="1035"/>
          <ac:picMkLst>
            <pc:docMk/>
            <pc:sldMk cId="2817762457" sldId="551"/>
            <ac:picMk id="12" creationId="{0A1637A4-4AC1-AE05-9E6C-9B7A141A0A85}"/>
          </ac:picMkLst>
        </pc:picChg>
      </pc:sldChg>
      <pc:sldChg chg="add">
        <pc:chgData name="RAMON LOPEZ CANSINO" userId="edc95754-6107-4fa4-96b4-0ca743ba198b" providerId="ADAL" clId="{F19A2EAC-B70C-41A0-B653-8323E5EC07EA}" dt="2023-12-01T10:39:50.742" v="21735"/>
        <pc:sldMkLst>
          <pc:docMk/>
          <pc:sldMk cId="24054862" sldId="552"/>
        </pc:sldMkLst>
      </pc:sldChg>
      <pc:sldChg chg="new del">
        <pc:chgData name="RAMON LOPEZ CANSINO" userId="edc95754-6107-4fa4-96b4-0ca743ba198b" providerId="ADAL" clId="{F19A2EAC-B70C-41A0-B653-8323E5EC07EA}" dt="2023-12-01T08:47:44.250" v="20299" actId="47"/>
        <pc:sldMkLst>
          <pc:docMk/>
          <pc:sldMk cId="3692169345" sldId="552"/>
        </pc:sldMkLst>
      </pc:sldChg>
      <pc:sldChg chg="addSp delSp modSp add mod">
        <pc:chgData name="RAMON LOPEZ CANSINO" userId="edc95754-6107-4fa4-96b4-0ca743ba198b" providerId="ADAL" clId="{F19A2EAC-B70C-41A0-B653-8323E5EC07EA}" dt="2023-12-03T20:24:13.533" v="23575" actId="1076"/>
        <pc:sldMkLst>
          <pc:docMk/>
          <pc:sldMk cId="1123416326" sldId="553"/>
        </pc:sldMkLst>
        <pc:spChg chg="mod">
          <ac:chgData name="RAMON LOPEZ CANSINO" userId="edc95754-6107-4fa4-96b4-0ca743ba198b" providerId="ADAL" clId="{F19A2EAC-B70C-41A0-B653-8323E5EC07EA}" dt="2023-12-01T14:00:45.304" v="23261" actId="12"/>
          <ac:spMkLst>
            <pc:docMk/>
            <pc:sldMk cId="1123416326" sldId="553"/>
            <ac:spMk id="2" creationId="{86ECD92C-6CC3-141D-97C7-44255D4C4F4C}"/>
          </ac:spMkLst>
        </pc:spChg>
        <pc:spChg chg="add mod">
          <ac:chgData name="RAMON LOPEZ CANSINO" userId="edc95754-6107-4fa4-96b4-0ca743ba198b" providerId="ADAL" clId="{F19A2EAC-B70C-41A0-B653-8323E5EC07EA}" dt="2023-12-01T13:48:26.128" v="22981" actId="1036"/>
          <ac:spMkLst>
            <pc:docMk/>
            <pc:sldMk cId="1123416326" sldId="553"/>
            <ac:spMk id="4" creationId="{79EEDEC7-FB1B-9CF3-F114-A255254C4D85}"/>
          </ac:spMkLst>
        </pc:spChg>
        <pc:spChg chg="del">
          <ac:chgData name="RAMON LOPEZ CANSINO" userId="edc95754-6107-4fa4-96b4-0ca743ba198b" providerId="ADAL" clId="{F19A2EAC-B70C-41A0-B653-8323E5EC07EA}" dt="2023-12-01T13:36:17.360" v="22486" actId="478"/>
          <ac:spMkLst>
            <pc:docMk/>
            <pc:sldMk cId="1123416326" sldId="553"/>
            <ac:spMk id="7" creationId="{72E19198-7142-193B-444A-001437BCF6F3}"/>
          </ac:spMkLst>
        </pc:spChg>
        <pc:spChg chg="add mod">
          <ac:chgData name="RAMON LOPEZ CANSINO" userId="edc95754-6107-4fa4-96b4-0ca743ba198b" providerId="ADAL" clId="{F19A2EAC-B70C-41A0-B653-8323E5EC07EA}" dt="2023-12-03T20:24:13.533" v="23575" actId="1076"/>
          <ac:spMkLst>
            <pc:docMk/>
            <pc:sldMk cId="1123416326" sldId="553"/>
            <ac:spMk id="7" creationId="{F83813CE-B4D3-B47B-AF82-3495E324ED7B}"/>
          </ac:spMkLst>
        </pc:spChg>
        <pc:spChg chg="mod">
          <ac:chgData name="RAMON LOPEZ CANSINO" userId="edc95754-6107-4fa4-96b4-0ca743ba198b" providerId="ADAL" clId="{F19A2EAC-B70C-41A0-B653-8323E5EC07EA}" dt="2023-12-01T13:58:39.780" v="23000" actId="20577"/>
          <ac:spMkLst>
            <pc:docMk/>
            <pc:sldMk cId="1123416326" sldId="553"/>
            <ac:spMk id="11" creationId="{D461FCE7-7BF7-A593-A6A6-64BDFC8E27B5}"/>
          </ac:spMkLst>
        </pc:spChg>
        <pc:spChg chg="mod">
          <ac:chgData name="RAMON LOPEZ CANSINO" userId="edc95754-6107-4fa4-96b4-0ca743ba198b" providerId="ADAL" clId="{F19A2EAC-B70C-41A0-B653-8323E5EC07EA}" dt="2023-12-01T13:58:39.780" v="23000" actId="20577"/>
          <ac:spMkLst>
            <pc:docMk/>
            <pc:sldMk cId="1123416326" sldId="553"/>
            <ac:spMk id="12" creationId="{772046BA-547D-C6B3-BDDA-77DECB3269C4}"/>
          </ac:spMkLst>
        </pc:spChg>
        <pc:spChg chg="mod">
          <ac:chgData name="RAMON LOPEZ CANSINO" userId="edc95754-6107-4fa4-96b4-0ca743ba198b" providerId="ADAL" clId="{F19A2EAC-B70C-41A0-B653-8323E5EC07EA}" dt="2023-12-01T13:58:39.780" v="23000" actId="20577"/>
          <ac:spMkLst>
            <pc:docMk/>
            <pc:sldMk cId="1123416326" sldId="553"/>
            <ac:spMk id="13" creationId="{731B2DC3-98C6-3255-C07E-B540F8B96887}"/>
          </ac:spMkLst>
        </pc:spChg>
        <pc:grpChg chg="del">
          <ac:chgData name="RAMON LOPEZ CANSINO" userId="edc95754-6107-4fa4-96b4-0ca743ba198b" providerId="ADAL" clId="{F19A2EAC-B70C-41A0-B653-8323E5EC07EA}" dt="2023-12-01T13:36:15.840" v="22485" actId="478"/>
          <ac:grpSpMkLst>
            <pc:docMk/>
            <pc:sldMk cId="1123416326" sldId="553"/>
            <ac:grpSpMk id="9" creationId="{F94AB6CD-9092-6E76-53A7-D46475363F1F}"/>
          </ac:grpSpMkLst>
        </pc:grpChg>
        <pc:grpChg chg="add mod">
          <ac:chgData name="RAMON LOPEZ CANSINO" userId="edc95754-6107-4fa4-96b4-0ca743ba198b" providerId="ADAL" clId="{F19A2EAC-B70C-41A0-B653-8323E5EC07EA}" dt="2023-12-01T13:58:59.760" v="23006" actId="1036"/>
          <ac:grpSpMkLst>
            <pc:docMk/>
            <pc:sldMk cId="1123416326" sldId="553"/>
            <ac:grpSpMk id="10" creationId="{0A690FC2-5E10-B4F2-5905-00E0A31673B6}"/>
          </ac:grpSpMkLst>
        </pc:grpChg>
        <pc:picChg chg="mod">
          <ac:chgData name="RAMON LOPEZ CANSINO" userId="edc95754-6107-4fa4-96b4-0ca743ba198b" providerId="ADAL" clId="{F19A2EAC-B70C-41A0-B653-8323E5EC07EA}" dt="2023-12-01T13:39:12.977" v="22531" actId="1076"/>
          <ac:picMkLst>
            <pc:docMk/>
            <pc:sldMk cId="1123416326" sldId="553"/>
            <ac:picMk id="17" creationId="{CB533484-E73E-0013-4AC7-0C5492C64797}"/>
          </ac:picMkLst>
        </pc:picChg>
      </pc:sldChg>
      <pc:sldChg chg="addSp modSp">
        <pc:chgData name="RAMON LOPEZ CANSINO" userId="edc95754-6107-4fa4-96b4-0ca743ba198b" providerId="ADAL" clId="{F19A2EAC-B70C-41A0-B653-8323E5EC07EA}" dt="2023-12-03T20:24:18.768" v="23576"/>
        <pc:sldMkLst>
          <pc:docMk/>
          <pc:sldMk cId="3517229328" sldId="556"/>
        </pc:sldMkLst>
        <pc:spChg chg="add mod">
          <ac:chgData name="RAMON LOPEZ CANSINO" userId="edc95754-6107-4fa4-96b4-0ca743ba198b" providerId="ADAL" clId="{F19A2EAC-B70C-41A0-B653-8323E5EC07EA}" dt="2023-12-03T20:24:18.768" v="23576"/>
          <ac:spMkLst>
            <pc:docMk/>
            <pc:sldMk cId="3517229328" sldId="556"/>
            <ac:spMk id="7" creationId="{30FAF150-5807-DA88-DDC2-56AF93C72680}"/>
          </ac:spMkLst>
        </pc:spChg>
      </pc:sldChg>
      <pc:sldChg chg="modSp mod">
        <pc:chgData name="RAMON LOPEZ CANSINO" userId="edc95754-6107-4fa4-96b4-0ca743ba198b" providerId="ADAL" clId="{F19A2EAC-B70C-41A0-B653-8323E5EC07EA}" dt="2023-12-04T08:12:34.926" v="23621" actId="1035"/>
        <pc:sldMkLst>
          <pc:docMk/>
          <pc:sldMk cId="196390325" sldId="557"/>
        </pc:sldMkLst>
        <pc:spChg chg="mod">
          <ac:chgData name="RAMON LOPEZ CANSINO" userId="edc95754-6107-4fa4-96b4-0ca743ba198b" providerId="ADAL" clId="{F19A2EAC-B70C-41A0-B653-8323E5EC07EA}" dt="2023-12-04T08:12:34.926" v="23621" actId="1035"/>
          <ac:spMkLst>
            <pc:docMk/>
            <pc:sldMk cId="196390325" sldId="557"/>
            <ac:spMk id="7" creationId="{72E19198-7142-193B-444A-001437BCF6F3}"/>
          </ac:spMkLst>
        </pc:spChg>
      </pc:sldChg>
      <pc:sldChg chg="addSp delSp modSp mod">
        <pc:chgData name="RAMON LOPEZ CANSINO" userId="edc95754-6107-4fa4-96b4-0ca743ba198b" providerId="ADAL" clId="{F19A2EAC-B70C-41A0-B653-8323E5EC07EA}" dt="2023-12-04T08:43:32.913" v="23630" actId="20577"/>
        <pc:sldMkLst>
          <pc:docMk/>
          <pc:sldMk cId="4134132803" sldId="558"/>
        </pc:sldMkLst>
        <pc:spChg chg="add mod">
          <ac:chgData name="RAMON LOPEZ CANSINO" userId="edc95754-6107-4fa4-96b4-0ca743ba198b" providerId="ADAL" clId="{F19A2EAC-B70C-41A0-B653-8323E5EC07EA}" dt="2023-12-04T08:43:32.913" v="23630" actId="20577"/>
          <ac:spMkLst>
            <pc:docMk/>
            <pc:sldMk cId="4134132803" sldId="558"/>
            <ac:spMk id="2" creationId="{84AE5F2A-F9CB-1804-431C-31992D1E0336}"/>
          </ac:spMkLst>
        </pc:spChg>
        <pc:spChg chg="mod">
          <ac:chgData name="RAMON LOPEZ CANSINO" userId="edc95754-6107-4fa4-96b4-0ca743ba198b" providerId="ADAL" clId="{F19A2EAC-B70C-41A0-B653-8323E5EC07EA}" dt="2023-12-03T09:54:28.111" v="23445" actId="20577"/>
          <ac:spMkLst>
            <pc:docMk/>
            <pc:sldMk cId="4134132803" sldId="558"/>
            <ac:spMk id="3" creationId="{BEECA876-1B8E-DA76-9C82-0B6A9AD22C63}"/>
          </ac:spMkLst>
        </pc:spChg>
        <pc:spChg chg="del">
          <ac:chgData name="RAMON LOPEZ CANSINO" userId="edc95754-6107-4fa4-96b4-0ca743ba198b" providerId="ADAL" clId="{F19A2EAC-B70C-41A0-B653-8323E5EC07EA}" dt="2023-12-04T08:43:22.880" v="23628" actId="478"/>
          <ac:spMkLst>
            <pc:docMk/>
            <pc:sldMk cId="4134132803" sldId="558"/>
            <ac:spMk id="4" creationId="{C4CFEAF9-8CC8-5293-F8A2-8046E82CEB27}"/>
          </ac:spMkLst>
        </pc:spChg>
        <pc:picChg chg="mod modCrop">
          <ac:chgData name="RAMON LOPEZ CANSINO" userId="edc95754-6107-4fa4-96b4-0ca743ba198b" providerId="ADAL" clId="{F19A2EAC-B70C-41A0-B653-8323E5EC07EA}" dt="2023-12-03T20:17:40.552" v="23532" actId="1076"/>
          <ac:picMkLst>
            <pc:docMk/>
            <pc:sldMk cId="4134132803" sldId="558"/>
            <ac:picMk id="8" creationId="{48D166AE-4A87-F450-4767-86274538C88F}"/>
          </ac:picMkLst>
        </pc:picChg>
      </pc:sldChg>
      <pc:sldMasterChg chg="modSldLayout">
        <pc:chgData name="RAMON LOPEZ CANSINO" userId="edc95754-6107-4fa4-96b4-0ca743ba198b" providerId="ADAL" clId="{F19A2EAC-B70C-41A0-B653-8323E5EC07EA}" dt="2023-12-01T08:46:53.665" v="20297" actId="1076"/>
        <pc:sldMasterMkLst>
          <pc:docMk/>
          <pc:sldMasterMk cId="886642047" sldId="2147483648"/>
        </pc:sldMasterMkLst>
        <pc:sldLayoutChg chg="modSp mod">
          <pc:chgData name="RAMON LOPEZ CANSINO" userId="edc95754-6107-4fa4-96b4-0ca743ba198b" providerId="ADAL" clId="{F19A2EAC-B70C-41A0-B653-8323E5EC07EA}" dt="2023-11-27T13:05:01.067" v="16812" actId="1076"/>
          <pc:sldLayoutMkLst>
            <pc:docMk/>
            <pc:sldMasterMk cId="886642047" sldId="2147483648"/>
            <pc:sldLayoutMk cId="1694295066" sldId="2147483649"/>
          </pc:sldLayoutMkLst>
          <pc:spChg chg="mod">
            <ac:chgData name="RAMON LOPEZ CANSINO" userId="edc95754-6107-4fa4-96b4-0ca743ba198b" providerId="ADAL" clId="{F19A2EAC-B70C-41A0-B653-8323E5EC07EA}" dt="2023-11-27T13:05:00.597" v="16811" actId="1076"/>
            <ac:spMkLst>
              <pc:docMk/>
              <pc:sldMasterMk cId="886642047" sldId="2147483648"/>
              <pc:sldLayoutMk cId="1694295066" sldId="2147483649"/>
              <ac:spMk id="4" creationId="{6B334EFC-D057-4966-B0A0-A2C8A098AFB6}"/>
            </ac:spMkLst>
          </pc:spChg>
          <pc:picChg chg="mod">
            <ac:chgData name="RAMON LOPEZ CANSINO" userId="edc95754-6107-4fa4-96b4-0ca743ba198b" providerId="ADAL" clId="{F19A2EAC-B70C-41A0-B653-8323E5EC07EA}" dt="2023-11-27T13:05:01.067" v="16812" actId="1076"/>
            <ac:picMkLst>
              <pc:docMk/>
              <pc:sldMasterMk cId="886642047" sldId="2147483648"/>
              <pc:sldLayoutMk cId="1694295066" sldId="2147483649"/>
              <ac:picMk id="21" creationId="{D5D5A415-9AD2-4F3E-8151-212BA104ADFF}"/>
            </ac:picMkLst>
          </pc:picChg>
        </pc:sldLayoutChg>
        <pc:sldLayoutChg chg="addSp delSp modSp mod">
          <pc:chgData name="RAMON LOPEZ CANSINO" userId="edc95754-6107-4fa4-96b4-0ca743ba198b" providerId="ADAL" clId="{F19A2EAC-B70C-41A0-B653-8323E5EC07EA}" dt="2023-12-01T08:46:53.665" v="20297" actId="1076"/>
          <pc:sldLayoutMkLst>
            <pc:docMk/>
            <pc:sldMasterMk cId="886642047" sldId="2147483648"/>
            <pc:sldLayoutMk cId="1996975160" sldId="2147483650"/>
          </pc:sldLayoutMkLst>
          <pc:spChg chg="add mod">
            <ac:chgData name="RAMON LOPEZ CANSINO" userId="edc95754-6107-4fa4-96b4-0ca743ba198b" providerId="ADAL" clId="{F19A2EAC-B70C-41A0-B653-8323E5EC07EA}" dt="2023-12-01T08:46:53.665" v="20297" actId="1076"/>
            <ac:spMkLst>
              <pc:docMk/>
              <pc:sldMasterMk cId="886642047" sldId="2147483648"/>
              <pc:sldLayoutMk cId="1996975160" sldId="2147483650"/>
              <ac:spMk id="2" creationId="{0D3CABD7-7797-A3E1-14A2-F1B5ED4B7DE7}"/>
            </ac:spMkLst>
          </pc:spChg>
          <pc:spChg chg="mod">
            <ac:chgData name="RAMON LOPEZ CANSINO" userId="edc95754-6107-4fa4-96b4-0ca743ba198b" providerId="ADAL" clId="{F19A2EAC-B70C-41A0-B653-8323E5EC07EA}" dt="2023-12-01T08:46:47.530" v="20295" actId="1076"/>
            <ac:spMkLst>
              <pc:docMk/>
              <pc:sldMasterMk cId="886642047" sldId="2147483648"/>
              <pc:sldLayoutMk cId="1996975160" sldId="2147483650"/>
              <ac:spMk id="8" creationId="{00000000-0000-0000-0000-000000000000}"/>
            </ac:spMkLst>
          </pc:spChg>
          <pc:picChg chg="add del mod">
            <ac:chgData name="RAMON LOPEZ CANSINO" userId="edc95754-6107-4fa4-96b4-0ca743ba198b" providerId="ADAL" clId="{F19A2EAC-B70C-41A0-B653-8323E5EC07EA}" dt="2023-11-28T13:17:42.666" v="17766" actId="1037"/>
            <ac:picMkLst>
              <pc:docMk/>
              <pc:sldMasterMk cId="886642047" sldId="2147483648"/>
              <pc:sldLayoutMk cId="1996975160" sldId="2147483650"/>
              <ac:picMk id="9" creationId="{00000000-0000-0000-0000-000000000000}"/>
            </ac:picMkLst>
          </pc:picChg>
          <pc:picChg chg="mod">
            <ac:chgData name="RAMON LOPEZ CANSINO" userId="edc95754-6107-4fa4-96b4-0ca743ba198b" providerId="ADAL" clId="{F19A2EAC-B70C-41A0-B653-8323E5EC07EA}" dt="2023-11-28T13:16:54.366" v="17641" actId="1038"/>
            <ac:picMkLst>
              <pc:docMk/>
              <pc:sldMasterMk cId="886642047" sldId="2147483648"/>
              <pc:sldLayoutMk cId="1996975160" sldId="2147483650"/>
              <ac:picMk id="11" creationId="{7CD8B4EE-4A43-4342-9219-6905DF34EC31}"/>
            </ac:picMkLst>
          </pc:picChg>
          <pc:picChg chg="add del mod">
            <ac:chgData name="RAMON LOPEZ CANSINO" userId="edc95754-6107-4fa4-96b4-0ca743ba198b" providerId="ADAL" clId="{F19A2EAC-B70C-41A0-B653-8323E5EC07EA}" dt="2023-11-28T13:17:37.748" v="17726" actId="1038"/>
            <ac:picMkLst>
              <pc:docMk/>
              <pc:sldMasterMk cId="886642047" sldId="2147483648"/>
              <pc:sldLayoutMk cId="1996975160" sldId="2147483650"/>
              <ac:picMk id="1026" creationId="{9E1C1E8F-F48D-42F6-E472-8EEE824AA246}"/>
            </ac:picMkLst>
          </pc:picChg>
          <pc:picChg chg="add mod">
            <ac:chgData name="RAMON LOPEZ CANSINO" userId="edc95754-6107-4fa4-96b4-0ca743ba198b" providerId="ADAL" clId="{F19A2EAC-B70C-41A0-B653-8323E5EC07EA}" dt="2023-11-28T13:17:10.375" v="17696" actId="1038"/>
            <ac:picMkLst>
              <pc:docMk/>
              <pc:sldMasterMk cId="886642047" sldId="2147483648"/>
              <pc:sldLayoutMk cId="1996975160" sldId="2147483650"/>
              <ac:picMk id="1027" creationId="{839BDB78-611A-0772-C2C5-37C197B847A5}"/>
            </ac:picMkLst>
          </pc:picChg>
        </pc:sldLayoutChg>
        <pc:sldLayoutChg chg="addSp modSp mod">
          <pc:chgData name="RAMON LOPEZ CANSINO" userId="edc95754-6107-4fa4-96b4-0ca743ba198b" providerId="ADAL" clId="{F19A2EAC-B70C-41A0-B653-8323E5EC07EA}" dt="2023-11-28T14:04:22.649" v="17836" actId="1038"/>
          <pc:sldLayoutMkLst>
            <pc:docMk/>
            <pc:sldMasterMk cId="886642047" sldId="2147483648"/>
            <pc:sldLayoutMk cId="3917648487" sldId="2147483651"/>
          </pc:sldLayoutMkLst>
          <pc:picChg chg="add mod">
            <ac:chgData name="RAMON LOPEZ CANSINO" userId="edc95754-6107-4fa4-96b4-0ca743ba198b" providerId="ADAL" clId="{F19A2EAC-B70C-41A0-B653-8323E5EC07EA}" dt="2023-11-28T14:04:19.051" v="17816" actId="1037"/>
            <ac:picMkLst>
              <pc:docMk/>
              <pc:sldMasterMk cId="886642047" sldId="2147483648"/>
              <pc:sldLayoutMk cId="3917648487" sldId="2147483651"/>
              <ac:picMk id="8" creationId="{DE974521-6949-2AD4-E1EB-EC9B6E3CF0F2}"/>
            </ac:picMkLst>
          </pc:picChg>
          <pc:picChg chg="add mod">
            <ac:chgData name="RAMON LOPEZ CANSINO" userId="edc95754-6107-4fa4-96b4-0ca743ba198b" providerId="ADAL" clId="{F19A2EAC-B70C-41A0-B653-8323E5EC07EA}" dt="2023-11-28T14:04:22.649" v="17836" actId="1038"/>
            <ac:picMkLst>
              <pc:docMk/>
              <pc:sldMasterMk cId="886642047" sldId="2147483648"/>
              <pc:sldLayoutMk cId="3917648487" sldId="2147483651"/>
              <ac:picMk id="9" creationId="{FE9865B5-D9E5-F620-F508-1A163192AF5B}"/>
            </ac:picMkLst>
          </pc:picChg>
        </pc:sldLayoutChg>
      </pc:sldMasterChg>
    </pc:docChg>
  </pc:docChgLst>
  <pc:docChgLst>
    <pc:chgData name="RAMON LOPEZ CANSINO" userId="S::ramlopcan@alum.us.es::edc95754-6107-4fa4-96b4-0ca743ba198b" providerId="AD" clId="Web-{DD3BC8D2-5562-A81A-63C8-56A534A5324E}"/>
    <pc:docChg chg="modSld">
      <pc:chgData name="RAMON LOPEZ CANSINO" userId="S::ramlopcan@alum.us.es::edc95754-6107-4fa4-96b4-0ca743ba198b" providerId="AD" clId="Web-{DD3BC8D2-5562-A81A-63C8-56A534A5324E}" dt="2023-11-17T10:05:06.969" v="4" actId="1076"/>
      <pc:docMkLst>
        <pc:docMk/>
      </pc:docMkLst>
      <pc:sldChg chg="addSp modSp">
        <pc:chgData name="RAMON LOPEZ CANSINO" userId="S::ramlopcan@alum.us.es::edc95754-6107-4fa4-96b4-0ca743ba198b" providerId="AD" clId="Web-{DD3BC8D2-5562-A81A-63C8-56A534A5324E}" dt="2023-11-17T10:05:06.969" v="4" actId="1076"/>
        <pc:sldMkLst>
          <pc:docMk/>
          <pc:sldMk cId="2330926250" sldId="533"/>
        </pc:sldMkLst>
        <pc:picChg chg="add mod">
          <ac:chgData name="RAMON LOPEZ CANSINO" userId="S::ramlopcan@alum.us.es::edc95754-6107-4fa4-96b4-0ca743ba198b" providerId="AD" clId="Web-{DD3BC8D2-5562-A81A-63C8-56A534A5324E}" dt="2023-11-17T10:05:06.969" v="4" actId="1076"/>
          <ac:picMkLst>
            <pc:docMk/>
            <pc:sldMk cId="2330926250" sldId="533"/>
            <ac:picMk id="4" creationId="{537FABC9-6AA4-2B9B-D029-E1E8F3A4C424}"/>
          </ac:picMkLst>
        </pc:picChg>
      </pc:sldChg>
      <pc:sldChg chg="addSp delSp modSp">
        <pc:chgData name="RAMON LOPEZ CANSINO" userId="S::ramlopcan@alum.us.es::edc95754-6107-4fa4-96b4-0ca743ba198b" providerId="AD" clId="Web-{DD3BC8D2-5562-A81A-63C8-56A534A5324E}" dt="2023-11-17T10:04:36.967" v="2" actId="1076"/>
        <pc:sldMkLst>
          <pc:docMk/>
          <pc:sldMk cId="3340813335" sldId="534"/>
        </pc:sldMkLst>
        <pc:spChg chg="del mod">
          <ac:chgData name="RAMON LOPEZ CANSINO" userId="S::ramlopcan@alum.us.es::edc95754-6107-4fa4-96b4-0ca743ba198b" providerId="AD" clId="Web-{DD3BC8D2-5562-A81A-63C8-56A534A5324E}" dt="2023-11-17T10:04:36.014" v="1"/>
          <ac:spMkLst>
            <pc:docMk/>
            <pc:sldMk cId="3340813335" sldId="534"/>
            <ac:spMk id="2" creationId="{4CC3438C-DF0C-FF4E-A50B-9E1B23AD630E}"/>
          </ac:spMkLst>
        </pc:spChg>
        <pc:picChg chg="add mod ord">
          <ac:chgData name="RAMON LOPEZ CANSINO" userId="S::ramlopcan@alum.us.es::edc95754-6107-4fa4-96b4-0ca743ba198b" providerId="AD" clId="Web-{DD3BC8D2-5562-A81A-63C8-56A534A5324E}" dt="2023-11-17T10:04:36.967" v="2" actId="1076"/>
          <ac:picMkLst>
            <pc:docMk/>
            <pc:sldMk cId="3340813335" sldId="534"/>
            <ac:picMk id="4" creationId="{68F6B983-963E-374F-D329-A56420846793}"/>
          </ac:picMkLst>
        </pc:picChg>
      </pc:sldChg>
    </pc:docChg>
  </pc:docChgLst>
  <pc:docChgLst>
    <pc:chgData name="RAMON LOPEZ CANSINO" userId="S::ramlopcan@alum.us.es::edc95754-6107-4fa4-96b4-0ca743ba198b" providerId="AD" clId="Web-{BC6A693B-E25D-3FAC-31E9-E46E8DB62E46}"/>
    <pc:docChg chg="addSld modSld">
      <pc:chgData name="RAMON LOPEZ CANSINO" userId="S::ramlopcan@alum.us.es::edc95754-6107-4fa4-96b4-0ca743ba198b" providerId="AD" clId="Web-{BC6A693B-E25D-3FAC-31E9-E46E8DB62E46}" dt="2023-11-24T16:02:19.760" v="92" actId="20577"/>
      <pc:docMkLst>
        <pc:docMk/>
      </pc:docMkLst>
      <pc:sldChg chg="modSp new">
        <pc:chgData name="RAMON LOPEZ CANSINO" userId="S::ramlopcan@alum.us.es::edc95754-6107-4fa4-96b4-0ca743ba198b" providerId="AD" clId="Web-{BC6A693B-E25D-3FAC-31E9-E46E8DB62E46}" dt="2023-11-24T16:02:19.760" v="92" actId="20577"/>
        <pc:sldMkLst>
          <pc:docMk/>
          <pc:sldMk cId="2671369534" sldId="546"/>
        </pc:sldMkLst>
        <pc:spChg chg="mod">
          <ac:chgData name="RAMON LOPEZ CANSINO" userId="S::ramlopcan@alum.us.es::edc95754-6107-4fa4-96b4-0ca743ba198b" providerId="AD" clId="Web-{BC6A693B-E25D-3FAC-31E9-E46E8DB62E46}" dt="2023-11-24T16:02:19.760" v="92" actId="20577"/>
          <ac:spMkLst>
            <pc:docMk/>
            <pc:sldMk cId="2671369534" sldId="546"/>
            <ac:spMk id="2" creationId="{53A68675-B8F3-F369-17D4-D63A63E9F437}"/>
          </ac:spMkLst>
        </pc:spChg>
        <pc:spChg chg="mod">
          <ac:chgData name="RAMON LOPEZ CANSINO" userId="S::ramlopcan@alum.us.es::edc95754-6107-4fa4-96b4-0ca743ba198b" providerId="AD" clId="Web-{BC6A693B-E25D-3FAC-31E9-E46E8DB62E46}" dt="2023-11-24T16:01:15.166" v="6" actId="20577"/>
          <ac:spMkLst>
            <pc:docMk/>
            <pc:sldMk cId="2671369534" sldId="546"/>
            <ac:spMk id="3" creationId="{1551CA70-1048-1D9B-3E3A-296DF0ED258C}"/>
          </ac:spMkLst>
        </pc:spChg>
      </pc:sldChg>
    </pc:docChg>
  </pc:docChgLst>
  <pc:docChgLst>
    <pc:chgData name="RAMON LOPEZ CANSINO" userId="S::ramlopcan@alum.us.es::edc95754-6107-4fa4-96b4-0ca743ba198b" providerId="AD" clId="Web-{7A2962FE-EDA7-8B4B-2688-BD2FFD025093}"/>
    <pc:docChg chg="addSld modSld">
      <pc:chgData name="RAMON LOPEZ CANSINO" userId="S::ramlopcan@alum.us.es::edc95754-6107-4fa4-96b4-0ca743ba198b" providerId="AD" clId="Web-{7A2962FE-EDA7-8B4B-2688-BD2FFD025093}" dt="2023-12-03T09:53:24.118" v="6"/>
      <pc:docMkLst>
        <pc:docMk/>
      </pc:docMkLst>
      <pc:sldChg chg="addSp delSp modSp new">
        <pc:chgData name="RAMON LOPEZ CANSINO" userId="S::ramlopcan@alum.us.es::edc95754-6107-4fa4-96b4-0ca743ba198b" providerId="AD" clId="Web-{7A2962FE-EDA7-8B4B-2688-BD2FFD025093}" dt="2023-12-03T09:53:24.118" v="6"/>
        <pc:sldMkLst>
          <pc:docMk/>
          <pc:sldMk cId="4134132803" sldId="558"/>
        </pc:sldMkLst>
        <pc:spChg chg="del">
          <ac:chgData name="RAMON LOPEZ CANSINO" userId="S::ramlopcan@alum.us.es::edc95754-6107-4fa4-96b4-0ca743ba198b" providerId="AD" clId="Web-{7A2962FE-EDA7-8B4B-2688-BD2FFD025093}" dt="2023-12-03T09:44:26.645" v="1"/>
          <ac:spMkLst>
            <pc:docMk/>
            <pc:sldMk cId="4134132803" sldId="558"/>
            <ac:spMk id="2" creationId="{B7E22CC0-44C4-1A34-3069-3F733CFB54CD}"/>
          </ac:spMkLst>
        </pc:spChg>
        <pc:spChg chg="add del mod">
          <ac:chgData name="RAMON LOPEZ CANSINO" userId="S::ramlopcan@alum.us.es::edc95754-6107-4fa4-96b4-0ca743ba198b" providerId="AD" clId="Web-{7A2962FE-EDA7-8B4B-2688-BD2FFD025093}" dt="2023-12-03T09:53:24.118" v="6"/>
          <ac:spMkLst>
            <pc:docMk/>
            <pc:sldMk cId="4134132803" sldId="558"/>
            <ac:spMk id="7" creationId="{D4D1D740-65B1-75F0-72B5-7AB427DF86F3}"/>
          </ac:spMkLst>
        </pc:spChg>
        <pc:picChg chg="add del mod ord">
          <ac:chgData name="RAMON LOPEZ CANSINO" userId="S::ramlopcan@alum.us.es::edc95754-6107-4fa4-96b4-0ca743ba198b" providerId="AD" clId="Web-{7A2962FE-EDA7-8B4B-2688-BD2FFD025093}" dt="2023-12-03T09:53:17.555" v="5"/>
          <ac:picMkLst>
            <pc:docMk/>
            <pc:sldMk cId="4134132803" sldId="558"/>
            <ac:picMk id="5" creationId="{FE24E126-677F-D5EC-C1C3-C4DCE65C287A}"/>
          </ac:picMkLst>
        </pc:picChg>
        <pc:picChg chg="add mod ord">
          <ac:chgData name="RAMON LOPEZ CANSINO" userId="S::ramlopcan@alum.us.es::edc95754-6107-4fa4-96b4-0ca743ba198b" providerId="AD" clId="Web-{7A2962FE-EDA7-8B4B-2688-BD2FFD025093}" dt="2023-12-03T09:53:24.118" v="6"/>
          <ac:picMkLst>
            <pc:docMk/>
            <pc:sldMk cId="4134132803" sldId="558"/>
            <ac:picMk id="8" creationId="{48D166AE-4A87-F450-4767-86274538C88F}"/>
          </ac:picMkLst>
        </pc:picChg>
      </pc:sldChg>
    </pc:docChg>
  </pc:docChgLst>
  <pc:docChgLst>
    <pc:chgData name="RAMON LOPEZ CANSINO" userId="S::ramlopcan@alum.us.es::edc95754-6107-4fa4-96b4-0ca743ba198b" providerId="AD" clId="Web-{C73CB2E5-1B6B-545E-4BF3-995C8D8D2858}"/>
    <pc:docChg chg="addSld delSld modSld sldOrd">
      <pc:chgData name="RAMON LOPEZ CANSINO" userId="S::ramlopcan@alum.us.es::edc95754-6107-4fa4-96b4-0ca743ba198b" providerId="AD" clId="Web-{C73CB2E5-1B6B-545E-4BF3-995C8D8D2858}" dt="2023-11-17T09:02:57.674" v="935" actId="1076"/>
      <pc:docMkLst>
        <pc:docMk/>
      </pc:docMkLst>
      <pc:sldChg chg="del">
        <pc:chgData name="RAMON LOPEZ CANSINO" userId="S::ramlopcan@alum.us.es::edc95754-6107-4fa4-96b4-0ca743ba198b" providerId="AD" clId="Web-{C73CB2E5-1B6B-545E-4BF3-995C8D8D2858}" dt="2023-11-16T13:52:43.044" v="2"/>
        <pc:sldMkLst>
          <pc:docMk/>
          <pc:sldMk cId="3615564126" sldId="513"/>
        </pc:sldMkLst>
      </pc:sldChg>
      <pc:sldChg chg="del">
        <pc:chgData name="RAMON LOPEZ CANSINO" userId="S::ramlopcan@alum.us.es::edc95754-6107-4fa4-96b4-0ca743ba198b" providerId="AD" clId="Web-{C73CB2E5-1B6B-545E-4BF3-995C8D8D2858}" dt="2023-11-16T13:52:44.700" v="4"/>
        <pc:sldMkLst>
          <pc:docMk/>
          <pc:sldMk cId="1615338467" sldId="514"/>
        </pc:sldMkLst>
      </pc:sldChg>
      <pc:sldChg chg="del">
        <pc:chgData name="RAMON LOPEZ CANSINO" userId="S::ramlopcan@alum.us.es::edc95754-6107-4fa4-96b4-0ca743ba198b" providerId="AD" clId="Web-{C73CB2E5-1B6B-545E-4BF3-995C8D8D2858}" dt="2023-11-16T13:52:49.575" v="9"/>
        <pc:sldMkLst>
          <pc:docMk/>
          <pc:sldMk cId="4267909640" sldId="518"/>
        </pc:sldMkLst>
      </pc:sldChg>
      <pc:sldChg chg="del">
        <pc:chgData name="RAMON LOPEZ CANSINO" userId="S::ramlopcan@alum.us.es::edc95754-6107-4fa4-96b4-0ca743ba198b" providerId="AD" clId="Web-{C73CB2E5-1B6B-545E-4BF3-995C8D8D2858}" dt="2023-11-16T13:52:50.857" v="10"/>
        <pc:sldMkLst>
          <pc:docMk/>
          <pc:sldMk cId="1201150519" sldId="519"/>
        </pc:sldMkLst>
      </pc:sldChg>
      <pc:sldChg chg="del">
        <pc:chgData name="RAMON LOPEZ CANSINO" userId="S::ramlopcan@alum.us.es::edc95754-6107-4fa4-96b4-0ca743ba198b" providerId="AD" clId="Web-{C73CB2E5-1B6B-545E-4BF3-995C8D8D2858}" dt="2023-11-16T13:52:51.357" v="11"/>
        <pc:sldMkLst>
          <pc:docMk/>
          <pc:sldMk cId="2895897916" sldId="520"/>
        </pc:sldMkLst>
      </pc:sldChg>
      <pc:sldChg chg="del">
        <pc:chgData name="RAMON LOPEZ CANSINO" userId="S::ramlopcan@alum.us.es::edc95754-6107-4fa4-96b4-0ca743ba198b" providerId="AD" clId="Web-{C73CB2E5-1B6B-545E-4BF3-995C8D8D2858}" dt="2023-11-16T13:52:42.231" v="1"/>
        <pc:sldMkLst>
          <pc:docMk/>
          <pc:sldMk cId="516255042" sldId="521"/>
        </pc:sldMkLst>
      </pc:sldChg>
      <pc:sldChg chg="del">
        <pc:chgData name="RAMON LOPEZ CANSINO" userId="S::ramlopcan@alum.us.es::edc95754-6107-4fa4-96b4-0ca743ba198b" providerId="AD" clId="Web-{C73CB2E5-1B6B-545E-4BF3-995C8D8D2858}" dt="2023-11-16T13:52:43.950" v="3"/>
        <pc:sldMkLst>
          <pc:docMk/>
          <pc:sldMk cId="2300837767" sldId="522"/>
        </pc:sldMkLst>
      </pc:sldChg>
      <pc:sldChg chg="del">
        <pc:chgData name="RAMON LOPEZ CANSINO" userId="S::ramlopcan@alum.us.es::edc95754-6107-4fa4-96b4-0ca743ba198b" providerId="AD" clId="Web-{C73CB2E5-1B6B-545E-4BF3-995C8D8D2858}" dt="2023-11-16T15:19:16.745" v="516"/>
        <pc:sldMkLst>
          <pc:docMk/>
          <pc:sldMk cId="2202836301" sldId="523"/>
        </pc:sldMkLst>
      </pc:sldChg>
      <pc:sldChg chg="addSp delSp modSp new del">
        <pc:chgData name="RAMON LOPEZ CANSINO" userId="S::ramlopcan@alum.us.es::edc95754-6107-4fa4-96b4-0ca743ba198b" providerId="AD" clId="Web-{C73CB2E5-1B6B-545E-4BF3-995C8D8D2858}" dt="2023-11-16T15:25:23.705" v="722"/>
        <pc:sldMkLst>
          <pc:docMk/>
          <pc:sldMk cId="1881509102" sldId="524"/>
        </pc:sldMkLst>
        <pc:spChg chg="del">
          <ac:chgData name="RAMON LOPEZ CANSINO" userId="S::ramlopcan@alum.us.es::edc95754-6107-4fa4-96b4-0ca743ba198b" providerId="AD" clId="Web-{C73CB2E5-1B6B-545E-4BF3-995C8D8D2858}" dt="2023-11-16T15:19:46.997" v="517"/>
          <ac:spMkLst>
            <pc:docMk/>
            <pc:sldMk cId="1881509102" sldId="524"/>
            <ac:spMk id="2" creationId="{D93C8B3F-B974-84C1-4158-59A282CCE21D}"/>
          </ac:spMkLst>
        </pc:spChg>
        <pc:spChg chg="mod">
          <ac:chgData name="RAMON LOPEZ CANSINO" userId="S::ramlopcan@alum.us.es::edc95754-6107-4fa4-96b4-0ca743ba198b" providerId="AD" clId="Web-{C73CB2E5-1B6B-545E-4BF3-995C8D8D2858}" dt="2023-11-16T13:56:21.026" v="31" actId="20577"/>
          <ac:spMkLst>
            <pc:docMk/>
            <pc:sldMk cId="1881509102" sldId="524"/>
            <ac:spMk id="3" creationId="{22895883-9B7A-67DD-6160-83F1B03A8F06}"/>
          </ac:spMkLst>
        </pc:spChg>
        <pc:spChg chg="add mod">
          <ac:chgData name="RAMON LOPEZ CANSINO" userId="S::ramlopcan@alum.us.es::edc95754-6107-4fa4-96b4-0ca743ba198b" providerId="AD" clId="Web-{C73CB2E5-1B6B-545E-4BF3-995C8D8D2858}" dt="2023-11-16T15:25:22.799" v="721" actId="20577"/>
          <ac:spMkLst>
            <pc:docMk/>
            <pc:sldMk cId="1881509102" sldId="524"/>
            <ac:spMk id="9" creationId="{3780057A-BCD4-B61E-EAFA-A7EBE10FE3CB}"/>
          </ac:spMkLst>
        </pc:spChg>
        <pc:picChg chg="add del mod">
          <ac:chgData name="RAMON LOPEZ CANSINO" userId="S::ramlopcan@alum.us.es::edc95754-6107-4fa4-96b4-0ca743ba198b" providerId="AD" clId="Web-{C73CB2E5-1B6B-545E-4BF3-995C8D8D2858}" dt="2023-11-16T15:20:01.717" v="523"/>
          <ac:picMkLst>
            <pc:docMk/>
            <pc:sldMk cId="1881509102" sldId="524"/>
            <ac:picMk id="4" creationId="{C21D02E8-EFB0-5FFC-7A7A-41768DCFF85E}"/>
          </ac:picMkLst>
        </pc:picChg>
        <pc:picChg chg="add del mod">
          <ac:chgData name="RAMON LOPEZ CANSINO" userId="S::ramlopcan@alum.us.es::edc95754-6107-4fa4-96b4-0ca743ba198b" providerId="AD" clId="Web-{C73CB2E5-1B6B-545E-4BF3-995C8D8D2858}" dt="2023-11-16T15:20:00.936" v="521"/>
          <ac:picMkLst>
            <pc:docMk/>
            <pc:sldMk cId="1881509102" sldId="524"/>
            <ac:picMk id="5" creationId="{4C4CB89B-2085-E1F9-B1B7-056FA59151FB}"/>
          </ac:picMkLst>
        </pc:picChg>
        <pc:picChg chg="add del mod">
          <ac:chgData name="RAMON LOPEZ CANSINO" userId="S::ramlopcan@alum.us.es::edc95754-6107-4fa4-96b4-0ca743ba198b" providerId="AD" clId="Web-{C73CB2E5-1B6B-545E-4BF3-995C8D8D2858}" dt="2023-11-16T15:20:18.952" v="527"/>
          <ac:picMkLst>
            <pc:docMk/>
            <pc:sldMk cId="1881509102" sldId="524"/>
            <ac:picMk id="6" creationId="{BE2A1A2C-BC6B-D8CA-C941-CF367B3401C8}"/>
          </ac:picMkLst>
        </pc:picChg>
        <pc:picChg chg="add del mod">
          <ac:chgData name="RAMON LOPEZ CANSINO" userId="S::ramlopcan@alum.us.es::edc95754-6107-4fa4-96b4-0ca743ba198b" providerId="AD" clId="Web-{C73CB2E5-1B6B-545E-4BF3-995C8D8D2858}" dt="2023-11-16T15:20:17.593" v="526"/>
          <ac:picMkLst>
            <pc:docMk/>
            <pc:sldMk cId="1881509102" sldId="524"/>
            <ac:picMk id="7" creationId="{10802CDD-5B7B-659C-9D70-1FE76DEF5437}"/>
          </ac:picMkLst>
        </pc:picChg>
      </pc:sldChg>
      <pc:sldChg chg="del">
        <pc:chgData name="RAMON LOPEZ CANSINO" userId="S::ramlopcan@alum.us.es::edc95754-6107-4fa4-96b4-0ca743ba198b" providerId="AD" clId="Web-{C73CB2E5-1B6B-545E-4BF3-995C8D8D2858}" dt="2023-11-16T13:52:46.513" v="5"/>
        <pc:sldMkLst>
          <pc:docMk/>
          <pc:sldMk cId="2904197503" sldId="524"/>
        </pc:sldMkLst>
      </pc:sldChg>
      <pc:sldChg chg="del">
        <pc:chgData name="RAMON LOPEZ CANSINO" userId="S::ramlopcan@alum.us.es::edc95754-6107-4fa4-96b4-0ca743ba198b" providerId="AD" clId="Web-{C73CB2E5-1B6B-545E-4BF3-995C8D8D2858}" dt="2023-11-16T13:52:52.841" v="12"/>
        <pc:sldMkLst>
          <pc:docMk/>
          <pc:sldMk cId="3562862286" sldId="525"/>
        </pc:sldMkLst>
      </pc:sldChg>
      <pc:sldChg chg="addSp delSp modSp new ord">
        <pc:chgData name="RAMON LOPEZ CANSINO" userId="S::ramlopcan@alum.us.es::edc95754-6107-4fa4-96b4-0ca743ba198b" providerId="AD" clId="Web-{C73CB2E5-1B6B-545E-4BF3-995C8D8D2858}" dt="2023-11-16T16:08:49.074" v="735"/>
        <pc:sldMkLst>
          <pc:docMk/>
          <pc:sldMk cId="3756965653" sldId="525"/>
        </pc:sldMkLst>
        <pc:spChg chg="mod">
          <ac:chgData name="RAMON LOPEZ CANSINO" userId="S::ramlopcan@alum.us.es::edc95754-6107-4fa4-96b4-0ca743ba198b" providerId="AD" clId="Web-{C73CB2E5-1B6B-545E-4BF3-995C8D8D2858}" dt="2023-11-16T15:10:48.574" v="512" actId="1076"/>
          <ac:spMkLst>
            <pc:docMk/>
            <pc:sldMk cId="3756965653" sldId="525"/>
            <ac:spMk id="2" creationId="{008253CD-055A-8B29-0A9B-2E3B066A92B2}"/>
          </ac:spMkLst>
        </pc:spChg>
        <pc:spChg chg="mod">
          <ac:chgData name="RAMON LOPEZ CANSINO" userId="S::ramlopcan@alum.us.es::edc95754-6107-4fa4-96b4-0ca743ba198b" providerId="AD" clId="Web-{C73CB2E5-1B6B-545E-4BF3-995C8D8D2858}" dt="2023-11-16T13:56:31.182" v="35" actId="20577"/>
          <ac:spMkLst>
            <pc:docMk/>
            <pc:sldMk cId="3756965653" sldId="525"/>
            <ac:spMk id="3" creationId="{CC6847C3-E674-38A5-5A80-D8A9C559B542}"/>
          </ac:spMkLst>
        </pc:spChg>
        <pc:spChg chg="add del">
          <ac:chgData name="RAMON LOPEZ CANSINO" userId="S::ramlopcan@alum.us.es::edc95754-6107-4fa4-96b4-0ca743ba198b" providerId="AD" clId="Web-{C73CB2E5-1B6B-545E-4BF3-995C8D8D2858}" dt="2023-11-16T15:20:26.812" v="530"/>
          <ac:spMkLst>
            <pc:docMk/>
            <pc:sldMk cId="3756965653" sldId="525"/>
            <ac:spMk id="5" creationId="{8712248E-2FD7-47E6-82F9-7CF0848C4F24}"/>
          </ac:spMkLst>
        </pc:spChg>
      </pc:sldChg>
      <pc:sldChg chg="del">
        <pc:chgData name="RAMON LOPEZ CANSINO" userId="S::ramlopcan@alum.us.es::edc95754-6107-4fa4-96b4-0ca743ba198b" providerId="AD" clId="Web-{C73CB2E5-1B6B-545E-4BF3-995C8D8D2858}" dt="2023-11-16T13:52:53.482" v="13"/>
        <pc:sldMkLst>
          <pc:docMk/>
          <pc:sldMk cId="336514729" sldId="526"/>
        </pc:sldMkLst>
      </pc:sldChg>
      <pc:sldChg chg="addSp modSp new ord">
        <pc:chgData name="RAMON LOPEZ CANSINO" userId="S::ramlopcan@alum.us.es::edc95754-6107-4fa4-96b4-0ca743ba198b" providerId="AD" clId="Web-{C73CB2E5-1B6B-545E-4BF3-995C8D8D2858}" dt="2023-11-17T09:02:57.674" v="935" actId="1076"/>
        <pc:sldMkLst>
          <pc:docMk/>
          <pc:sldMk cId="662737143" sldId="526"/>
        </pc:sldMkLst>
        <pc:spChg chg="mod">
          <ac:chgData name="RAMON LOPEZ CANSINO" userId="S::ramlopcan@alum.us.es::edc95754-6107-4fa4-96b4-0ca743ba198b" providerId="AD" clId="Web-{C73CB2E5-1B6B-545E-4BF3-995C8D8D2858}" dt="2023-11-16T16:22:32.148" v="901" actId="20577"/>
          <ac:spMkLst>
            <pc:docMk/>
            <pc:sldMk cId="662737143" sldId="526"/>
            <ac:spMk id="2" creationId="{86ECD92C-6CC3-141D-97C7-44255D4C4F4C}"/>
          </ac:spMkLst>
        </pc:spChg>
        <pc:spChg chg="mod">
          <ac:chgData name="RAMON LOPEZ CANSINO" userId="S::ramlopcan@alum.us.es::edc95754-6107-4fa4-96b4-0ca743ba198b" providerId="AD" clId="Web-{C73CB2E5-1B6B-545E-4BF3-995C8D8D2858}" dt="2023-11-16T14:10:11.294" v="131" actId="20577"/>
          <ac:spMkLst>
            <pc:docMk/>
            <pc:sldMk cId="662737143" sldId="526"/>
            <ac:spMk id="3" creationId="{543921BE-C95B-8257-3640-D4F1CEE65E3C}"/>
          </ac:spMkLst>
        </pc:spChg>
        <pc:spChg chg="add mod">
          <ac:chgData name="RAMON LOPEZ CANSINO" userId="S::ramlopcan@alum.us.es::edc95754-6107-4fa4-96b4-0ca743ba198b" providerId="AD" clId="Web-{C73CB2E5-1B6B-545E-4BF3-995C8D8D2858}" dt="2023-11-17T09:02:57.674" v="935" actId="1076"/>
          <ac:spMkLst>
            <pc:docMk/>
            <pc:sldMk cId="662737143" sldId="526"/>
            <ac:spMk id="4" creationId="{51E03D21-CAFC-0920-66FC-DD6F57A2D6F9}"/>
          </ac:spMkLst>
        </pc:spChg>
        <pc:spChg chg="mod">
          <ac:chgData name="RAMON LOPEZ CANSINO" userId="S::ramlopcan@alum.us.es::edc95754-6107-4fa4-96b4-0ca743ba198b" providerId="AD" clId="Web-{C73CB2E5-1B6B-545E-4BF3-995C8D8D2858}" dt="2023-11-17T09:02:50.205" v="934" actId="1076"/>
          <ac:spMkLst>
            <pc:docMk/>
            <pc:sldMk cId="662737143" sldId="526"/>
            <ac:spMk id="5" creationId="{80B011DE-B8A8-7752-D381-B2C85B27589D}"/>
          </ac:spMkLst>
        </pc:spChg>
        <pc:picChg chg="add mod">
          <ac:chgData name="RAMON LOPEZ CANSINO" userId="S::ramlopcan@alum.us.es::edc95754-6107-4fa4-96b4-0ca743ba198b" providerId="AD" clId="Web-{C73CB2E5-1B6B-545E-4BF3-995C8D8D2858}" dt="2023-11-16T16:23:19.150" v="904" actId="1076"/>
          <ac:picMkLst>
            <pc:docMk/>
            <pc:sldMk cId="662737143" sldId="526"/>
            <ac:picMk id="4" creationId="{0DC114E9-8478-759C-FEC9-81BA4BCE873F}"/>
          </ac:picMkLst>
        </pc:picChg>
      </pc:sldChg>
      <pc:sldChg chg="modSp new">
        <pc:chgData name="RAMON LOPEZ CANSINO" userId="S::ramlopcan@alum.us.es::edc95754-6107-4fa4-96b4-0ca743ba198b" providerId="AD" clId="Web-{C73CB2E5-1B6B-545E-4BF3-995C8D8D2858}" dt="2023-11-16T14:22:34.464" v="136" actId="20577"/>
        <pc:sldMkLst>
          <pc:docMk/>
          <pc:sldMk cId="611497141" sldId="527"/>
        </pc:sldMkLst>
        <pc:spChg chg="mod">
          <ac:chgData name="RAMON LOPEZ CANSINO" userId="S::ramlopcan@alum.us.es::edc95754-6107-4fa4-96b4-0ca743ba198b" providerId="AD" clId="Web-{C73CB2E5-1B6B-545E-4BF3-995C8D8D2858}" dt="2023-11-16T14:22:34.464" v="136" actId="20577"/>
          <ac:spMkLst>
            <pc:docMk/>
            <pc:sldMk cId="611497141" sldId="527"/>
            <ac:spMk id="3" creationId="{2C514ACD-69C7-18CA-C732-2E2F1C2FC272}"/>
          </ac:spMkLst>
        </pc:spChg>
      </pc:sldChg>
      <pc:sldChg chg="del">
        <pc:chgData name="RAMON LOPEZ CANSINO" userId="S::ramlopcan@alum.us.es::edc95754-6107-4fa4-96b4-0ca743ba198b" providerId="AD" clId="Web-{C73CB2E5-1B6B-545E-4BF3-995C8D8D2858}" dt="2023-11-16T13:52:53.841" v="14"/>
        <pc:sldMkLst>
          <pc:docMk/>
          <pc:sldMk cId="2341858994" sldId="527"/>
        </pc:sldMkLst>
      </pc:sldChg>
      <pc:sldChg chg="addSp delSp modSp new">
        <pc:chgData name="RAMON LOPEZ CANSINO" userId="S::ramlopcan@alum.us.es::edc95754-6107-4fa4-96b4-0ca743ba198b" providerId="AD" clId="Web-{C73CB2E5-1B6B-545E-4BF3-995C8D8D2858}" dt="2023-11-17T08:40:52.046" v="906" actId="1076"/>
        <pc:sldMkLst>
          <pc:docMk/>
          <pc:sldMk cId="428263359" sldId="528"/>
        </pc:sldMkLst>
        <pc:spChg chg="del mod">
          <ac:chgData name="RAMON LOPEZ CANSINO" userId="S::ramlopcan@alum.us.es::edc95754-6107-4fa4-96b4-0ca743ba198b" providerId="AD" clId="Web-{C73CB2E5-1B6B-545E-4BF3-995C8D8D2858}" dt="2023-11-16T14:30:37.805" v="214"/>
          <ac:spMkLst>
            <pc:docMk/>
            <pc:sldMk cId="428263359" sldId="528"/>
            <ac:spMk id="2" creationId="{60045182-3212-FC41-BC29-40F9AB0B8E29}"/>
          </ac:spMkLst>
        </pc:spChg>
        <pc:spChg chg="mod">
          <ac:chgData name="RAMON LOPEZ CANSINO" userId="S::ramlopcan@alum.us.es::edc95754-6107-4fa4-96b4-0ca743ba198b" providerId="AD" clId="Web-{C73CB2E5-1B6B-545E-4BF3-995C8D8D2858}" dt="2023-11-16T14:29:17.410" v="176" actId="20577"/>
          <ac:spMkLst>
            <pc:docMk/>
            <pc:sldMk cId="428263359" sldId="528"/>
            <ac:spMk id="3" creationId="{4C56807F-28EE-B8D7-862F-9231FC8C8162}"/>
          </ac:spMkLst>
        </pc:spChg>
        <pc:picChg chg="add mod ord modCrop">
          <ac:chgData name="RAMON LOPEZ CANSINO" userId="S::ramlopcan@alum.us.es::edc95754-6107-4fa4-96b4-0ca743ba198b" providerId="AD" clId="Web-{C73CB2E5-1B6B-545E-4BF3-995C8D8D2858}" dt="2023-11-16T15:05:06.195" v="462" actId="1076"/>
          <ac:picMkLst>
            <pc:docMk/>
            <pc:sldMk cId="428263359" sldId="528"/>
            <ac:picMk id="4" creationId="{EE2BB395-9DCC-86FE-648F-D9CB89F96A4E}"/>
          </ac:picMkLst>
        </pc:picChg>
        <pc:picChg chg="add mod modCrop">
          <ac:chgData name="RAMON LOPEZ CANSINO" userId="S::ramlopcan@alum.us.es::edc95754-6107-4fa4-96b4-0ca743ba198b" providerId="AD" clId="Web-{C73CB2E5-1B6B-545E-4BF3-995C8D8D2858}" dt="2023-11-17T08:40:45.702" v="905" actId="1076"/>
          <ac:picMkLst>
            <pc:docMk/>
            <pc:sldMk cId="428263359" sldId="528"/>
            <ac:picMk id="6" creationId="{57223B90-9DF0-4D02-A1AF-5E0FB6EB298C}"/>
          </ac:picMkLst>
        </pc:picChg>
        <pc:picChg chg="add mod">
          <ac:chgData name="RAMON LOPEZ CANSINO" userId="S::ramlopcan@alum.us.es::edc95754-6107-4fa4-96b4-0ca743ba198b" providerId="AD" clId="Web-{C73CB2E5-1B6B-545E-4BF3-995C8D8D2858}" dt="2023-11-17T08:40:52.046" v="906" actId="1076"/>
          <ac:picMkLst>
            <pc:docMk/>
            <pc:sldMk cId="428263359" sldId="528"/>
            <ac:picMk id="7" creationId="{21887070-D5DB-38EA-E7E1-AAED9392387A}"/>
          </ac:picMkLst>
        </pc:picChg>
      </pc:sldChg>
      <pc:sldChg chg="del">
        <pc:chgData name="RAMON LOPEZ CANSINO" userId="S::ramlopcan@alum.us.es::edc95754-6107-4fa4-96b4-0ca743ba198b" providerId="AD" clId="Web-{C73CB2E5-1B6B-545E-4BF3-995C8D8D2858}" dt="2023-11-16T13:52:41.466" v="0"/>
        <pc:sldMkLst>
          <pc:docMk/>
          <pc:sldMk cId="2824857993" sldId="528"/>
        </pc:sldMkLst>
      </pc:sldChg>
      <pc:sldChg chg="addSp delSp modSp new">
        <pc:chgData name="RAMON LOPEZ CANSINO" userId="S::ramlopcan@alum.us.es::edc95754-6107-4fa4-96b4-0ca743ba198b" providerId="AD" clId="Web-{C73CB2E5-1B6B-545E-4BF3-995C8D8D2858}" dt="2023-11-17T08:42:08.876" v="908" actId="1076"/>
        <pc:sldMkLst>
          <pc:docMk/>
          <pc:sldMk cId="735849291" sldId="529"/>
        </pc:sldMkLst>
        <pc:spChg chg="del">
          <ac:chgData name="RAMON LOPEZ CANSINO" userId="S::ramlopcan@alum.us.es::edc95754-6107-4fa4-96b4-0ca743ba198b" providerId="AD" clId="Web-{C73CB2E5-1B6B-545E-4BF3-995C8D8D2858}" dt="2023-11-16T14:33:24.284" v="267"/>
          <ac:spMkLst>
            <pc:docMk/>
            <pc:sldMk cId="735849291" sldId="529"/>
            <ac:spMk id="2" creationId="{208E20A9-2388-49C2-27A2-B0EDC363CF1D}"/>
          </ac:spMkLst>
        </pc:spChg>
        <pc:spChg chg="mod">
          <ac:chgData name="RAMON LOPEZ CANSINO" userId="S::ramlopcan@alum.us.es::edc95754-6107-4fa4-96b4-0ca743ba198b" providerId="AD" clId="Web-{C73CB2E5-1B6B-545E-4BF3-995C8D8D2858}" dt="2023-11-16T14:32:52.704" v="266" actId="20577"/>
          <ac:spMkLst>
            <pc:docMk/>
            <pc:sldMk cId="735849291" sldId="529"/>
            <ac:spMk id="3" creationId="{47D6A96A-56C0-F186-43C9-FEDC892958AD}"/>
          </ac:spMkLst>
        </pc:spChg>
        <pc:picChg chg="add mod ord modCrop">
          <ac:chgData name="RAMON LOPEZ CANSINO" userId="S::ramlopcan@alum.us.es::edc95754-6107-4fa4-96b4-0ca743ba198b" providerId="AD" clId="Web-{C73CB2E5-1B6B-545E-4BF3-995C8D8D2858}" dt="2023-11-16T14:44:50.778" v="394"/>
          <ac:picMkLst>
            <pc:docMk/>
            <pc:sldMk cId="735849291" sldId="529"/>
            <ac:picMk id="4" creationId="{6911750A-A332-F7D4-7C52-124A968F7DA5}"/>
          </ac:picMkLst>
        </pc:picChg>
        <pc:picChg chg="add mod modCrop">
          <ac:chgData name="RAMON LOPEZ CANSINO" userId="S::ramlopcan@alum.us.es::edc95754-6107-4fa4-96b4-0ca743ba198b" providerId="AD" clId="Web-{C73CB2E5-1B6B-545E-4BF3-995C8D8D2858}" dt="2023-11-16T14:45:31.171" v="400" actId="1076"/>
          <ac:picMkLst>
            <pc:docMk/>
            <pc:sldMk cId="735849291" sldId="529"/>
            <ac:picMk id="6" creationId="{9D8A942A-F7F6-3943-EBEE-FB44F9AB9473}"/>
          </ac:picMkLst>
        </pc:picChg>
        <pc:picChg chg="add del">
          <ac:chgData name="RAMON LOPEZ CANSINO" userId="S::ramlopcan@alum.us.es::edc95754-6107-4fa4-96b4-0ca743ba198b" providerId="AD" clId="Web-{C73CB2E5-1B6B-545E-4BF3-995C8D8D2858}" dt="2023-11-16T14:34:23.334" v="281"/>
          <ac:picMkLst>
            <pc:docMk/>
            <pc:sldMk cId="735849291" sldId="529"/>
            <ac:picMk id="8" creationId="{E7AAD2D0-1C35-0C55-BDB1-80324F783114}"/>
          </ac:picMkLst>
        </pc:picChg>
        <pc:picChg chg="add del">
          <ac:chgData name="RAMON LOPEZ CANSINO" userId="S::ramlopcan@alum.us.es::edc95754-6107-4fa4-96b4-0ca743ba198b" providerId="AD" clId="Web-{C73CB2E5-1B6B-545E-4BF3-995C8D8D2858}" dt="2023-11-16T14:34:23.334" v="280"/>
          <ac:picMkLst>
            <pc:docMk/>
            <pc:sldMk cId="735849291" sldId="529"/>
            <ac:picMk id="9" creationId="{E4491E4C-F8CF-9242-B116-CF91C660ABFA}"/>
          </ac:picMkLst>
        </pc:picChg>
        <pc:picChg chg="add mod modCrop">
          <ac:chgData name="RAMON LOPEZ CANSINO" userId="S::ramlopcan@alum.us.es::edc95754-6107-4fa4-96b4-0ca743ba198b" providerId="AD" clId="Web-{C73CB2E5-1B6B-545E-4BF3-995C8D8D2858}" dt="2023-11-16T14:45:35.171" v="401" actId="1076"/>
          <ac:picMkLst>
            <pc:docMk/>
            <pc:sldMk cId="735849291" sldId="529"/>
            <ac:picMk id="10" creationId="{4B415BFB-3D27-8E74-DB20-C672587BBC0C}"/>
          </ac:picMkLst>
        </pc:picChg>
        <pc:picChg chg="add mod modCrop">
          <ac:chgData name="RAMON LOPEZ CANSINO" userId="S::ramlopcan@alum.us.es::edc95754-6107-4fa4-96b4-0ca743ba198b" providerId="AD" clId="Web-{C73CB2E5-1B6B-545E-4BF3-995C8D8D2858}" dt="2023-11-17T08:42:08.876" v="908" actId="1076"/>
          <ac:picMkLst>
            <pc:docMk/>
            <pc:sldMk cId="735849291" sldId="529"/>
            <ac:picMk id="11" creationId="{4788703C-27B8-6F01-C68A-20676C0345FB}"/>
          </ac:picMkLst>
        </pc:picChg>
      </pc:sldChg>
      <pc:sldChg chg="del">
        <pc:chgData name="RAMON LOPEZ CANSINO" userId="S::ramlopcan@alum.us.es::edc95754-6107-4fa4-96b4-0ca743ba198b" providerId="AD" clId="Web-{C73CB2E5-1B6B-545E-4BF3-995C8D8D2858}" dt="2023-11-16T13:52:47.575" v="6"/>
        <pc:sldMkLst>
          <pc:docMk/>
          <pc:sldMk cId="1548136690" sldId="529"/>
        </pc:sldMkLst>
      </pc:sldChg>
      <pc:sldChg chg="del">
        <pc:chgData name="RAMON LOPEZ CANSINO" userId="S::ramlopcan@alum.us.es::edc95754-6107-4fa4-96b4-0ca743ba198b" providerId="AD" clId="Web-{C73CB2E5-1B6B-545E-4BF3-995C8D8D2858}" dt="2023-11-16T13:52:48.247" v="7"/>
        <pc:sldMkLst>
          <pc:docMk/>
          <pc:sldMk cId="495768456" sldId="530"/>
        </pc:sldMkLst>
      </pc:sldChg>
      <pc:sldChg chg="addSp delSp modSp new ord">
        <pc:chgData name="RAMON LOPEZ CANSINO" userId="S::ramlopcan@alum.us.es::edc95754-6107-4fa4-96b4-0ca743ba198b" providerId="AD" clId="Web-{C73CB2E5-1B6B-545E-4BF3-995C8D8D2858}" dt="2023-11-17T08:42:17.502" v="909"/>
        <pc:sldMkLst>
          <pc:docMk/>
          <pc:sldMk cId="3766541694" sldId="530"/>
        </pc:sldMkLst>
        <pc:spChg chg="del">
          <ac:chgData name="RAMON LOPEZ CANSINO" userId="S::ramlopcan@alum.us.es::edc95754-6107-4fa4-96b4-0ca743ba198b" providerId="AD" clId="Web-{C73CB2E5-1B6B-545E-4BF3-995C8D8D2858}" dt="2023-11-16T14:39:50.713" v="330"/>
          <ac:spMkLst>
            <pc:docMk/>
            <pc:sldMk cId="3766541694" sldId="530"/>
            <ac:spMk id="2" creationId="{9858AF47-73E1-CF90-3E5B-F16DB372C25A}"/>
          </ac:spMkLst>
        </pc:spChg>
        <pc:spChg chg="mod">
          <ac:chgData name="RAMON LOPEZ CANSINO" userId="S::ramlopcan@alum.us.es::edc95754-6107-4fa4-96b4-0ca743ba198b" providerId="AD" clId="Web-{C73CB2E5-1B6B-545E-4BF3-995C8D8D2858}" dt="2023-11-16T14:30:02.490" v="211" actId="20577"/>
          <ac:spMkLst>
            <pc:docMk/>
            <pc:sldMk cId="3766541694" sldId="530"/>
            <ac:spMk id="3" creationId="{F1B730C8-61C6-D441-8175-C0326D3AD5E6}"/>
          </ac:spMkLst>
        </pc:spChg>
        <pc:spChg chg="add del">
          <ac:chgData name="RAMON LOPEZ CANSINO" userId="S::ramlopcan@alum.us.es::edc95754-6107-4fa4-96b4-0ca743ba198b" providerId="AD" clId="Web-{C73CB2E5-1B6B-545E-4BF3-995C8D8D2858}" dt="2023-11-16T15:29:26.173" v="726"/>
          <ac:spMkLst>
            <pc:docMk/>
            <pc:sldMk cId="3766541694" sldId="530"/>
            <ac:spMk id="7" creationId="{060B413A-C7C5-4E3D-0C91-99EB7BEF24FD}"/>
          </ac:spMkLst>
        </pc:spChg>
        <pc:spChg chg="add mod">
          <ac:chgData name="RAMON LOPEZ CANSINO" userId="S::ramlopcan@alum.us.es::edc95754-6107-4fa4-96b4-0ca743ba198b" providerId="AD" clId="Web-{C73CB2E5-1B6B-545E-4BF3-995C8D8D2858}" dt="2023-11-16T16:09:09.794" v="736" actId="1076"/>
          <ac:spMkLst>
            <pc:docMk/>
            <pc:sldMk cId="3766541694" sldId="530"/>
            <ac:spMk id="9" creationId="{02A2D15B-B5A3-5745-E846-1A8B2F4C7EA7}"/>
          </ac:spMkLst>
        </pc:spChg>
        <pc:picChg chg="add mod modCrop">
          <ac:chgData name="RAMON LOPEZ CANSINO" userId="S::ramlopcan@alum.us.es::edc95754-6107-4fa4-96b4-0ca743ba198b" providerId="AD" clId="Web-{C73CB2E5-1B6B-545E-4BF3-995C8D8D2858}" dt="2023-11-16T15:31:13.460" v="733" actId="1076"/>
          <ac:picMkLst>
            <pc:docMk/>
            <pc:sldMk cId="3766541694" sldId="530"/>
            <ac:picMk id="4" creationId="{98DC95ED-B30F-CABD-71F1-A697A43DE412}"/>
          </ac:picMkLst>
        </pc:picChg>
        <pc:picChg chg="add del mod modCrop">
          <ac:chgData name="RAMON LOPEZ CANSINO" userId="S::ramlopcan@alum.us.es::edc95754-6107-4fa4-96b4-0ca743ba198b" providerId="AD" clId="Web-{C73CB2E5-1B6B-545E-4BF3-995C8D8D2858}" dt="2023-11-16T15:31:03.085" v="731"/>
          <ac:picMkLst>
            <pc:docMk/>
            <pc:sldMk cId="3766541694" sldId="530"/>
            <ac:picMk id="5" creationId="{92D99091-B416-E0AC-BDC4-E196AA4C34E1}"/>
          </ac:picMkLst>
        </pc:picChg>
        <pc:picChg chg="add mod">
          <ac:chgData name="RAMON LOPEZ CANSINO" userId="S::ramlopcan@alum.us.es::edc95754-6107-4fa4-96b4-0ca743ba198b" providerId="AD" clId="Web-{C73CB2E5-1B6B-545E-4BF3-995C8D8D2858}" dt="2023-11-16T15:29:37.486" v="728" actId="1076"/>
          <ac:picMkLst>
            <pc:docMk/>
            <pc:sldMk cId="3766541694" sldId="530"/>
            <ac:picMk id="6" creationId="{A74F710B-85A1-CE16-10D3-5F9D081E3CDD}"/>
          </ac:picMkLst>
        </pc:picChg>
      </pc:sldChg>
      <pc:sldChg chg="addSp delSp modSp new ord">
        <pc:chgData name="RAMON LOPEZ CANSINO" userId="S::ramlopcan@alum.us.es::edc95754-6107-4fa4-96b4-0ca743ba198b" providerId="AD" clId="Web-{C73CB2E5-1B6B-545E-4BF3-995C8D8D2858}" dt="2023-11-16T15:32:52.544" v="734" actId="1076"/>
        <pc:sldMkLst>
          <pc:docMk/>
          <pc:sldMk cId="3279309060" sldId="531"/>
        </pc:sldMkLst>
        <pc:spChg chg="del">
          <ac:chgData name="RAMON LOPEZ CANSINO" userId="S::ramlopcan@alum.us.es::edc95754-6107-4fa4-96b4-0ca743ba198b" providerId="AD" clId="Web-{C73CB2E5-1B6B-545E-4BF3-995C8D8D2858}" dt="2023-11-16T14:42:24.191" v="384"/>
          <ac:spMkLst>
            <pc:docMk/>
            <pc:sldMk cId="3279309060" sldId="531"/>
            <ac:spMk id="2" creationId="{360929AE-AFC1-D225-0987-9257926091E9}"/>
          </ac:spMkLst>
        </pc:spChg>
        <pc:spChg chg="mod">
          <ac:chgData name="RAMON LOPEZ CANSINO" userId="S::ramlopcan@alum.us.es::edc95754-6107-4fa4-96b4-0ca743ba198b" providerId="AD" clId="Web-{C73CB2E5-1B6B-545E-4BF3-995C8D8D2858}" dt="2023-11-16T14:46:45.941" v="405" actId="20577"/>
          <ac:spMkLst>
            <pc:docMk/>
            <pc:sldMk cId="3279309060" sldId="531"/>
            <ac:spMk id="3" creationId="{D09BCE6C-7BC8-B446-9F57-1DCAEBEF3698}"/>
          </ac:spMkLst>
        </pc:spChg>
        <pc:picChg chg="add mod">
          <ac:chgData name="RAMON LOPEZ CANSINO" userId="S::ramlopcan@alum.us.es::edc95754-6107-4fa4-96b4-0ca743ba198b" providerId="AD" clId="Web-{C73CB2E5-1B6B-545E-4BF3-995C8D8D2858}" dt="2023-11-16T15:32:52.544" v="734" actId="1076"/>
          <ac:picMkLst>
            <pc:docMk/>
            <pc:sldMk cId="3279309060" sldId="531"/>
            <ac:picMk id="4" creationId="{CC7CEAD4-48A7-8158-0FCC-A274A4C7D76E}"/>
          </ac:picMkLst>
        </pc:picChg>
      </pc:sldChg>
      <pc:sldChg chg="del">
        <pc:chgData name="RAMON LOPEZ CANSINO" userId="S::ramlopcan@alum.us.es::edc95754-6107-4fa4-96b4-0ca743ba198b" providerId="AD" clId="Web-{C73CB2E5-1B6B-545E-4BF3-995C8D8D2858}" dt="2023-11-16T13:52:49.013" v="8"/>
        <pc:sldMkLst>
          <pc:docMk/>
          <pc:sldMk cId="3627565074" sldId="531"/>
        </pc:sldMkLst>
      </pc:sldChg>
      <pc:sldChg chg="addSp delSp modSp new">
        <pc:chgData name="RAMON LOPEZ CANSINO" userId="S::ramlopcan@alum.us.es::edc95754-6107-4fa4-96b4-0ca743ba198b" providerId="AD" clId="Web-{C73CB2E5-1B6B-545E-4BF3-995C8D8D2858}" dt="2023-11-16T15:12:07.814" v="515" actId="1076"/>
        <pc:sldMkLst>
          <pc:docMk/>
          <pc:sldMk cId="1709030889" sldId="532"/>
        </pc:sldMkLst>
        <pc:spChg chg="del">
          <ac:chgData name="RAMON LOPEZ CANSINO" userId="S::ramlopcan@alum.us.es::edc95754-6107-4fa4-96b4-0ca743ba198b" providerId="AD" clId="Web-{C73CB2E5-1B6B-545E-4BF3-995C8D8D2858}" dt="2023-11-16T14:50:56.300" v="447"/>
          <ac:spMkLst>
            <pc:docMk/>
            <pc:sldMk cId="1709030889" sldId="532"/>
            <ac:spMk id="2" creationId="{5A43C5CE-AF27-A753-CABB-CFA85827BADE}"/>
          </ac:spMkLst>
        </pc:spChg>
        <pc:spChg chg="mod">
          <ac:chgData name="RAMON LOPEZ CANSINO" userId="S::ramlopcan@alum.us.es::edc95754-6107-4fa4-96b4-0ca743ba198b" providerId="AD" clId="Web-{C73CB2E5-1B6B-545E-4BF3-995C8D8D2858}" dt="2023-11-16T14:49:50.593" v="446" actId="20577"/>
          <ac:spMkLst>
            <pc:docMk/>
            <pc:sldMk cId="1709030889" sldId="532"/>
            <ac:spMk id="3" creationId="{47C8AED4-16E5-12A0-611A-45879B09444D}"/>
          </ac:spMkLst>
        </pc:spChg>
        <pc:picChg chg="add mod">
          <ac:chgData name="RAMON LOPEZ CANSINO" userId="S::ramlopcan@alum.us.es::edc95754-6107-4fa4-96b4-0ca743ba198b" providerId="AD" clId="Web-{C73CB2E5-1B6B-545E-4BF3-995C8D8D2858}" dt="2023-11-16T15:12:07.814" v="515" actId="1076"/>
          <ac:picMkLst>
            <pc:docMk/>
            <pc:sldMk cId="1709030889" sldId="532"/>
            <ac:picMk id="4" creationId="{8590FD1B-70D5-B35D-66E5-A9D91E3664A6}"/>
          </ac:picMkLst>
        </pc:picChg>
      </pc:sldChg>
      <pc:sldChg chg="addSp delSp modSp new">
        <pc:chgData name="RAMON LOPEZ CANSINO" userId="S::ramlopcan@alum.us.es::edc95754-6107-4fa4-96b4-0ca743ba198b" providerId="AD" clId="Web-{C73CB2E5-1B6B-545E-4BF3-995C8D8D2858}" dt="2023-11-16T15:09:47.493" v="490" actId="1076"/>
        <pc:sldMkLst>
          <pc:docMk/>
          <pc:sldMk cId="2330926250" sldId="533"/>
        </pc:sldMkLst>
        <pc:spChg chg="del">
          <ac:chgData name="RAMON LOPEZ CANSINO" userId="S::ramlopcan@alum.us.es::edc95754-6107-4fa4-96b4-0ca743ba198b" providerId="AD" clId="Web-{C73CB2E5-1B6B-545E-4BF3-995C8D8D2858}" dt="2023-11-16T15:08:58.271" v="486"/>
          <ac:spMkLst>
            <pc:docMk/>
            <pc:sldMk cId="2330926250" sldId="533"/>
            <ac:spMk id="2" creationId="{DD5CCC3E-EEE5-B31F-84DF-5C9FD548B70F}"/>
          </ac:spMkLst>
        </pc:spChg>
        <pc:spChg chg="mod">
          <ac:chgData name="RAMON LOPEZ CANSINO" userId="S::ramlopcan@alum.us.es::edc95754-6107-4fa4-96b4-0ca743ba198b" providerId="AD" clId="Web-{C73CB2E5-1B6B-545E-4BF3-995C8D8D2858}" dt="2023-11-16T15:07:59.017" v="485" actId="20577"/>
          <ac:spMkLst>
            <pc:docMk/>
            <pc:sldMk cId="2330926250" sldId="533"/>
            <ac:spMk id="3" creationId="{5B14170B-A211-F9BC-83E4-4BA139AEB6BD}"/>
          </ac:spMkLst>
        </pc:spChg>
        <pc:picChg chg="add mod">
          <ac:chgData name="RAMON LOPEZ CANSINO" userId="S::ramlopcan@alum.us.es::edc95754-6107-4fa4-96b4-0ca743ba198b" providerId="AD" clId="Web-{C73CB2E5-1B6B-545E-4BF3-995C8D8D2858}" dt="2023-11-16T15:09:47.493" v="490" actId="1076"/>
          <ac:picMkLst>
            <pc:docMk/>
            <pc:sldMk cId="2330926250" sldId="533"/>
            <ac:picMk id="4" creationId="{0C98FE72-AF9F-BC0A-06F9-E64777B26BA2}"/>
          </ac:picMkLst>
        </pc:picChg>
      </pc:sldChg>
    </pc:docChg>
  </pc:docChgLst>
  <pc:docChgLst>
    <pc:chgData name="RAMON LOPEZ CANSINO" userId="S::ramlopcan@alum.us.es::edc95754-6107-4fa4-96b4-0ca743ba198b" providerId="AD" clId="Web-{790E2A63-B977-E4FB-7929-B29806BB03B0}"/>
    <pc:docChg chg="addSld modSld">
      <pc:chgData name="RAMON LOPEZ CANSINO" userId="S::ramlopcan@alum.us.es::edc95754-6107-4fa4-96b4-0ca743ba198b" providerId="AD" clId="Web-{790E2A63-B977-E4FB-7929-B29806BB03B0}" dt="2023-11-27T11:59:15.443" v="48" actId="1076"/>
      <pc:docMkLst>
        <pc:docMk/>
      </pc:docMkLst>
      <pc:sldChg chg="addSp modSp new">
        <pc:chgData name="RAMON LOPEZ CANSINO" userId="S::ramlopcan@alum.us.es::edc95754-6107-4fa4-96b4-0ca743ba198b" providerId="AD" clId="Web-{790E2A63-B977-E4FB-7929-B29806BB03B0}" dt="2023-11-27T11:59:15.443" v="48" actId="1076"/>
        <pc:sldMkLst>
          <pc:docMk/>
          <pc:sldMk cId="4084311475" sldId="548"/>
        </pc:sldMkLst>
        <pc:spChg chg="mod">
          <ac:chgData name="RAMON LOPEZ CANSINO" userId="S::ramlopcan@alum.us.es::edc95754-6107-4fa4-96b4-0ca743ba198b" providerId="AD" clId="Web-{790E2A63-B977-E4FB-7929-B29806BB03B0}" dt="2023-11-27T11:59:15.443" v="48" actId="1076"/>
          <ac:spMkLst>
            <pc:docMk/>
            <pc:sldMk cId="4084311475" sldId="548"/>
            <ac:spMk id="2" creationId="{CE3ECE45-1685-6A20-8E8F-98FB62555598}"/>
          </ac:spMkLst>
        </pc:spChg>
        <pc:spChg chg="mod">
          <ac:chgData name="RAMON LOPEZ CANSINO" userId="S::ramlopcan@alum.us.es::edc95754-6107-4fa4-96b4-0ca743ba198b" providerId="AD" clId="Web-{790E2A63-B977-E4FB-7929-B29806BB03B0}" dt="2023-11-27T11:57:40.017" v="11" actId="20577"/>
          <ac:spMkLst>
            <pc:docMk/>
            <pc:sldMk cId="4084311475" sldId="548"/>
            <ac:spMk id="3" creationId="{B03CF82C-AA39-65A7-73BD-74521E6510F0}"/>
          </ac:spMkLst>
        </pc:spChg>
        <pc:picChg chg="add mod">
          <ac:chgData name="RAMON LOPEZ CANSINO" userId="S::ramlopcan@alum.us.es::edc95754-6107-4fa4-96b4-0ca743ba198b" providerId="AD" clId="Web-{790E2A63-B977-E4FB-7929-B29806BB03B0}" dt="2023-11-27T11:58:43.410" v="42" actId="1076"/>
          <ac:picMkLst>
            <pc:docMk/>
            <pc:sldMk cId="4084311475" sldId="548"/>
            <ac:picMk id="4" creationId="{C945563B-4369-7BCE-3FCD-365F86D9E856}"/>
          </ac:picMkLst>
        </pc:picChg>
        <pc:picChg chg="add mod">
          <ac:chgData name="RAMON LOPEZ CANSINO" userId="S::ramlopcan@alum.us.es::edc95754-6107-4fa4-96b4-0ca743ba198b" providerId="AD" clId="Web-{790E2A63-B977-E4FB-7929-B29806BB03B0}" dt="2023-11-27T11:59:00.223" v="46" actId="1076"/>
          <ac:picMkLst>
            <pc:docMk/>
            <pc:sldMk cId="4084311475" sldId="548"/>
            <ac:picMk id="5" creationId="{74CD6097-35A3-CB18-9DF0-DA8B1B87117D}"/>
          </ac:picMkLst>
        </pc:picChg>
      </pc:sldChg>
    </pc:docChg>
  </pc:docChgLst>
  <pc:docChgLst>
    <pc:chgData name="RAMON LOPEZ CANSINO" userId="S::ramlopcan@alum.us.es::edc95754-6107-4fa4-96b4-0ca743ba198b" providerId="AD" clId="Web-{37C878B8-E6EA-CD5C-CE8C-C0FFFFD512D4}"/>
    <pc:docChg chg="modSld">
      <pc:chgData name="RAMON LOPEZ CANSINO" userId="S::ramlopcan@alum.us.es::edc95754-6107-4fa4-96b4-0ca743ba198b" providerId="AD" clId="Web-{37C878B8-E6EA-CD5C-CE8C-C0FFFFD512D4}" dt="2023-11-21T09:50:55.400" v="3" actId="1076"/>
      <pc:docMkLst>
        <pc:docMk/>
      </pc:docMkLst>
      <pc:sldChg chg="delSp modSp">
        <pc:chgData name="RAMON LOPEZ CANSINO" userId="S::ramlopcan@alum.us.es::edc95754-6107-4fa4-96b4-0ca743ba198b" providerId="AD" clId="Web-{37C878B8-E6EA-CD5C-CE8C-C0FFFFD512D4}" dt="2023-11-21T09:50:55.400" v="3" actId="1076"/>
        <pc:sldMkLst>
          <pc:docMk/>
          <pc:sldMk cId="3193492528" sldId="538"/>
        </pc:sldMkLst>
        <pc:spChg chg="del">
          <ac:chgData name="RAMON LOPEZ CANSINO" userId="S::ramlopcan@alum.us.es::edc95754-6107-4fa4-96b4-0ca743ba198b" providerId="AD" clId="Web-{37C878B8-E6EA-CD5C-CE8C-C0FFFFD512D4}" dt="2023-11-21T09:50:43.399" v="0"/>
          <ac:spMkLst>
            <pc:docMk/>
            <pc:sldMk cId="3193492528" sldId="538"/>
            <ac:spMk id="7" creationId="{B2D66033-56F4-7B39-A734-C4044A69A170}"/>
          </ac:spMkLst>
        </pc:spChg>
        <pc:picChg chg="mod">
          <ac:chgData name="RAMON LOPEZ CANSINO" userId="S::ramlopcan@alum.us.es::edc95754-6107-4fa4-96b4-0ca743ba198b" providerId="AD" clId="Web-{37C878B8-E6EA-CD5C-CE8C-C0FFFFD512D4}" dt="2023-11-21T09:50:55.400" v="3" actId="1076"/>
          <ac:picMkLst>
            <pc:docMk/>
            <pc:sldMk cId="3193492528" sldId="538"/>
            <ac:picMk id="4" creationId="{324B030D-26F1-F9C4-0526-BD1ED30CC781}"/>
          </ac:picMkLst>
        </pc:picChg>
      </pc:sldChg>
    </pc:docChg>
  </pc:docChgLst>
  <pc:docChgLst>
    <pc:chgData name="RAMON LOPEZ CANSINO" userId="S::ramlopcan@alum.us.es::edc95754-6107-4fa4-96b4-0ca743ba198b" providerId="AD" clId="Web-{37665459-C5C3-8DD9-796A-5D6198D6F35C}"/>
    <pc:docChg chg="modSld">
      <pc:chgData name="RAMON LOPEZ CANSINO" userId="S::ramlopcan@alum.us.es::edc95754-6107-4fa4-96b4-0ca743ba198b" providerId="AD" clId="Web-{37665459-C5C3-8DD9-796A-5D6198D6F35C}" dt="2023-11-21T12:09:37.372" v="14" actId="14100"/>
      <pc:docMkLst>
        <pc:docMk/>
      </pc:docMkLst>
      <pc:sldChg chg="addSp delSp modSp">
        <pc:chgData name="RAMON LOPEZ CANSINO" userId="S::ramlopcan@alum.us.es::edc95754-6107-4fa4-96b4-0ca743ba198b" providerId="AD" clId="Web-{37665459-C5C3-8DD9-796A-5D6198D6F35C}" dt="2023-11-21T12:09:11.058" v="5" actId="1076"/>
        <pc:sldMkLst>
          <pc:docMk/>
          <pc:sldMk cId="3756965653" sldId="525"/>
        </pc:sldMkLst>
        <pc:picChg chg="add del mod">
          <ac:chgData name="RAMON LOPEZ CANSINO" userId="S::ramlopcan@alum.us.es::edc95754-6107-4fa4-96b4-0ca743ba198b" providerId="AD" clId="Web-{37665459-C5C3-8DD9-796A-5D6198D6F35C}" dt="2023-11-21T12:08:57.822" v="3"/>
          <ac:picMkLst>
            <pc:docMk/>
            <pc:sldMk cId="3756965653" sldId="525"/>
            <ac:picMk id="4" creationId="{53039149-6614-E1F9-4EBD-321B892FDC08}"/>
          </ac:picMkLst>
        </pc:picChg>
        <pc:picChg chg="add mod">
          <ac:chgData name="RAMON LOPEZ CANSINO" userId="S::ramlopcan@alum.us.es::edc95754-6107-4fa4-96b4-0ca743ba198b" providerId="AD" clId="Web-{37665459-C5C3-8DD9-796A-5D6198D6F35C}" dt="2023-11-21T12:09:11.058" v="5" actId="1076"/>
          <ac:picMkLst>
            <pc:docMk/>
            <pc:sldMk cId="3756965653" sldId="525"/>
            <ac:picMk id="5" creationId="{55C42DC6-EE1E-7CBE-1248-CC6E7989D727}"/>
          </ac:picMkLst>
        </pc:picChg>
        <pc:picChg chg="del">
          <ac:chgData name="RAMON LOPEZ CANSINO" userId="S::ramlopcan@alum.us.es::edc95754-6107-4fa4-96b4-0ca743ba198b" providerId="AD" clId="Web-{37665459-C5C3-8DD9-796A-5D6198D6F35C}" dt="2023-11-21T12:08:43.071" v="1"/>
          <ac:picMkLst>
            <pc:docMk/>
            <pc:sldMk cId="3756965653" sldId="525"/>
            <ac:picMk id="7" creationId="{E5F39CD7-2FE5-23D4-0366-73390AFDB5A4}"/>
          </ac:picMkLst>
        </pc:picChg>
      </pc:sldChg>
      <pc:sldChg chg="addSp delSp modSp">
        <pc:chgData name="RAMON LOPEZ CANSINO" userId="S::ramlopcan@alum.us.es::edc95754-6107-4fa4-96b4-0ca743ba198b" providerId="AD" clId="Web-{37665459-C5C3-8DD9-796A-5D6198D6F35C}" dt="2023-11-21T12:09:37.372" v="14" actId="14100"/>
        <pc:sldMkLst>
          <pc:docMk/>
          <pc:sldMk cId="662737143" sldId="526"/>
        </pc:sldMkLst>
        <pc:picChg chg="del">
          <ac:chgData name="RAMON LOPEZ CANSINO" userId="S::ramlopcan@alum.us.es::edc95754-6107-4fa4-96b4-0ca743ba198b" providerId="AD" clId="Web-{37665459-C5C3-8DD9-796A-5D6198D6F35C}" dt="2023-11-21T12:09:22.402" v="6"/>
          <ac:picMkLst>
            <pc:docMk/>
            <pc:sldMk cId="662737143" sldId="526"/>
            <ac:picMk id="4" creationId="{BD54F851-496E-ADE8-B5F4-3B0971578761}"/>
          </ac:picMkLst>
        </pc:picChg>
        <pc:picChg chg="add mod">
          <ac:chgData name="RAMON LOPEZ CANSINO" userId="S::ramlopcan@alum.us.es::edc95754-6107-4fa4-96b4-0ca743ba198b" providerId="AD" clId="Web-{37665459-C5C3-8DD9-796A-5D6198D6F35C}" dt="2023-11-21T12:09:37.372" v="14" actId="14100"/>
          <ac:picMkLst>
            <pc:docMk/>
            <pc:sldMk cId="662737143" sldId="526"/>
            <ac:picMk id="15" creationId="{0DDF1460-19E7-7440-C0FD-35C2BB06729B}"/>
          </ac:picMkLst>
        </pc:picChg>
      </pc:sldChg>
    </pc:docChg>
  </pc:docChgLst>
  <pc:docChgLst>
    <pc:chgData name="RAMON LOPEZ CANSINO" userId="S::ramlopcan@alum.us.es::edc95754-6107-4fa4-96b4-0ca743ba198b" providerId="AD" clId="Web-{183FB737-3AF2-AA88-E1ED-CA5AA9F40865}"/>
    <pc:docChg chg="modSld">
      <pc:chgData name="RAMON LOPEZ CANSINO" userId="S::ramlopcan@alum.us.es::edc95754-6107-4fa4-96b4-0ca743ba198b" providerId="AD" clId="Web-{183FB737-3AF2-AA88-E1ED-CA5AA9F40865}" dt="2023-11-21T09:28:56.164" v="0"/>
      <pc:docMkLst>
        <pc:docMk/>
      </pc:docMkLst>
      <pc:sldChg chg="addSp modSp">
        <pc:chgData name="RAMON LOPEZ CANSINO" userId="S::ramlopcan@alum.us.es::edc95754-6107-4fa4-96b4-0ca743ba198b" providerId="AD" clId="Web-{183FB737-3AF2-AA88-E1ED-CA5AA9F40865}" dt="2023-11-21T09:28:56.164" v="0"/>
        <pc:sldMkLst>
          <pc:docMk/>
          <pc:sldMk cId="3193492528" sldId="538"/>
        </pc:sldMkLst>
        <pc:picChg chg="add mod">
          <ac:chgData name="RAMON LOPEZ CANSINO" userId="S::ramlopcan@alum.us.es::edc95754-6107-4fa4-96b4-0ca743ba198b" providerId="AD" clId="Web-{183FB737-3AF2-AA88-E1ED-CA5AA9F40865}" dt="2023-11-21T09:28:56.164" v="0"/>
          <ac:picMkLst>
            <pc:docMk/>
            <pc:sldMk cId="3193492528" sldId="538"/>
            <ac:picMk id="4" creationId="{324B030D-26F1-F9C4-0526-BD1ED30CC78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04/12/2023</a:t>
            </a:fld>
            <a:endParaRPr lang="en-GB">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04/12/2023</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a:t>
            </a:fld>
            <a:endParaRPr lang="en-GB"/>
          </a:p>
        </p:txBody>
      </p:sp>
    </p:spTree>
    <p:extLst>
      <p:ext uri="{BB962C8B-B14F-4D97-AF65-F5344CB8AC3E}">
        <p14:creationId xmlns:p14="http://schemas.microsoft.com/office/powerpoint/2010/main" val="267761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3</a:t>
            </a:fld>
            <a:endParaRPr lang="en-GB"/>
          </a:p>
        </p:txBody>
      </p:sp>
    </p:spTree>
    <p:extLst>
      <p:ext uri="{BB962C8B-B14F-4D97-AF65-F5344CB8AC3E}">
        <p14:creationId xmlns:p14="http://schemas.microsoft.com/office/powerpoint/2010/main" val="369905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4</a:t>
            </a:fld>
            <a:endParaRPr lang="en-GB"/>
          </a:p>
        </p:txBody>
      </p:sp>
    </p:spTree>
    <p:extLst>
      <p:ext uri="{BB962C8B-B14F-4D97-AF65-F5344CB8AC3E}">
        <p14:creationId xmlns:p14="http://schemas.microsoft.com/office/powerpoint/2010/main" val="395962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5</a:t>
            </a:fld>
            <a:endParaRPr lang="en-GB"/>
          </a:p>
        </p:txBody>
      </p:sp>
    </p:spTree>
    <p:extLst>
      <p:ext uri="{BB962C8B-B14F-4D97-AF65-F5344CB8AC3E}">
        <p14:creationId xmlns:p14="http://schemas.microsoft.com/office/powerpoint/2010/main" val="39596918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emf"/><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gif"/><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13.emf"/><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19457"/>
            <a:ext cx="12192000" cy="6419089"/>
          </a:xfrm>
          <a:prstGeom prst="rect">
            <a:avLst/>
          </a:prstGeom>
          <a:ln w="12700">
            <a:miter lim="400000"/>
          </a:ln>
        </p:spPr>
      </p:pic>
      <p:sp>
        <p:nvSpPr>
          <p:cNvPr id="2" name="Title 1"/>
          <p:cNvSpPr>
            <a:spLocks noGrp="1"/>
          </p:cNvSpPr>
          <p:nvPr>
            <p:ph type="ctrTitle" hasCustomPrompt="1"/>
          </p:nvPr>
        </p:nvSpPr>
        <p:spPr>
          <a:xfrm>
            <a:off x="527381" y="2348880"/>
            <a:ext cx="11329259"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 of presenter</a:t>
            </a:r>
          </a:p>
        </p:txBody>
      </p:sp>
      <p:sp>
        <p:nvSpPr>
          <p:cNvPr id="5" name="AutoShape 2" descr="https://idw-online.de/pages/de/institutionlogo921"/>
          <p:cNvSpPr>
            <a:spLocks noChangeAspect="1" noChangeArrowheads="1"/>
          </p:cNvSpPr>
          <p:nvPr userDrawn="1"/>
        </p:nvSpPr>
        <p:spPr bwMode="auto">
          <a:xfrm>
            <a:off x="207434" y="-457200"/>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nvGrpSpPr>
          <p:cNvPr id="9" name="Group 8"/>
          <p:cNvGrpSpPr/>
          <p:nvPr/>
        </p:nvGrpSpPr>
        <p:grpSpPr>
          <a:xfrm>
            <a:off x="6960097" y="5733256"/>
            <a:ext cx="4813577" cy="648072"/>
            <a:chOff x="18230283" y="40396912"/>
            <a:chExt cx="9924896" cy="1781641"/>
          </a:xfrm>
        </p:grpSpPr>
        <p:sp>
          <p:nvSpPr>
            <p:cNvPr id="10" name="Rectangle 9"/>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kern="1200" cap="none" normalizeH="0" baseline="0">
                <a:ln>
                  <a:noFill/>
                </a:ln>
                <a:solidFill>
                  <a:schemeClr val="tx1"/>
                </a:solidFill>
                <a:effectLst/>
                <a:latin typeface="Arial" charset="0"/>
              </a:endParaRPr>
            </a:p>
          </p:txBody>
        </p:sp>
        <p:pic>
          <p:nvPicPr>
            <p:cNvPr id="13" name="Picture 12" descr="EuropeanFlag-star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17"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83500" y="5661248"/>
            <a:ext cx="1058009" cy="69299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3269" y="5651242"/>
            <a:ext cx="1102060" cy="676862"/>
          </a:xfrm>
          <a:prstGeom prst="rect">
            <a:avLst/>
          </a:prstGeom>
        </p:spPr>
      </p:pic>
      <p:grpSp>
        <p:nvGrpSpPr>
          <p:cNvPr id="15" name="Group 14"/>
          <p:cNvGrpSpPr/>
          <p:nvPr userDrawn="1"/>
        </p:nvGrpSpPr>
        <p:grpSpPr>
          <a:xfrm>
            <a:off x="2706620" y="5636436"/>
            <a:ext cx="1428925" cy="793247"/>
            <a:chOff x="92420" y="21087"/>
            <a:chExt cx="1682104" cy="1370137"/>
          </a:xfrm>
        </p:grpSpPr>
        <p:pic>
          <p:nvPicPr>
            <p:cNvPr id="16" name="177 Imag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762000"/>
              <a:ext cx="420435" cy="62922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0000CC"/>
                    </a:outerShdw>
                  </a:effectLst>
                </a14:hiddenEffects>
              </a:ext>
            </a:extLst>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7472" y="21087"/>
              <a:ext cx="1572967" cy="680416"/>
            </a:xfrm>
            <a:prstGeom prst="rect">
              <a:avLst/>
            </a:prstGeom>
          </p:spPr>
        </p:pic>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4309" y="824484"/>
              <a:ext cx="650215" cy="454139"/>
            </a:xfrm>
            <a:prstGeom prst="rect">
              <a:avLst/>
            </a:prstGeom>
          </p:spPr>
        </p:pic>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420" y="762000"/>
              <a:ext cx="620552" cy="554335"/>
            </a:xfrm>
            <a:prstGeom prst="rect">
              <a:avLst/>
            </a:prstGeom>
          </p:spPr>
        </p:pic>
      </p:grpSp>
      <p:pic>
        <p:nvPicPr>
          <p:cNvPr id="21" name="Picture 2" descr="Resultado de imagen de sun pictures NASA">
            <a:extLst>
              <a:ext uri="{FF2B5EF4-FFF2-40B4-BE49-F238E27FC236}">
                <a16:creationId xmlns:a16="http://schemas.microsoft.com/office/drawing/2014/main" id="{D5D5A415-9AD2-4F3E-8151-212BA104ADFF}"/>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57239" t="10566" b="14237"/>
          <a:stretch/>
        </p:blipFill>
        <p:spPr bwMode="auto">
          <a:xfrm>
            <a:off x="-28042" y="0"/>
            <a:ext cx="924396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334EFC-D057-4966-B0A0-A2C8A098AFB6}"/>
              </a:ext>
            </a:extLst>
          </p:cNvPr>
          <p:cNvSpPr/>
          <p:nvPr userDrawn="1"/>
        </p:nvSpPr>
        <p:spPr>
          <a:xfrm>
            <a:off x="7156147" y="-5734"/>
            <a:ext cx="5063896" cy="6863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8760"/>
            <a:ext cx="10972800" cy="4896544"/>
          </a:xfrm>
        </p:spPr>
        <p:txBody>
          <a:bodyPr/>
          <a:lstStyle>
            <a:lvl1pPr marL="342900" indent="-342900">
              <a:buFont typeface="Arial" panose="020B0604020202020204" pitchFamily="34" charset="0"/>
              <a:buChar char="•"/>
              <a:defRPr sz="20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600">
                <a:latin typeface="Arial" panose="020B0604020202020204" pitchFamily="34" charset="0"/>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1"/>
          </p:nvPr>
        </p:nvSpPr>
        <p:spPr>
          <a:xfrm>
            <a:off x="1080568" y="6981073"/>
            <a:ext cx="10986971"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endParaRPr lang="en-GB"/>
          </a:p>
        </p:txBody>
      </p:sp>
      <p:sp>
        <p:nvSpPr>
          <p:cNvPr id="7" name="Rectangle 6"/>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10" name="Title 1"/>
          <p:cNvSpPr>
            <a:spLocks noGrp="1"/>
          </p:cNvSpPr>
          <p:nvPr>
            <p:ph type="title" hasCustomPrompt="1"/>
          </p:nvPr>
        </p:nvSpPr>
        <p:spPr>
          <a:xfrm>
            <a:off x="335360" y="228600"/>
            <a:ext cx="9518848" cy="457200"/>
          </a:xfrm>
        </p:spPr>
        <p:txBody>
          <a:bodyPr>
            <a:noAutofit/>
          </a:bodyPr>
          <a:lstStyle>
            <a:lvl1pPr algn="l">
              <a:lnSpc>
                <a:spcPts val="3200"/>
              </a:lnSpc>
              <a:defRPr sz="2800" b="1">
                <a:solidFill>
                  <a:schemeClr val="tx1"/>
                </a:solidFill>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of title</a:t>
            </a:r>
            <a:endParaRPr lang="en-GB"/>
          </a:p>
        </p:txBody>
      </p:sp>
      <p:pic>
        <p:nvPicPr>
          <p:cNvPr id="9" name="Imagen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81865" y="1101714"/>
            <a:ext cx="936104" cy="802188"/>
          </a:xfrm>
          <a:prstGeom prst="rect">
            <a:avLst/>
          </a:prstGeom>
        </p:spPr>
      </p:pic>
      <p:pic>
        <p:nvPicPr>
          <p:cNvPr id="11" name="Picture 10">
            <a:extLst>
              <a:ext uri="{FF2B5EF4-FFF2-40B4-BE49-F238E27FC236}">
                <a16:creationId xmlns:a16="http://schemas.microsoft.com/office/drawing/2014/main" id="{7CD8B4EE-4A43-4342-9219-6905DF34EC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30658" y="62036"/>
            <a:ext cx="1036881" cy="804472"/>
          </a:xfrm>
          <a:prstGeom prst="rect">
            <a:avLst/>
          </a:prstGeom>
        </p:spPr>
      </p:pic>
      <p:pic>
        <p:nvPicPr>
          <p:cNvPr id="1026" name="Picture 2">
            <a:extLst>
              <a:ext uri="{FF2B5EF4-FFF2-40B4-BE49-F238E27FC236}">
                <a16:creationId xmlns:a16="http://schemas.microsoft.com/office/drawing/2014/main" id="{9E1C1E8F-F48D-42F6-E472-8EEE824AA2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74805" y="2046697"/>
            <a:ext cx="112395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ogo&#10;&#10;Description automatically generated">
            <a:extLst>
              <a:ext uri="{FF2B5EF4-FFF2-40B4-BE49-F238E27FC236}">
                <a16:creationId xmlns:a16="http://schemas.microsoft.com/office/drawing/2014/main" id="{839BDB78-611A-0772-C2C5-37C197B847A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6823" y="44622"/>
            <a:ext cx="925355" cy="819601"/>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6">
            <a:extLst>
              <a:ext uri="{FF2B5EF4-FFF2-40B4-BE49-F238E27FC236}">
                <a16:creationId xmlns:a16="http://schemas.microsoft.com/office/drawing/2014/main" id="{0D3CABD7-7797-A3E1-14A2-F1B5ED4B7DE7}"/>
              </a:ext>
            </a:extLst>
          </p:cNvPr>
          <p:cNvSpPr>
            <a:spLocks noGrp="1"/>
          </p:cNvSpPr>
          <p:nvPr>
            <p:ph type="sldNum" sz="quarter" idx="12"/>
          </p:nvPr>
        </p:nvSpPr>
        <p:spPr>
          <a:xfrm>
            <a:off x="9347200" y="6519664"/>
            <a:ext cx="2844800" cy="365125"/>
          </a:xfrm>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99697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pic>
        <p:nvPicPr>
          <p:cNvPr id="8" name="Imagen 11">
            <a:extLst>
              <a:ext uri="{FF2B5EF4-FFF2-40B4-BE49-F238E27FC236}">
                <a16:creationId xmlns:a16="http://schemas.microsoft.com/office/drawing/2014/main" id="{DE974521-6949-2AD4-E1EB-EC9B6E3CF0F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67461" y="363744"/>
            <a:ext cx="1113293" cy="954029"/>
          </a:xfrm>
          <a:prstGeom prst="rect">
            <a:avLst/>
          </a:prstGeom>
        </p:spPr>
      </p:pic>
      <p:pic>
        <p:nvPicPr>
          <p:cNvPr id="9" name="Picture 8">
            <a:extLst>
              <a:ext uri="{FF2B5EF4-FFF2-40B4-BE49-F238E27FC236}">
                <a16:creationId xmlns:a16="http://schemas.microsoft.com/office/drawing/2014/main" id="{FE9865B5-D9E5-F620-F508-1A163192AF5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677593" y="363438"/>
            <a:ext cx="1233145" cy="956745"/>
          </a:xfrm>
          <a:prstGeom prst="rect">
            <a:avLst/>
          </a:prstGeom>
        </p:spPr>
      </p:pic>
    </p:spTree>
    <p:extLst>
      <p:ext uri="{BB962C8B-B14F-4D97-AF65-F5344CB8AC3E}">
        <p14:creationId xmlns:p14="http://schemas.microsoft.com/office/powerpoint/2010/main" val="391764848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36638" y="3762375"/>
            <a:ext cx="5381917" cy="1586865"/>
          </a:xfrm>
        </p:spPr>
        <p:txBody>
          <a:bodyPr/>
          <a:lstStyle/>
          <a:p>
            <a:r>
              <a:rPr lang="en-GB" dirty="0"/>
              <a:t>R. Lopez-Cansino, V. </a:t>
            </a:r>
            <a:r>
              <a:rPr lang="en-GB" dirty="0" err="1"/>
              <a:t>Perseo</a:t>
            </a:r>
            <a:r>
              <a:rPr lang="en-GB" dirty="0"/>
              <a:t>, E. </a:t>
            </a:r>
            <a:r>
              <a:rPr lang="en-GB" dirty="0" err="1"/>
              <a:t>Viezzer</a:t>
            </a:r>
            <a:r>
              <a:rPr lang="en-GB" dirty="0"/>
              <a:t>, D.M. </a:t>
            </a:r>
            <a:r>
              <a:rPr lang="en-GB" dirty="0" err="1"/>
              <a:t>Kriete</a:t>
            </a:r>
            <a:r>
              <a:rPr lang="en-GB" dirty="0"/>
              <a:t>, O.P. Ford, T. </a:t>
            </a:r>
            <a:r>
              <a:rPr lang="en-GB" dirty="0" err="1"/>
              <a:t>Romba</a:t>
            </a:r>
            <a:r>
              <a:rPr lang="en-GB" dirty="0"/>
              <a:t>, P.Zs. </a:t>
            </a:r>
            <a:r>
              <a:rPr lang="en-GB" dirty="0" err="1"/>
              <a:t>Poloskei</a:t>
            </a:r>
            <a:r>
              <a:rPr lang="en-GB" dirty="0"/>
              <a:t> and the W7-X team </a:t>
            </a:r>
          </a:p>
        </p:txBody>
      </p:sp>
      <p:sp>
        <p:nvSpPr>
          <p:cNvPr id="7" name="Titel 6"/>
          <p:cNvSpPr>
            <a:spLocks noGrp="1"/>
          </p:cNvSpPr>
          <p:nvPr>
            <p:ph type="title"/>
          </p:nvPr>
        </p:nvSpPr>
        <p:spPr>
          <a:xfrm>
            <a:off x="690407" y="1885182"/>
            <a:ext cx="8497887" cy="2055725"/>
          </a:xfrm>
        </p:spPr>
        <p:txBody>
          <a:bodyPr>
            <a:normAutofit/>
          </a:bodyPr>
          <a:lstStyle/>
          <a:p>
            <a:r>
              <a:rPr lang="en-GB" dirty="0"/>
              <a:t>First measurements with a Coherence Imaging Charge Exchange Recombination Spectroscopy (CICERS) diagnostic at </a:t>
            </a:r>
            <a:r>
              <a:rPr lang="en-GB" dirty="0" err="1"/>
              <a:t>Wendelstein</a:t>
            </a:r>
            <a:r>
              <a:rPr lang="en-GB" dirty="0"/>
              <a:t> 7-X</a:t>
            </a:r>
          </a:p>
        </p:txBody>
      </p:sp>
    </p:spTree>
    <p:extLst>
      <p:ext uri="{BB962C8B-B14F-4D97-AF65-F5344CB8AC3E}">
        <p14:creationId xmlns:p14="http://schemas.microsoft.com/office/powerpoint/2010/main" val="8841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F6B983-963E-374F-D329-A56420846793}"/>
              </a:ext>
            </a:extLst>
          </p:cNvPr>
          <p:cNvPicPr>
            <a:picLocks noGrp="1" noChangeAspect="1"/>
          </p:cNvPicPr>
          <p:nvPr>
            <p:ph idx="1"/>
          </p:nvPr>
        </p:nvPicPr>
        <p:blipFill rotWithShape="1">
          <a:blip r:embed="rId2"/>
          <a:srcRect r="47436"/>
          <a:stretch/>
        </p:blipFill>
        <p:spPr>
          <a:xfrm>
            <a:off x="7227370" y="3771356"/>
            <a:ext cx="4608503" cy="3085960"/>
          </a:xfrm>
        </p:spPr>
      </p:pic>
      <p:sp>
        <p:nvSpPr>
          <p:cNvPr id="3" name="Title 2">
            <a:extLst>
              <a:ext uri="{FF2B5EF4-FFF2-40B4-BE49-F238E27FC236}">
                <a16:creationId xmlns:a16="http://schemas.microsoft.com/office/drawing/2014/main" id="{36397B65-4B23-8580-D66B-9B07976D2FAE}"/>
              </a:ext>
            </a:extLst>
          </p:cNvPr>
          <p:cNvSpPr>
            <a:spLocks noGrp="1"/>
          </p:cNvSpPr>
          <p:nvPr>
            <p:ph type="title"/>
          </p:nvPr>
        </p:nvSpPr>
        <p:spPr/>
        <p:txBody>
          <a:bodyPr/>
          <a:lstStyle/>
          <a:p>
            <a:r>
              <a:rPr lang="es-ES"/>
              <a:t>Experimental set up</a:t>
            </a:r>
            <a:endParaRPr lang="en-GB"/>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B6B3B38-E921-9C3D-AF42-BA4196D505C9}"/>
                  </a:ext>
                </a:extLst>
              </p:cNvPr>
              <p:cNvSpPr txBox="1">
                <a:spLocks/>
              </p:cNvSpPr>
              <p:nvPr/>
            </p:nvSpPr>
            <p:spPr>
              <a:xfrm>
                <a:off x="414584" y="1564111"/>
                <a:ext cx="6646571"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Installed Feb. 2023 in port AEA21. View is directed </a:t>
                </a:r>
                <a:r>
                  <a:rPr lang="en-US" b="1" dirty="0"/>
                  <a:t>towards NBI S3, S4</a:t>
                </a:r>
                <a:r>
                  <a:rPr lang="en-US" dirty="0"/>
                  <a:t>.</a:t>
                </a:r>
              </a:p>
              <a:p>
                <a:endParaRPr lang="en-US" dirty="0"/>
              </a:p>
              <a:p>
                <a:r>
                  <a:rPr lang="en-US" dirty="0"/>
                  <a:t>Light from plasma directed to CICERS by </a:t>
                </a:r>
                <a:r>
                  <a:rPr lang="en-US" b="1" dirty="0"/>
                  <a:t>fiber bundle</a:t>
                </a:r>
                <a:r>
                  <a:rPr lang="en-US" dirty="0"/>
                  <a:t>.</a:t>
                </a:r>
              </a:p>
              <a:p>
                <a:endParaRPr lang="en-US" dirty="0"/>
              </a:p>
              <a:p>
                <a:r>
                  <a:rPr lang="es-ES" b="1" dirty="0" err="1"/>
                  <a:t>Spatial</a:t>
                </a:r>
                <a:r>
                  <a:rPr lang="es-ES" b="1" dirty="0"/>
                  <a:t> </a:t>
                </a:r>
                <a:r>
                  <a:rPr lang="es-ES" b="1" dirty="0" err="1"/>
                  <a:t>calibration</a:t>
                </a:r>
                <a:r>
                  <a:rPr lang="es-ES" dirty="0"/>
                  <a:t> </a:t>
                </a:r>
                <a:r>
                  <a:rPr lang="es-ES" dirty="0" err="1"/>
                  <a:t>using</a:t>
                </a:r>
                <a:r>
                  <a:rPr lang="es-ES" dirty="0"/>
                  <a:t> </a:t>
                </a:r>
                <a:r>
                  <a:rPr lang="es-ES" dirty="0" err="1"/>
                  <a:t>frames</a:t>
                </a:r>
                <a:r>
                  <a:rPr lang="es-ES" dirty="0"/>
                  <a:t> </a:t>
                </a:r>
                <a:r>
                  <a:rPr lang="es-ES" dirty="0" err="1"/>
                  <a:t>with</a:t>
                </a:r>
                <a:r>
                  <a:rPr lang="es-ES" dirty="0"/>
                  <a:t> </a:t>
                </a:r>
                <a:r>
                  <a:rPr lang="es-ES" dirty="0" err="1"/>
                  <a:t>background</a:t>
                </a:r>
                <a:r>
                  <a:rPr lang="es-ES" dirty="0"/>
                  <a:t> </a:t>
                </a:r>
                <a:r>
                  <a:rPr lang="es-ES" dirty="0" err="1"/>
                  <a:t>radiation</a:t>
                </a:r>
                <a:r>
                  <a:rPr lang="es-ES" dirty="0"/>
                  <a:t> </a:t>
                </a:r>
                <a:r>
                  <a:rPr lang="es-ES" dirty="0" err="1"/>
                  <a:t>with</a:t>
                </a:r>
                <a:r>
                  <a:rPr lang="es-ES" dirty="0"/>
                  <a:t> </a:t>
                </a:r>
                <a:r>
                  <a:rPr lang="es-ES" b="1" dirty="0" err="1"/>
                  <a:t>Calcam</a:t>
                </a:r>
                <a:r>
                  <a:rPr lang="es-ES" b="1" dirty="0"/>
                  <a:t> </a:t>
                </a:r>
                <a:r>
                  <a:rPr lang="es-ES" dirty="0"/>
                  <a:t>[2].</a:t>
                </a:r>
              </a:p>
              <a:p>
                <a:endParaRPr lang="es-ES" dirty="0"/>
              </a:p>
              <a:p>
                <a:pPr lvl="1">
                  <a:buFont typeface="Courier New" panose="02070309020205020404" pitchFamily="49" charset="0"/>
                  <a:buChar char="o"/>
                </a:pPr>
                <a:r>
                  <a:rPr lang="es-ES" b="1" dirty="0"/>
                  <a:t>Pixel-</a:t>
                </a:r>
                <a:r>
                  <a:rPr lang="es-ES" b="1" dirty="0" err="1"/>
                  <a:t>to</a:t>
                </a:r>
                <a:r>
                  <a:rPr lang="es-ES" b="1" dirty="0"/>
                  <a:t>-pixel</a:t>
                </a:r>
                <a:r>
                  <a:rPr lang="es-ES" dirty="0"/>
                  <a:t> </a:t>
                </a:r>
                <a:r>
                  <a:rPr lang="es-ES" dirty="0" err="1"/>
                  <a:t>spatial</a:t>
                </a:r>
                <a:r>
                  <a:rPr lang="es-ES" dirty="0"/>
                  <a:t> </a:t>
                </a:r>
                <a:r>
                  <a:rPr lang="es-ES" dirty="0" err="1"/>
                  <a:t>resolution</a:t>
                </a:r>
                <a:r>
                  <a:rPr lang="es-ES" dirty="0"/>
                  <a:t> </a:t>
                </a:r>
                <a:r>
                  <a:rPr lang="es-ES" dirty="0" err="1"/>
                  <a:t>of</a:t>
                </a:r>
                <a:r>
                  <a:rPr lang="es-ES" dirty="0"/>
                  <a:t> </a:t>
                </a:r>
                <a14:m>
                  <m:oMath xmlns:m="http://schemas.openxmlformats.org/officeDocument/2006/math">
                    <m:r>
                      <a:rPr lang="es-ES" b="1" i="1" smtClean="0">
                        <a:latin typeface="Cambria Math" panose="02040503050406030204" pitchFamily="18" charset="0"/>
                      </a:rPr>
                      <m:t>∼</m:t>
                    </m:r>
                    <m:r>
                      <a:rPr lang="es-ES" b="1" i="1" smtClean="0">
                        <a:latin typeface="Cambria Math" panose="02040503050406030204" pitchFamily="18" charset="0"/>
                      </a:rPr>
                      <m:t>𝟏</m:t>
                    </m:r>
                  </m:oMath>
                </a14:m>
                <a:r>
                  <a:rPr lang="en-US" b="1" dirty="0"/>
                  <a:t> mm </a:t>
                </a:r>
                <a:r>
                  <a:rPr lang="en-US" dirty="0"/>
                  <a:t>@</a:t>
                </a:r>
                <a:r>
                  <a:rPr lang="en-US" b="1" dirty="0"/>
                  <a:t> </a:t>
                </a:r>
                <a:r>
                  <a:rPr lang="en-US" dirty="0"/>
                  <a:t>NBI S4. However, image is defocused to prevent fiber structures due to fiber bundle to be seen. </a:t>
                </a:r>
                <a:r>
                  <a:rPr lang="en-US" b="1" dirty="0"/>
                  <a:t>True</a:t>
                </a:r>
                <a:r>
                  <a:rPr lang="en-US" dirty="0"/>
                  <a:t> spatial resolution is </a:t>
                </a:r>
                <a14:m>
                  <m:oMath xmlns:m="http://schemas.openxmlformats.org/officeDocument/2006/math">
                    <m:r>
                      <a:rPr lang="es-ES" b="1" i="1" smtClean="0">
                        <a:latin typeface="Cambria Math" panose="02040503050406030204" pitchFamily="18" charset="0"/>
                      </a:rPr>
                      <m:t>∼</m:t>
                    </m:r>
                    <m:r>
                      <a:rPr lang="es-ES" b="1" i="1" smtClean="0">
                        <a:latin typeface="Cambria Math" panose="02040503050406030204" pitchFamily="18" charset="0"/>
                      </a:rPr>
                      <m:t>𝟖</m:t>
                    </m:r>
                  </m:oMath>
                </a14:m>
                <a:r>
                  <a:rPr lang="en-US" b="1" dirty="0"/>
                  <a:t> pixels</a:t>
                </a:r>
                <a:r>
                  <a:rPr lang="en-US" dirty="0"/>
                  <a:t>.</a:t>
                </a:r>
              </a:p>
              <a:p>
                <a:pPr lvl="1">
                  <a:buFont typeface="Courier New" panose="02070309020205020404" pitchFamily="49" charset="0"/>
                  <a:buChar char="o"/>
                </a:pPr>
                <a:endParaRPr lang="en-US" dirty="0"/>
              </a:p>
            </p:txBody>
          </p:sp>
        </mc:Choice>
        <mc:Fallback xmlns="">
          <p:sp>
            <p:nvSpPr>
              <p:cNvPr id="2" name="Content Placeholder 1">
                <a:extLst>
                  <a:ext uri="{FF2B5EF4-FFF2-40B4-BE49-F238E27FC236}">
                    <a16:creationId xmlns:a16="http://schemas.microsoft.com/office/drawing/2014/main" id="{0B6B3B38-E921-9C3D-AF42-BA4196D505C9}"/>
                  </a:ext>
                </a:extLst>
              </p:cNvPr>
              <p:cNvSpPr txBox="1">
                <a:spLocks noRot="1" noChangeAspect="1" noMove="1" noResize="1" noEditPoints="1" noAdjustHandles="1" noChangeArrowheads="1" noChangeShapeType="1" noTextEdit="1"/>
              </p:cNvSpPr>
              <p:nvPr/>
            </p:nvSpPr>
            <p:spPr>
              <a:xfrm>
                <a:off x="414584" y="1564111"/>
                <a:ext cx="6646571" cy="4896544"/>
              </a:xfrm>
              <a:prstGeom prst="rect">
                <a:avLst/>
              </a:prstGeom>
              <a:blipFill>
                <a:blip r:embed="rId3"/>
                <a:stretch>
                  <a:fillRect l="-826" t="-623" r="-550"/>
                </a:stretch>
              </a:blipFill>
            </p:spPr>
            <p:txBody>
              <a:bodyPr/>
              <a:lstStyle/>
              <a:p>
                <a:r>
                  <a:rPr lang="en-US">
                    <a:noFill/>
                  </a:rPr>
                  <a:t> </a:t>
                </a:r>
              </a:p>
            </p:txBody>
          </p:sp>
        </mc:Fallback>
      </mc:AlternateContent>
      <p:pic>
        <p:nvPicPr>
          <p:cNvPr id="5" name="Content Placeholder 3">
            <a:extLst>
              <a:ext uri="{FF2B5EF4-FFF2-40B4-BE49-F238E27FC236}">
                <a16:creationId xmlns:a16="http://schemas.microsoft.com/office/drawing/2014/main" id="{6D2E28DF-F843-9081-CD15-2781E5699276}"/>
              </a:ext>
            </a:extLst>
          </p:cNvPr>
          <p:cNvPicPr>
            <a:picLocks noChangeAspect="1"/>
          </p:cNvPicPr>
          <p:nvPr/>
        </p:nvPicPr>
        <p:blipFill rotWithShape="1">
          <a:blip r:embed="rId2"/>
          <a:srcRect l="52083"/>
          <a:stretch/>
        </p:blipFill>
        <p:spPr>
          <a:xfrm>
            <a:off x="7298148" y="870313"/>
            <a:ext cx="4201141" cy="3085960"/>
          </a:xfrm>
          <a:prstGeom prst="rect">
            <a:avLst/>
          </a:prstGeom>
        </p:spPr>
      </p:pic>
      <p:sp>
        <p:nvSpPr>
          <p:cNvPr id="6" name="TextBox 5">
            <a:extLst>
              <a:ext uri="{FF2B5EF4-FFF2-40B4-BE49-F238E27FC236}">
                <a16:creationId xmlns:a16="http://schemas.microsoft.com/office/drawing/2014/main" id="{C920F5DF-5FCB-54CA-2D1E-6DD8F24AB634}"/>
              </a:ext>
            </a:extLst>
          </p:cNvPr>
          <p:cNvSpPr txBox="1"/>
          <p:nvPr/>
        </p:nvSpPr>
        <p:spPr>
          <a:xfrm>
            <a:off x="127969" y="6457025"/>
            <a:ext cx="3105841"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[2] </a:t>
            </a:r>
            <a:r>
              <a:rPr lang="es-ES" sz="1500" dirty="0" err="1">
                <a:latin typeface="Arial" panose="020B0604020202020204" pitchFamily="34" charset="0"/>
                <a:cs typeface="Arial" panose="020B0604020202020204" pitchFamily="34" charset="0"/>
              </a:rPr>
              <a:t>S.Silburn</a:t>
            </a:r>
            <a:r>
              <a:rPr lang="es-ES" sz="1500" dirty="0">
                <a:latin typeface="Arial" panose="020B0604020202020204" pitchFamily="34" charset="0"/>
                <a:cs typeface="Arial" panose="020B0604020202020204" pitchFamily="34" charset="0"/>
              </a:rPr>
              <a:t>, </a:t>
            </a:r>
            <a:r>
              <a:rPr lang="es-ES" sz="1500" dirty="0" err="1">
                <a:latin typeface="Arial" panose="020B0604020202020204" pitchFamily="34" charset="0"/>
                <a:cs typeface="Arial" panose="020B0604020202020204" pitchFamily="34" charset="0"/>
              </a:rPr>
              <a:t>Calcam</a:t>
            </a:r>
            <a:r>
              <a:rPr lang="es-ES" sz="1500" dirty="0">
                <a:latin typeface="Arial" panose="020B0604020202020204" pitchFamily="34" charset="0"/>
                <a:cs typeface="Arial" panose="020B0604020202020204" pitchFamily="34" charset="0"/>
              </a:rPr>
              <a:t>, 2022</a:t>
            </a:r>
            <a:endParaRPr lang="en-GB"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3B0301-7255-EEEE-C13C-94B5BBCD27FA}"/>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4</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81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A9B1E6D-2BFA-7358-2F0B-A0F7484631F4}"/>
                  </a:ext>
                </a:extLst>
              </p:cNvPr>
              <p:cNvSpPr>
                <a:spLocks noGrp="1"/>
              </p:cNvSpPr>
              <p:nvPr>
                <p:ph idx="1"/>
              </p:nvPr>
            </p:nvSpPr>
            <p:spPr>
              <a:xfrm>
                <a:off x="115123" y="1273094"/>
                <a:ext cx="6402685" cy="4896544"/>
              </a:xfrm>
            </p:spPr>
            <p:txBody>
              <a:bodyPr/>
              <a:lstStyle/>
              <a:p>
                <a:pPr marL="0" indent="0">
                  <a:buNone/>
                </a:pPr>
                <a:r>
                  <a:rPr lang="es-ES" dirty="0"/>
                  <a:t>Characterization </a:t>
                </a:r>
                <a:r>
                  <a:rPr lang="es-ES" dirty="0" err="1"/>
                  <a:t>for</a:t>
                </a:r>
                <a:r>
                  <a:rPr lang="es-ES"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GB" dirty="0"/>
                  <a:t> measurements: </a:t>
                </a:r>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and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𝜁</m:t>
                        </m:r>
                      </m:e>
                      <m:sub>
                        <m:r>
                          <a:rPr lang="es-ES" b="0" i="1" smtClean="0">
                            <a:latin typeface="Cambria Math" panose="02040503050406030204" pitchFamily="18" charset="0"/>
                          </a:rPr>
                          <m:t>𝐼</m:t>
                        </m:r>
                      </m:sub>
                    </m:sSub>
                  </m:oMath>
                </a14:m>
                <a:endParaRPr lang="en-GB" dirty="0"/>
              </a:p>
              <a:p>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t>
                </a:r>
              </a:p>
              <a:p>
                <a:pPr lvl="1">
                  <a:buFont typeface="Courier New" panose="02070309020205020404" pitchFamily="49" charset="0"/>
                  <a:buChar char="o"/>
                </a:pPr>
                <a:r>
                  <a:rPr lang="en-GB" dirty="0"/>
                  <a:t>Scan around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0</m:t>
                        </m:r>
                      </m:sub>
                    </m:sSub>
                  </m:oMath>
                </a14:m>
                <a:r>
                  <a:rPr lang="en-GB" dirty="0"/>
                  <a:t> with C-WAVE laser (</a:t>
                </a:r>
                <a14:m>
                  <m:oMath xmlns:m="http://schemas.openxmlformats.org/officeDocument/2006/math">
                    <m:r>
                      <m:rPr>
                        <m:sty m:val="p"/>
                      </m:rPr>
                      <a:rPr lang="es-ES" b="0" i="0" smtClean="0">
                        <a:latin typeface="Cambria Math" panose="02040503050406030204" pitchFamily="18" charset="0"/>
                      </a:rPr>
                      <m:t>Δ</m:t>
                    </m:r>
                    <m:r>
                      <a:rPr lang="es-ES" b="0" i="1" smtClean="0">
                        <a:latin typeface="Cambria Math" panose="02040503050406030204" pitchFamily="18" charset="0"/>
                      </a:rPr>
                      <m:t>𝜆</m:t>
                    </m:r>
                    <m:r>
                      <a:rPr lang="es-ES" b="0" i="1" smtClean="0">
                        <a:latin typeface="Cambria Math" panose="02040503050406030204" pitchFamily="18" charset="0"/>
                      </a:rPr>
                      <m:t>=5</m:t>
                    </m:r>
                  </m:oMath>
                </a14:m>
                <a:r>
                  <a:rPr lang="en-GB" dirty="0"/>
                  <a:t> pm).</a:t>
                </a:r>
              </a:p>
            </p:txBody>
          </p:sp>
        </mc:Choice>
        <mc:Fallback xmlns="">
          <p:sp>
            <p:nvSpPr>
              <p:cNvPr id="2" name="Content Placeholder 1">
                <a:extLst>
                  <a:ext uri="{FF2B5EF4-FFF2-40B4-BE49-F238E27FC236}">
                    <a16:creationId xmlns:a16="http://schemas.microsoft.com/office/drawing/2014/main" id="{FA9B1E6D-2BFA-7358-2F0B-A0F7484631F4}"/>
                  </a:ext>
                </a:extLst>
              </p:cNvPr>
              <p:cNvSpPr>
                <a:spLocks noGrp="1" noRot="1" noChangeAspect="1" noMove="1" noResize="1" noEditPoints="1" noAdjustHandles="1" noChangeArrowheads="1" noChangeShapeType="1" noTextEdit="1"/>
              </p:cNvSpPr>
              <p:nvPr>
                <p:ph idx="1"/>
              </p:nvPr>
            </p:nvSpPr>
            <p:spPr>
              <a:xfrm>
                <a:off x="115123" y="1273094"/>
                <a:ext cx="6402685" cy="4896544"/>
              </a:xfrm>
              <a:blipFill>
                <a:blip r:embed="rId2"/>
                <a:stretch>
                  <a:fillRect l="-104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5B14170B-A211-F9BC-83E4-4BA139AEB6BD}"/>
              </a:ext>
            </a:extLst>
          </p:cNvPr>
          <p:cNvSpPr>
            <a:spLocks noGrp="1"/>
          </p:cNvSpPr>
          <p:nvPr>
            <p:ph type="title"/>
          </p:nvPr>
        </p:nvSpPr>
        <p:spPr/>
        <p:txBody>
          <a:bodyPr/>
          <a:lstStyle/>
          <a:p>
            <a:r>
              <a:rPr lang="en-US" dirty="0">
                <a:latin typeface="Arial"/>
                <a:cs typeface="Arial"/>
              </a:rPr>
              <a:t>System characterization</a:t>
            </a:r>
          </a:p>
        </p:txBody>
      </p:sp>
      <p:pic>
        <p:nvPicPr>
          <p:cNvPr id="6" name="Picture 5">
            <a:extLst>
              <a:ext uri="{FF2B5EF4-FFF2-40B4-BE49-F238E27FC236}">
                <a16:creationId xmlns:a16="http://schemas.microsoft.com/office/drawing/2014/main" id="{156B32B8-F627-A2BE-C617-42C5913D1F8E}"/>
              </a:ext>
            </a:extLst>
          </p:cNvPr>
          <p:cNvPicPr>
            <a:picLocks noChangeAspect="1"/>
          </p:cNvPicPr>
          <p:nvPr/>
        </p:nvPicPr>
        <p:blipFill rotWithShape="1">
          <a:blip r:embed="rId3"/>
          <a:srcRect l="-1" r="1339"/>
          <a:stretch/>
        </p:blipFill>
        <p:spPr>
          <a:xfrm>
            <a:off x="1141443" y="2886213"/>
            <a:ext cx="10137917" cy="3573782"/>
          </a:xfrm>
          <a:prstGeom prst="rect">
            <a:avLst/>
          </a:prstGeom>
        </p:spPr>
      </p:pic>
      <p:sp>
        <p:nvSpPr>
          <p:cNvPr id="4" name="TextBox 3">
            <a:extLst>
              <a:ext uri="{FF2B5EF4-FFF2-40B4-BE49-F238E27FC236}">
                <a16:creationId xmlns:a16="http://schemas.microsoft.com/office/drawing/2014/main" id="{6A10E465-5189-EB00-E9C3-F06FA1EB43ED}"/>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5</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63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A9B1E6D-2BFA-7358-2F0B-A0F7484631F4}"/>
                  </a:ext>
                </a:extLst>
              </p:cNvPr>
              <p:cNvSpPr>
                <a:spLocks noGrp="1"/>
              </p:cNvSpPr>
              <p:nvPr>
                <p:ph idx="1"/>
              </p:nvPr>
            </p:nvSpPr>
            <p:spPr>
              <a:xfrm>
                <a:off x="115123" y="1273094"/>
                <a:ext cx="6402685" cy="4896544"/>
              </a:xfrm>
            </p:spPr>
            <p:txBody>
              <a:bodyPr/>
              <a:lstStyle/>
              <a:p>
                <a:pPr marL="0" indent="0">
                  <a:buNone/>
                </a:pPr>
                <a:r>
                  <a:rPr lang="es-ES" dirty="0" err="1"/>
                  <a:t>Charac</a:t>
                </a:r>
                <a:r>
                  <a:rPr lang="es-ES" dirty="0"/>
                  <a:t>terization for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GB" dirty="0"/>
                  <a:t> measurements: </a:t>
                </a:r>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and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𝜁</m:t>
                        </m:r>
                      </m:e>
                      <m:sub>
                        <m:r>
                          <a:rPr lang="es-ES" i="1">
                            <a:latin typeface="Cambria Math" panose="02040503050406030204" pitchFamily="18" charset="0"/>
                          </a:rPr>
                          <m:t>𝐼</m:t>
                        </m:r>
                      </m:sub>
                    </m:sSub>
                  </m:oMath>
                </a14:m>
                <a:endParaRPr lang="en-GB" dirty="0"/>
              </a:p>
              <a:p>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t>
                </a:r>
              </a:p>
              <a:p>
                <a:pPr lvl="1">
                  <a:buFont typeface="Courier New" panose="02070309020205020404" pitchFamily="49" charset="0"/>
                  <a:buChar char="o"/>
                </a:pPr>
                <a:r>
                  <a:rPr lang="en-GB" dirty="0"/>
                  <a:t>Scan around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0</m:t>
                        </m:r>
                      </m:sub>
                    </m:sSub>
                  </m:oMath>
                </a14:m>
                <a:r>
                  <a:rPr lang="en-GB" dirty="0"/>
                  <a:t> with C-WAVE laser (</a:t>
                </a:r>
                <a14:m>
                  <m:oMath xmlns:m="http://schemas.openxmlformats.org/officeDocument/2006/math">
                    <m:r>
                      <m:rPr>
                        <m:sty m:val="p"/>
                      </m:rPr>
                      <a:rPr lang="es-ES" b="0" i="0" smtClean="0">
                        <a:latin typeface="Cambria Math" panose="02040503050406030204" pitchFamily="18" charset="0"/>
                      </a:rPr>
                      <m:t>Δ</m:t>
                    </m:r>
                    <m:r>
                      <a:rPr lang="es-ES" b="0" i="1" smtClean="0">
                        <a:latin typeface="Cambria Math" panose="02040503050406030204" pitchFamily="18" charset="0"/>
                      </a:rPr>
                      <m:t>𝜆</m:t>
                    </m:r>
                    <m:r>
                      <a:rPr lang="es-ES" b="0" i="1" smtClean="0">
                        <a:latin typeface="Cambria Math" panose="02040503050406030204" pitchFamily="18" charset="0"/>
                      </a:rPr>
                      <m:t>=5</m:t>
                    </m:r>
                  </m:oMath>
                </a14:m>
                <a:r>
                  <a:rPr lang="en-GB" dirty="0"/>
                  <a:t> pm).</a:t>
                </a:r>
              </a:p>
              <a:p>
                <a:pPr lvl="1">
                  <a:buFont typeface="Courier New" panose="02070309020205020404" pitchFamily="49" charset="0"/>
                  <a:buChar char="o"/>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𝐶𝑉𝐼</m:t>
                        </m:r>
                      </m:sub>
                    </m:sSub>
                  </m:oMath>
                </a14:m>
                <a:r>
                  <a:rPr lang="en-GB" dirty="0"/>
                  <a:t> </a:t>
                </a:r>
                <a:r>
                  <a:rPr lang="en-GB" b="1" dirty="0"/>
                  <a:t>not accessible</a:t>
                </a:r>
                <a:r>
                  <a:rPr lang="en-GB" dirty="0"/>
                  <a:t> </a:t>
                </a:r>
                <a14:m>
                  <m:oMath xmlns:m="http://schemas.openxmlformats.org/officeDocument/2006/math">
                    <m:r>
                      <a:rPr lang="es-ES" b="0" i="1" smtClean="0">
                        <a:latin typeface="Cambria Math" panose="02040503050406030204" pitchFamily="18" charset="0"/>
                      </a:rPr>
                      <m:t>→</m:t>
                    </m:r>
                  </m:oMath>
                </a14:m>
                <a:r>
                  <a:rPr lang="en-GB" dirty="0"/>
                  <a:t> </a:t>
                </a:r>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characterized for several lines in the visible spectrum. </a:t>
                </a:r>
                <a:r>
                  <a:rPr lang="en-GB" b="1" dirty="0"/>
                  <a:t>Simulation results</a:t>
                </a:r>
                <a:r>
                  <a:rPr lang="en-GB" dirty="0"/>
                  <a:t> compared to </a:t>
                </a:r>
                <a:r>
                  <a:rPr lang="en-GB" b="1" dirty="0"/>
                  <a:t>experimental characterization</a:t>
                </a:r>
                <a:r>
                  <a:rPr lang="en-GB" dirty="0"/>
                  <a:t> and </a:t>
                </a:r>
                <a:r>
                  <a:rPr lang="en-GB" b="1" dirty="0"/>
                  <a:t>corrected</a:t>
                </a:r>
                <a:r>
                  <a:rPr lang="en-GB" dirty="0"/>
                  <a:t> accordingly.  </a:t>
                </a:r>
              </a:p>
              <a:p>
                <a:pPr lvl="1"/>
                <a:endParaRPr lang="en-GB" dirty="0"/>
              </a:p>
            </p:txBody>
          </p:sp>
        </mc:Choice>
        <mc:Fallback xmlns="">
          <p:sp>
            <p:nvSpPr>
              <p:cNvPr id="2" name="Content Placeholder 1">
                <a:extLst>
                  <a:ext uri="{FF2B5EF4-FFF2-40B4-BE49-F238E27FC236}">
                    <a16:creationId xmlns:a16="http://schemas.microsoft.com/office/drawing/2014/main" id="{FA9B1E6D-2BFA-7358-2F0B-A0F7484631F4}"/>
                  </a:ext>
                </a:extLst>
              </p:cNvPr>
              <p:cNvSpPr>
                <a:spLocks noGrp="1" noRot="1" noChangeAspect="1" noMove="1" noResize="1" noEditPoints="1" noAdjustHandles="1" noChangeArrowheads="1" noChangeShapeType="1" noTextEdit="1"/>
              </p:cNvSpPr>
              <p:nvPr>
                <p:ph idx="1"/>
              </p:nvPr>
            </p:nvSpPr>
            <p:spPr>
              <a:xfrm>
                <a:off x="115123" y="1273094"/>
                <a:ext cx="6402685" cy="4896544"/>
              </a:xfrm>
              <a:blipFill>
                <a:blip r:embed="rId2"/>
                <a:stretch>
                  <a:fillRect l="-104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5B14170B-A211-F9BC-83E4-4BA139AEB6BD}"/>
              </a:ext>
            </a:extLst>
          </p:cNvPr>
          <p:cNvSpPr>
            <a:spLocks noGrp="1"/>
          </p:cNvSpPr>
          <p:nvPr>
            <p:ph type="title"/>
          </p:nvPr>
        </p:nvSpPr>
        <p:spPr/>
        <p:txBody>
          <a:bodyPr/>
          <a:lstStyle/>
          <a:p>
            <a:r>
              <a:rPr lang="en-US">
                <a:latin typeface="Arial"/>
                <a:cs typeface="Arial"/>
              </a:rPr>
              <a:t>System characterization</a:t>
            </a:r>
          </a:p>
        </p:txBody>
      </p:sp>
      <p:pic>
        <p:nvPicPr>
          <p:cNvPr id="4" name="Picture 3">
            <a:extLst>
              <a:ext uri="{FF2B5EF4-FFF2-40B4-BE49-F238E27FC236}">
                <a16:creationId xmlns:a16="http://schemas.microsoft.com/office/drawing/2014/main" id="{B31DCB17-87AC-2EF9-A3A5-69DCB9AF1CD0}"/>
              </a:ext>
            </a:extLst>
          </p:cNvPr>
          <p:cNvPicPr>
            <a:picLocks noChangeAspect="1"/>
          </p:cNvPicPr>
          <p:nvPr/>
        </p:nvPicPr>
        <p:blipFill rotWithShape="1">
          <a:blip r:embed="rId3"/>
          <a:srcRect t="1945" r="1753" b="1342"/>
          <a:stretch/>
        </p:blipFill>
        <p:spPr>
          <a:xfrm>
            <a:off x="6468385" y="1979629"/>
            <a:ext cx="5162140" cy="3805407"/>
          </a:xfrm>
          <a:prstGeom prst="rect">
            <a:avLst/>
          </a:prstGeom>
        </p:spPr>
      </p:pic>
      <p:sp>
        <p:nvSpPr>
          <p:cNvPr id="6" name="TextBox 5">
            <a:extLst>
              <a:ext uri="{FF2B5EF4-FFF2-40B4-BE49-F238E27FC236}">
                <a16:creationId xmlns:a16="http://schemas.microsoft.com/office/drawing/2014/main" id="{D29FD328-892B-A3F0-946A-553732F4815A}"/>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5</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1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A9B1E6D-2BFA-7358-2F0B-A0F7484631F4}"/>
                  </a:ext>
                </a:extLst>
              </p:cNvPr>
              <p:cNvSpPr>
                <a:spLocks noGrp="1"/>
              </p:cNvSpPr>
              <p:nvPr>
                <p:ph idx="1"/>
              </p:nvPr>
            </p:nvSpPr>
            <p:spPr>
              <a:xfrm>
                <a:off x="115123" y="1273094"/>
                <a:ext cx="6402685" cy="4896544"/>
              </a:xfrm>
            </p:spPr>
            <p:txBody>
              <a:bodyPr>
                <a:normAutofit lnSpcReduction="10000"/>
              </a:bodyPr>
              <a:lstStyle/>
              <a:p>
                <a:pPr marL="0" indent="0">
                  <a:buNone/>
                </a:pPr>
                <a:r>
                  <a:rPr lang="es-ES" dirty="0"/>
                  <a:t>Characterization for </a:t>
                </a:r>
                <a14:m>
                  <m:oMath xmlns:m="http://schemas.openxmlformats.org/officeDocument/2006/math">
                    <m:sSub>
                      <m:sSubPr>
                        <m:ctrlPr>
                          <a:rPr lang="es-ES" b="1" i="1">
                            <a:latin typeface="Cambria Math" panose="02040503050406030204" pitchFamily="18" charset="0"/>
                          </a:rPr>
                        </m:ctrlPr>
                      </m:sSubPr>
                      <m:e>
                        <m:r>
                          <a:rPr lang="es-ES" b="1" i="1">
                            <a:latin typeface="Cambria Math" panose="02040503050406030204" pitchFamily="18" charset="0"/>
                          </a:rPr>
                          <m:t>𝑻</m:t>
                        </m:r>
                      </m:e>
                      <m:sub>
                        <m:r>
                          <a:rPr lang="es-ES" b="1" i="1">
                            <a:latin typeface="Cambria Math" panose="02040503050406030204" pitchFamily="18" charset="0"/>
                          </a:rPr>
                          <m:t>𝒊</m:t>
                        </m:r>
                      </m:sub>
                    </m:sSub>
                  </m:oMath>
                </a14:m>
                <a:r>
                  <a:rPr lang="en-GB" dirty="0"/>
                  <a:t> measurements: </a:t>
                </a:r>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and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𝜁</m:t>
                        </m:r>
                      </m:e>
                      <m:sub>
                        <m:r>
                          <a:rPr lang="es-ES" i="1">
                            <a:latin typeface="Cambria Math" panose="02040503050406030204" pitchFamily="18" charset="0"/>
                          </a:rPr>
                          <m:t>𝐼</m:t>
                        </m:r>
                      </m:sub>
                    </m:sSub>
                  </m:oMath>
                </a14:m>
                <a:endParaRPr lang="en-GB" dirty="0"/>
              </a:p>
              <a:p>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a:t>
                </a:r>
              </a:p>
              <a:p>
                <a:pPr lvl="1">
                  <a:buFont typeface="Courier New" panose="02070309020205020404" pitchFamily="49" charset="0"/>
                  <a:buChar char="o"/>
                </a:pPr>
                <a:r>
                  <a:rPr lang="en-GB" dirty="0"/>
                  <a:t>Scan around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0</m:t>
                        </m:r>
                      </m:sub>
                    </m:sSub>
                  </m:oMath>
                </a14:m>
                <a:r>
                  <a:rPr lang="en-GB" dirty="0"/>
                  <a:t> with C-WAVE laser (</a:t>
                </a:r>
                <a14:m>
                  <m:oMath xmlns:m="http://schemas.openxmlformats.org/officeDocument/2006/math">
                    <m:r>
                      <m:rPr>
                        <m:sty m:val="p"/>
                      </m:rPr>
                      <a:rPr lang="es-ES" b="0" i="0" smtClean="0">
                        <a:latin typeface="Cambria Math" panose="02040503050406030204" pitchFamily="18" charset="0"/>
                      </a:rPr>
                      <m:t>Δ</m:t>
                    </m:r>
                    <m:r>
                      <a:rPr lang="es-ES" b="0" i="1" smtClean="0">
                        <a:latin typeface="Cambria Math" panose="02040503050406030204" pitchFamily="18" charset="0"/>
                      </a:rPr>
                      <m:t>𝜆</m:t>
                    </m:r>
                    <m:r>
                      <a:rPr lang="es-ES" b="0" i="1" smtClean="0">
                        <a:latin typeface="Cambria Math" panose="02040503050406030204" pitchFamily="18" charset="0"/>
                      </a:rPr>
                      <m:t>=5</m:t>
                    </m:r>
                  </m:oMath>
                </a14:m>
                <a:r>
                  <a:rPr lang="en-GB" dirty="0"/>
                  <a:t> pm).</a:t>
                </a:r>
              </a:p>
              <a:p>
                <a:pPr lvl="1">
                  <a:buFont typeface="Courier New" panose="02070309020205020404" pitchFamily="49" charset="0"/>
                  <a:buChar char="o"/>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𝐶𝑉𝐼</m:t>
                        </m:r>
                      </m:sub>
                    </m:sSub>
                  </m:oMath>
                </a14:m>
                <a:r>
                  <a:rPr lang="en-GB" dirty="0"/>
                  <a:t> </a:t>
                </a:r>
                <a:r>
                  <a:rPr lang="en-GB" b="1" dirty="0"/>
                  <a:t>not accessible</a:t>
                </a:r>
                <a:r>
                  <a:rPr lang="en-GB" dirty="0"/>
                  <a:t> </a:t>
                </a:r>
                <a14:m>
                  <m:oMath xmlns:m="http://schemas.openxmlformats.org/officeDocument/2006/math">
                    <m:r>
                      <a:rPr lang="es-ES" b="0" i="1" smtClean="0">
                        <a:latin typeface="Cambria Math" panose="02040503050406030204" pitchFamily="18" charset="0"/>
                      </a:rPr>
                      <m:t>→</m:t>
                    </m:r>
                  </m:oMath>
                </a14:m>
                <a:r>
                  <a:rPr lang="en-GB" dirty="0"/>
                  <a:t> </a:t>
                </a:r>
                <a14:m>
                  <m:oMath xmlns:m="http://schemas.openxmlformats.org/officeDocument/2006/math">
                    <m:sSub>
                      <m:sSubPr>
                        <m:ctrlPr>
                          <a:rPr lang="es-ES" i="1">
                            <a:latin typeface="Cambria Math" panose="02040503050406030204" pitchFamily="18" charset="0"/>
                          </a:rPr>
                        </m:ctrlPr>
                      </m:sSubPr>
                      <m:e>
                        <m:f>
                          <m:fPr>
                            <m:ctrlPr>
                              <a:rPr lang="es-ES" i="1">
                                <a:latin typeface="Cambria Math" panose="02040503050406030204" pitchFamily="18" charset="0"/>
                              </a:rPr>
                            </m:ctrlPr>
                          </m:fPr>
                          <m:num>
                            <m:r>
                              <a:rPr lang="es-ES" i="1">
                                <a:latin typeface="Cambria Math" panose="02040503050406030204" pitchFamily="18" charset="0"/>
                              </a:rPr>
                              <m:t>𝜕𝜙</m:t>
                            </m:r>
                          </m:num>
                          <m:den>
                            <m:r>
                              <a:rPr lang="es-ES" i="1">
                                <a:latin typeface="Cambria Math" panose="02040503050406030204" pitchFamily="18" charset="0"/>
                              </a:rPr>
                              <m:t>𝜕𝜆</m:t>
                            </m:r>
                          </m:den>
                        </m:f>
                      </m:e>
                      <m:sub>
                        <m:sSub>
                          <m:sSubPr>
                            <m:ctrlPr>
                              <a:rPr lang="es-E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0</m:t>
                            </m:r>
                          </m:sub>
                        </m:sSub>
                      </m:sub>
                    </m:sSub>
                  </m:oMath>
                </a14:m>
                <a:r>
                  <a:rPr lang="en-GB" dirty="0"/>
                  <a:t>characterized for several lines in the visible spectrum. </a:t>
                </a:r>
                <a:r>
                  <a:rPr lang="en-GB" b="1" dirty="0"/>
                  <a:t>Simulation results</a:t>
                </a:r>
                <a:r>
                  <a:rPr lang="en-GB" dirty="0"/>
                  <a:t> compared to </a:t>
                </a:r>
                <a:r>
                  <a:rPr lang="en-GB" b="1" dirty="0"/>
                  <a:t>experimental characterization</a:t>
                </a:r>
                <a:r>
                  <a:rPr lang="en-GB" dirty="0"/>
                  <a:t> and </a:t>
                </a:r>
                <a:r>
                  <a:rPr lang="en-GB" b="1" dirty="0"/>
                  <a:t>corrected</a:t>
                </a:r>
                <a:r>
                  <a:rPr lang="en-GB" dirty="0"/>
                  <a:t> accordingly.  </a:t>
                </a:r>
              </a:p>
              <a:p>
                <a:pPr lvl="1"/>
                <a:endParaRPr lang="en-GB" dirty="0"/>
              </a:p>
              <a:p>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𝜁</m:t>
                        </m:r>
                      </m:e>
                      <m:sub>
                        <m:r>
                          <a:rPr lang="es-ES" b="0" i="1" smtClean="0">
                            <a:latin typeface="Cambria Math" panose="02040503050406030204" pitchFamily="18" charset="0"/>
                          </a:rPr>
                          <m:t>𝐼</m:t>
                        </m:r>
                      </m:sub>
                    </m:sSub>
                  </m:oMath>
                </a14:m>
                <a:r>
                  <a:rPr lang="en-GB" dirty="0"/>
                  <a:t>:</a:t>
                </a:r>
              </a:p>
              <a:p>
                <a:pPr lvl="1">
                  <a:buFont typeface="Courier New" panose="02070309020205020404" pitchFamily="49" charset="0"/>
                  <a:buChar char="o"/>
                </a:pPr>
                <a:r>
                  <a:rPr lang="en-GB" dirty="0"/>
                  <a:t>Determined from </a:t>
                </a:r>
                <a:r>
                  <a:rPr lang="en-GB" b="1" dirty="0"/>
                  <a:t>single interferogram.</a:t>
                </a:r>
              </a:p>
              <a:p>
                <a:pPr lvl="1">
                  <a:buFont typeface="Courier New" panose="02070309020205020404" pitchFamily="49" charset="0"/>
                  <a:buChar char="o"/>
                </a:pPr>
                <a:r>
                  <a:rPr lang="en-GB" b="1" dirty="0"/>
                  <a:t>Small </a:t>
                </a:r>
                <a:r>
                  <a:rPr lang="en-GB" dirty="0"/>
                  <a:t>dependence on </a:t>
                </a:r>
                <a14:m>
                  <m:oMath xmlns:m="http://schemas.openxmlformats.org/officeDocument/2006/math">
                    <m:r>
                      <a:rPr lang="es-ES" b="0" i="1" smtClean="0">
                        <a:latin typeface="Cambria Math" panose="02040503050406030204" pitchFamily="18" charset="0"/>
                      </a:rPr>
                      <m:t>𝜆</m:t>
                    </m:r>
                  </m:oMath>
                </a14:m>
                <a:r>
                  <a:rPr lang="en-GB" dirty="0"/>
                  <a:t>.</a:t>
                </a:r>
              </a:p>
              <a:p>
                <a:pPr lvl="1">
                  <a:buFont typeface="Courier New" panose="02070309020205020404" pitchFamily="49" charset="0"/>
                  <a:buChar char="o"/>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𝜁</m:t>
                        </m:r>
                      </m:e>
                      <m:sub>
                        <m:r>
                          <a:rPr lang="es-ES" b="0" i="1" smtClean="0">
                            <a:latin typeface="Cambria Math" panose="02040503050406030204" pitchFamily="18" charset="0"/>
                          </a:rPr>
                          <m:t>𝐼</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𝐶𝑉𝐼</m:t>
                        </m:r>
                      </m:sub>
                    </m:sSub>
                    <m:r>
                      <a:rPr lang="es-ES" b="0" i="1" smtClean="0">
                        <a:latin typeface="Cambria Math" panose="02040503050406030204" pitchFamily="18" charset="0"/>
                      </a:rPr>
                      <m:t>)</m:t>
                    </m:r>
                  </m:oMath>
                </a14:m>
                <a:r>
                  <a:rPr lang="en-GB" dirty="0"/>
                  <a:t> interpolated from data obtained in laser scans.</a:t>
                </a:r>
              </a:p>
            </p:txBody>
          </p:sp>
        </mc:Choice>
        <mc:Fallback xmlns="">
          <p:sp>
            <p:nvSpPr>
              <p:cNvPr id="2" name="Content Placeholder 1">
                <a:extLst>
                  <a:ext uri="{FF2B5EF4-FFF2-40B4-BE49-F238E27FC236}">
                    <a16:creationId xmlns:a16="http://schemas.microsoft.com/office/drawing/2014/main" id="{FA9B1E6D-2BFA-7358-2F0B-A0F7484631F4}"/>
                  </a:ext>
                </a:extLst>
              </p:cNvPr>
              <p:cNvSpPr>
                <a:spLocks noGrp="1" noRot="1" noChangeAspect="1" noMove="1" noResize="1" noEditPoints="1" noAdjustHandles="1" noChangeArrowheads="1" noChangeShapeType="1" noTextEdit="1"/>
              </p:cNvSpPr>
              <p:nvPr>
                <p:ph idx="1"/>
              </p:nvPr>
            </p:nvSpPr>
            <p:spPr>
              <a:xfrm>
                <a:off x="115123" y="1273094"/>
                <a:ext cx="6402685" cy="4896544"/>
              </a:xfrm>
              <a:blipFill>
                <a:blip r:embed="rId2"/>
                <a:stretch>
                  <a:fillRect l="-104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5B14170B-A211-F9BC-83E4-4BA139AEB6BD}"/>
              </a:ext>
            </a:extLst>
          </p:cNvPr>
          <p:cNvSpPr>
            <a:spLocks noGrp="1"/>
          </p:cNvSpPr>
          <p:nvPr>
            <p:ph type="title"/>
          </p:nvPr>
        </p:nvSpPr>
        <p:spPr/>
        <p:txBody>
          <a:bodyPr/>
          <a:lstStyle/>
          <a:p>
            <a:r>
              <a:rPr lang="en-US">
                <a:latin typeface="Arial"/>
                <a:cs typeface="Arial"/>
              </a:rPr>
              <a:t>System characterization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1CEA705-0A7F-A170-9208-3D4AB0EF74B5}"/>
                  </a:ext>
                </a:extLst>
              </p:cNvPr>
              <p:cNvSpPr txBox="1"/>
              <p:nvPr/>
            </p:nvSpPr>
            <p:spPr>
              <a:xfrm>
                <a:off x="13037964" y="5130544"/>
                <a:ext cx="3092706" cy="587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𝜁</m:t>
                      </m:r>
                      <m:r>
                        <a:rPr lang="es-ES" b="0" i="1" smtClean="0">
                          <a:latin typeface="Cambria Math" panose="02040503050406030204" pitchFamily="18" charset="0"/>
                        </a:rPr>
                        <m:t>=</m:t>
                      </m:r>
                      <m:sSub>
                        <m:sSubPr>
                          <m:ctrlPr>
                            <a:rPr lang="es-ES" b="1" i="1" smtClean="0">
                              <a:solidFill>
                                <a:srgbClr val="0000FF"/>
                              </a:solidFill>
                              <a:latin typeface="Cambria Math" panose="02040503050406030204" pitchFamily="18" charset="0"/>
                            </a:rPr>
                          </m:ctrlPr>
                        </m:sSubPr>
                        <m:e>
                          <m:r>
                            <a:rPr lang="es-ES" b="1" i="1" smtClean="0">
                              <a:solidFill>
                                <a:srgbClr val="0000FF"/>
                              </a:solidFill>
                              <a:latin typeface="Cambria Math" panose="02040503050406030204" pitchFamily="18" charset="0"/>
                            </a:rPr>
                            <m:t>𝜻</m:t>
                          </m:r>
                        </m:e>
                        <m:sub>
                          <m:r>
                            <a:rPr lang="es-ES" b="1" i="1" smtClean="0">
                              <a:solidFill>
                                <a:srgbClr val="0000FF"/>
                              </a:solidFill>
                              <a:latin typeface="Cambria Math" panose="02040503050406030204" pitchFamily="18" charset="0"/>
                            </a:rPr>
                            <m:t>𝑰</m:t>
                          </m:r>
                        </m:sub>
                      </m:sSub>
                      <m:sSub>
                        <m:sSubPr>
                          <m:ctrlPr>
                            <a:rPr lang="es-ES" b="0" i="1" smtClean="0">
                              <a:latin typeface="Cambria Math" panose="02040503050406030204" pitchFamily="18" charset="0"/>
                            </a:rPr>
                          </m:ctrlPr>
                        </m:sSubPr>
                        <m:e>
                          <m:r>
                            <a:rPr lang="es-ES" b="0" i="1" smtClean="0">
                              <a:latin typeface="Cambria Math" panose="02040503050406030204" pitchFamily="18" charset="0"/>
                            </a:rPr>
                            <m:t>𝜁</m:t>
                          </m:r>
                        </m:e>
                        <m:sub>
                          <m:r>
                            <a:rPr lang="es-ES" b="0" i="1" smtClean="0">
                              <a:latin typeface="Cambria Math" panose="02040503050406030204" pitchFamily="18" charset="0"/>
                            </a:rPr>
                            <m:t>𝑀</m:t>
                          </m:r>
                        </m:sub>
                      </m:sSub>
                      <m:sSub>
                        <m:sSubPr>
                          <m:ctrlPr>
                            <a:rPr lang="es-ES" b="0" i="1" smtClean="0">
                              <a:latin typeface="Cambria Math" panose="02040503050406030204" pitchFamily="18" charset="0"/>
                            </a:rPr>
                          </m:ctrlPr>
                        </m:sSubPr>
                        <m:e>
                          <m:r>
                            <a:rPr lang="es-ES" b="0" i="1" smtClean="0">
                              <a:latin typeface="Cambria Math" panose="02040503050406030204" pitchFamily="18" charset="0"/>
                            </a:rPr>
                            <m:t>𝜁</m:t>
                          </m:r>
                        </m:e>
                        <m:sub>
                          <m:r>
                            <a:rPr lang="es-ES" b="0" i="1" smtClean="0">
                              <a:latin typeface="Cambria Math" panose="02040503050406030204" pitchFamily="18" charset="0"/>
                            </a:rPr>
                            <m:t>𝐷</m:t>
                          </m:r>
                        </m:sub>
                      </m:sSub>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b="0" i="1" smtClean="0">
                              <a:latin typeface="Cambria Math" panose="02040503050406030204" pitchFamily="18" charset="0"/>
                            </a:rPr>
                            <m:t>−</m:t>
                          </m:r>
                          <m:f>
                            <m:fPr>
                              <m:ctrlPr>
                                <a:rPr lang="es-ES" b="0" i="1" smtClean="0">
                                  <a:latin typeface="Cambria Math" panose="02040503050406030204" pitchFamily="18" charset="0"/>
                                </a:rPr>
                              </m:ctrlPr>
                            </m:fPr>
                            <m:num>
                              <m:sSub>
                                <m:sSubPr>
                                  <m:ctrlPr>
                                    <a:rPr lang="es-ES" b="1" i="1" smtClean="0">
                                      <a:solidFill>
                                        <a:srgbClr val="FF0000"/>
                                      </a:solidFill>
                                      <a:latin typeface="Cambria Math" panose="02040503050406030204" pitchFamily="18" charset="0"/>
                                    </a:rPr>
                                  </m:ctrlPr>
                                </m:sSubPr>
                                <m:e>
                                  <m:r>
                                    <a:rPr lang="es-ES" b="1" i="1" smtClean="0">
                                      <a:solidFill>
                                        <a:srgbClr val="FF0000"/>
                                      </a:solidFill>
                                      <a:latin typeface="Cambria Math" panose="02040503050406030204" pitchFamily="18" charset="0"/>
                                    </a:rPr>
                                    <m:t>𝑻</m:t>
                                  </m:r>
                                </m:e>
                                <m:sub>
                                  <m:r>
                                    <a:rPr lang="es-ES" b="1" i="1" smtClean="0">
                                      <a:solidFill>
                                        <a:srgbClr val="FF0000"/>
                                      </a:solidFill>
                                      <a:latin typeface="Cambria Math" panose="02040503050406030204" pitchFamily="18" charset="0"/>
                                    </a:rPr>
                                    <m:t>𝒊</m:t>
                                  </m:r>
                                </m:sub>
                              </m:sSub>
                            </m:num>
                            <m:den>
                              <m:r>
                                <a:rPr lang="es-ES" b="0" i="1" smtClean="0">
                                  <a:latin typeface="Cambria Math" panose="02040503050406030204" pitchFamily="18" charset="0"/>
                                </a:rPr>
                                <m:t>2</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𝑧</m:t>
                                  </m:r>
                                </m:sub>
                              </m:sSub>
                              <m:sSup>
                                <m:sSupPr>
                                  <m:ctrlPr>
                                    <a:rPr lang="es-ES" b="0" i="1" smtClean="0">
                                      <a:latin typeface="Cambria Math" panose="02040503050406030204" pitchFamily="18" charset="0"/>
                                    </a:rPr>
                                  </m:ctrlPr>
                                </m:sSupPr>
                                <m:e>
                                  <m:r>
                                    <a:rPr lang="es-ES" b="0" i="1" smtClean="0">
                                      <a:latin typeface="Cambria Math" panose="02040503050406030204" pitchFamily="18" charset="0"/>
                                    </a:rPr>
                                    <m:t>𝑐</m:t>
                                  </m:r>
                                </m:e>
                                <m:sup>
                                  <m:r>
                                    <a:rPr lang="es-ES" b="0" i="1" smtClean="0">
                                      <a:latin typeface="Cambria Math" panose="02040503050406030204" pitchFamily="18" charset="0"/>
                                    </a:rPr>
                                    <m:t>2</m:t>
                                  </m:r>
                                </m:sup>
                              </m:sSup>
                            </m:den>
                          </m:f>
                          <m:sSup>
                            <m:sSupPr>
                              <m:ctrlPr>
                                <a:rPr lang="es-ES" b="0" i="1" smtClean="0">
                                  <a:latin typeface="Cambria Math" panose="02040503050406030204" pitchFamily="18" charset="0"/>
                                </a:rPr>
                              </m:ctrlPr>
                            </m:sSupPr>
                            <m:e>
                              <m:d>
                                <m:dPr>
                                  <m:ctrlPr>
                                    <a:rPr lang="es-ES" b="0" i="1" smtClean="0">
                                      <a:latin typeface="Cambria Math" panose="02040503050406030204" pitchFamily="18" charset="0"/>
                                    </a:rPr>
                                  </m:ctrlPr>
                                </m:dPr>
                                <m:e>
                                  <m:sSub>
                                    <m:sSubPr>
                                      <m:ctrlPr>
                                        <a:rPr lang="es-ES" b="0" i="1" smtClean="0">
                                          <a:latin typeface="Cambria Math" panose="02040503050406030204" pitchFamily="18" charset="0"/>
                                        </a:rPr>
                                      </m:ctrlPr>
                                    </m:sSub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0</m:t>
                                          </m:r>
                                        </m:sub>
                                      </m:sSub>
                                      <m:f>
                                        <m:fPr>
                                          <m:ctrlPr>
                                            <a:rPr lang="es-ES" b="1" i="1" smtClean="0">
                                              <a:solidFill>
                                                <a:srgbClr val="0000FF"/>
                                              </a:solidFill>
                                              <a:latin typeface="Cambria Math" panose="02040503050406030204" pitchFamily="18" charset="0"/>
                                            </a:rPr>
                                          </m:ctrlPr>
                                        </m:fPr>
                                        <m:num>
                                          <m:r>
                                            <a:rPr lang="es-ES" b="1" i="1" smtClean="0">
                                              <a:solidFill>
                                                <a:srgbClr val="0000FF"/>
                                              </a:solidFill>
                                              <a:latin typeface="Cambria Math" panose="02040503050406030204" pitchFamily="18" charset="0"/>
                                            </a:rPr>
                                            <m:t>𝝏𝝓</m:t>
                                          </m:r>
                                        </m:num>
                                        <m:den>
                                          <m:r>
                                            <a:rPr lang="es-ES" b="1" i="1" smtClean="0">
                                              <a:solidFill>
                                                <a:srgbClr val="0000FF"/>
                                              </a:solidFill>
                                              <a:latin typeface="Cambria Math" panose="02040503050406030204" pitchFamily="18" charset="0"/>
                                            </a:rPr>
                                            <m:t>𝝏𝝀</m:t>
                                          </m:r>
                                        </m:den>
                                      </m:f>
                                    </m:e>
                                    <m:sub>
                                      <m:sSub>
                                        <m:sSubPr>
                                          <m:ctrlPr>
                                            <a:rPr lang="es-ES" b="0" i="1" smtClean="0">
                                              <a:latin typeface="Cambria Math" panose="02040503050406030204" pitchFamily="18" charset="0"/>
                                            </a:rPr>
                                          </m:ctrlPr>
                                        </m:sSubPr>
                                        <m:e>
                                          <m:r>
                                            <a:rPr lang="es-ES" b="0" i="1" smtClean="0">
                                              <a:latin typeface="Cambria Math" panose="02040503050406030204" pitchFamily="18" charset="0"/>
                                            </a:rPr>
                                            <m:t>𝜆</m:t>
                                          </m:r>
                                        </m:e>
                                        <m:sub>
                                          <m:r>
                                            <a:rPr lang="es-ES" b="0" i="1" smtClean="0">
                                              <a:latin typeface="Cambria Math" panose="02040503050406030204" pitchFamily="18" charset="0"/>
                                            </a:rPr>
                                            <m:t>0</m:t>
                                          </m:r>
                                        </m:sub>
                                      </m:sSub>
                                    </m:sub>
                                  </m:sSub>
                                </m:e>
                              </m:d>
                            </m:e>
                            <m:sup>
                              <m:r>
                                <a:rPr lang="es-ES" b="0" i="1" smtClean="0">
                                  <a:latin typeface="Cambria Math" panose="02040503050406030204" pitchFamily="18" charset="0"/>
                                </a:rPr>
                                <m:t>2</m:t>
                              </m:r>
                            </m:sup>
                          </m:sSup>
                        </m:sup>
                      </m:sSup>
                    </m:oMath>
                  </m:oMathPara>
                </a14:m>
                <a:endParaRPr lang="en-GB" dirty="0"/>
              </a:p>
            </p:txBody>
          </p:sp>
        </mc:Choice>
        <mc:Fallback xmlns="">
          <p:sp>
            <p:nvSpPr>
              <p:cNvPr id="5" name="TextBox 4">
                <a:extLst>
                  <a:ext uri="{FF2B5EF4-FFF2-40B4-BE49-F238E27FC236}">
                    <a16:creationId xmlns:a16="http://schemas.microsoft.com/office/drawing/2014/main" id="{B1CEA705-0A7F-A170-9208-3D4AB0EF74B5}"/>
                  </a:ext>
                </a:extLst>
              </p:cNvPr>
              <p:cNvSpPr txBox="1">
                <a:spLocks noRot="1" noChangeAspect="1" noMove="1" noResize="1" noEditPoints="1" noAdjustHandles="1" noChangeArrowheads="1" noChangeShapeType="1" noTextEdit="1"/>
              </p:cNvSpPr>
              <p:nvPr/>
            </p:nvSpPr>
            <p:spPr>
              <a:xfrm>
                <a:off x="13037964" y="5130544"/>
                <a:ext cx="3092706" cy="587725"/>
              </a:xfrm>
              <a:prstGeom prst="rect">
                <a:avLst/>
              </a:prstGeom>
              <a:blipFill>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24B030D-26F1-F9C4-0526-BD1ED30CC781}"/>
              </a:ext>
            </a:extLst>
          </p:cNvPr>
          <p:cNvPicPr>
            <a:picLocks noChangeAspect="1"/>
          </p:cNvPicPr>
          <p:nvPr/>
        </p:nvPicPr>
        <p:blipFill>
          <a:blip r:embed="rId4"/>
          <a:stretch>
            <a:fillRect/>
          </a:stretch>
        </p:blipFill>
        <p:spPr>
          <a:xfrm>
            <a:off x="6568002" y="2056992"/>
            <a:ext cx="5158923" cy="3693459"/>
          </a:xfrm>
          <a:prstGeom prst="rect">
            <a:avLst/>
          </a:prstGeom>
        </p:spPr>
      </p:pic>
      <p:sp>
        <p:nvSpPr>
          <p:cNvPr id="6" name="TextBox 5">
            <a:extLst>
              <a:ext uri="{FF2B5EF4-FFF2-40B4-BE49-F238E27FC236}">
                <a16:creationId xmlns:a16="http://schemas.microsoft.com/office/drawing/2014/main" id="{BBA3A78C-F21B-D14F-D371-D46D8F88F86C}"/>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5</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49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5753A28-D676-E66F-246A-469CD3B4B0F8}"/>
                  </a:ext>
                </a:extLst>
              </p:cNvPr>
              <p:cNvSpPr txBox="1">
                <a:spLocks/>
              </p:cNvSpPr>
              <p:nvPr/>
            </p:nvSpPr>
            <p:spPr>
              <a:xfrm>
                <a:off x="325291" y="1321557"/>
                <a:ext cx="6831276" cy="520599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err="1"/>
                  <a:t>Measurements</a:t>
                </a:r>
                <a:r>
                  <a:rPr lang="es-ES" dirty="0"/>
                  <a:t> </a:t>
                </a:r>
                <a:r>
                  <a:rPr lang="es-ES" dirty="0" err="1"/>
                  <a:t>have</a:t>
                </a:r>
                <a:r>
                  <a:rPr lang="es-ES" dirty="0"/>
                  <a:t> a </a:t>
                </a:r>
                <a:r>
                  <a:rPr lang="es-ES" b="1" dirty="0"/>
                  <a:t>non-negligible</a:t>
                </a:r>
                <a:r>
                  <a:rPr lang="es-ES" dirty="0"/>
                  <a:t> </a:t>
                </a:r>
                <a:r>
                  <a:rPr lang="es-ES" dirty="0" err="1"/>
                  <a:t>contribution</a:t>
                </a:r>
                <a:r>
                  <a:rPr lang="es-ES" dirty="0"/>
                  <a:t> </a:t>
                </a:r>
                <a:r>
                  <a:rPr lang="es-ES" dirty="0" err="1"/>
                  <a:t>of</a:t>
                </a:r>
                <a:r>
                  <a:rPr lang="es-ES" dirty="0"/>
                  <a:t> </a:t>
                </a:r>
                <a:r>
                  <a:rPr lang="es-ES" b="1" dirty="0" err="1"/>
                  <a:t>background</a:t>
                </a:r>
                <a:r>
                  <a:rPr lang="es-ES" b="1" dirty="0"/>
                  <a:t> </a:t>
                </a:r>
                <a:r>
                  <a:rPr lang="es-ES" b="1" dirty="0" err="1"/>
                  <a:t>radiation</a:t>
                </a:r>
                <a:r>
                  <a:rPr lang="es-ES" dirty="0"/>
                  <a:t> (</a:t>
                </a:r>
                <a:r>
                  <a:rPr lang="es-ES" dirty="0" err="1"/>
                  <a:t>passive</a:t>
                </a:r>
                <a:r>
                  <a:rPr lang="es-ES" dirty="0"/>
                  <a:t> CVI + </a:t>
                </a:r>
                <a:r>
                  <a:rPr lang="es-ES" dirty="0" err="1"/>
                  <a:t>Bremsstrahlung</a:t>
                </a:r>
                <a:r>
                  <a:rPr lang="es-ES" dirty="0"/>
                  <a:t>) </a:t>
                </a:r>
                <a:endParaRPr lang="en-GB" dirty="0"/>
              </a:p>
              <a:p>
                <a:pPr lvl="1"/>
                <a:endParaRPr lang="es-ES" i="1" dirty="0">
                  <a:latin typeface="Cambria Math" panose="02040503050406030204" pitchFamily="18" charset="0"/>
                </a:endParaRPr>
              </a:p>
              <a:p>
                <a:pPr lvl="1"/>
                <a:endParaRPr lang="es-ES" i="1" dirty="0">
                  <a:latin typeface="Cambria Math" panose="02040503050406030204" pitchFamily="18" charset="0"/>
                </a:endParaRPr>
              </a:p>
              <a:p>
                <a:pPr lvl="1"/>
                <a:endParaRPr lang="es-ES" i="1" dirty="0">
                  <a:latin typeface="Cambria Math" panose="02040503050406030204" pitchFamily="18" charset="0"/>
                </a:endParaRPr>
              </a:p>
              <a:p>
                <a:r>
                  <a:rPr lang="es-ES" dirty="0" err="1"/>
                  <a:t>Approach</a:t>
                </a:r>
                <a:r>
                  <a:rPr lang="es-ES" dirty="0"/>
                  <a:t>: </a:t>
                </a:r>
                <a:r>
                  <a:rPr lang="es-ES" b="1" dirty="0" err="1"/>
                  <a:t>Estimate</a:t>
                </a:r>
                <a:r>
                  <a:rPr lang="es-ES" b="1"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𝑺</m:t>
                        </m:r>
                      </m:e>
                      <m:sub>
                        <m:r>
                          <a:rPr lang="es-ES" b="1" i="1" smtClean="0">
                            <a:latin typeface="Cambria Math" panose="02040503050406030204" pitchFamily="18" charset="0"/>
                          </a:rPr>
                          <m:t>𝑩𝒌𝒈</m:t>
                        </m:r>
                      </m:sub>
                    </m:sSub>
                  </m:oMath>
                </a14:m>
                <a:r>
                  <a:rPr lang="es-ES" dirty="0"/>
                  <a:t> and </a:t>
                </a:r>
                <a:r>
                  <a:rPr lang="es-ES" dirty="0" err="1"/>
                  <a:t>substract</a:t>
                </a:r>
                <a:r>
                  <a:rPr lang="es-ES" dirty="0"/>
                  <a:t> </a:t>
                </a:r>
                <a:r>
                  <a:rPr lang="es-ES" dirty="0" err="1"/>
                  <a:t>it</a:t>
                </a:r>
                <a:r>
                  <a:rPr lang="es-ES" dirty="0"/>
                  <a:t> </a:t>
                </a:r>
                <a:r>
                  <a:rPr lang="es-ES" dirty="0" err="1"/>
                  <a:t>from</a:t>
                </a:r>
                <a:r>
                  <a:rPr lang="es-ES" dirty="0"/>
                  <a:t> </a:t>
                </a:r>
                <a14:m>
                  <m:oMath xmlns:m="http://schemas.openxmlformats.org/officeDocument/2006/math">
                    <m:r>
                      <a:rPr lang="es-ES" b="0" i="1" smtClean="0">
                        <a:latin typeface="Cambria Math" panose="02040503050406030204" pitchFamily="18" charset="0"/>
                      </a:rPr>
                      <m:t>𝑆</m:t>
                    </m:r>
                  </m:oMath>
                </a14:m>
                <a:endParaRPr lang="es-ES" dirty="0"/>
              </a:p>
              <a:p>
                <a:pPr lvl="1">
                  <a:buFont typeface="Courier New" panose="02070309020205020404" pitchFamily="49" charset="0"/>
                  <a:buChar char="o"/>
                </a:pPr>
                <a:r>
                  <a:rPr lang="es-ES" dirty="0"/>
                  <a:t>ROI-</a:t>
                </a:r>
                <a:r>
                  <a:rPr lang="es-ES" dirty="0" err="1"/>
                  <a:t>scaled</a:t>
                </a:r>
                <a:r>
                  <a:rPr lang="es-ES" dirty="0"/>
                  <a:t> </a:t>
                </a:r>
                <a:r>
                  <a:rPr lang="es-ES" dirty="0" err="1"/>
                  <a:t>method</a:t>
                </a:r>
                <a:r>
                  <a:rPr lang="es-ES" dirty="0"/>
                  <a:t>:</a:t>
                </a:r>
              </a:p>
              <a:p>
                <a:pPr marL="1200150" lvl="2" indent="-342900">
                  <a:buFont typeface="+mj-lt"/>
                  <a:buAutoNum type="arabicPeriod"/>
                </a:pPr>
                <a:r>
                  <a:rPr lang="es-ES" sz="1800" dirty="0"/>
                  <a:t>Linear </a:t>
                </a:r>
                <a:r>
                  <a:rPr lang="es-ES" sz="1800" dirty="0" err="1"/>
                  <a:t>interpolation</a:t>
                </a:r>
                <a:r>
                  <a:rPr lang="es-ES" sz="1800" dirty="0"/>
                  <a:t> </a:t>
                </a:r>
                <a:r>
                  <a:rPr lang="es-ES" sz="1800" dirty="0" err="1"/>
                  <a:t>of</a:t>
                </a:r>
                <a:r>
                  <a:rPr lang="es-ES" sz="1800" dirty="0"/>
                  <a:t> </a:t>
                </a:r>
                <a:r>
                  <a:rPr lang="es-ES" sz="1800" dirty="0" err="1"/>
                  <a:t>background</a:t>
                </a:r>
                <a:r>
                  <a:rPr lang="es-ES" sz="1800" dirty="0"/>
                  <a:t> </a:t>
                </a:r>
                <a:r>
                  <a:rPr lang="es-ES" sz="1800" dirty="0" err="1"/>
                  <a:t>frames</a:t>
                </a:r>
                <a:r>
                  <a:rPr lang="es-ES" sz="1800" dirty="0"/>
                  <a:t> </a:t>
                </a:r>
                <a:r>
                  <a:rPr lang="es-ES" sz="1800" dirty="0" err="1"/>
                  <a:t>right</a:t>
                </a:r>
                <a:r>
                  <a:rPr lang="es-ES" sz="1800" dirty="0"/>
                  <a:t> </a:t>
                </a:r>
                <a:r>
                  <a:rPr lang="es-ES" sz="1800" dirty="0" err="1"/>
                  <a:t>before</a:t>
                </a:r>
                <a:r>
                  <a:rPr lang="es-ES" sz="1800" dirty="0"/>
                  <a:t> and after NBI S4 </a:t>
                </a:r>
                <a:r>
                  <a:rPr lang="es-ES" sz="1800" dirty="0" err="1"/>
                  <a:t>injection</a:t>
                </a:r>
                <a:r>
                  <a:rPr lang="es-ES" sz="1800" dirty="0"/>
                  <a:t>.</a:t>
                </a:r>
              </a:p>
              <a:p>
                <a:pPr marL="1200150" lvl="2" indent="-342900">
                  <a:buFont typeface="+mj-lt"/>
                  <a:buAutoNum type="arabicPeriod"/>
                </a:pPr>
                <a:r>
                  <a:rPr lang="es-ES" sz="1800" dirty="0" err="1"/>
                  <a:t>Scale</a:t>
                </a:r>
                <a:r>
                  <a:rPr lang="es-ES" sz="1800" dirty="0"/>
                  <a:t> </a:t>
                </a:r>
                <a:r>
                  <a:rPr lang="es-ES" sz="1800" dirty="0" err="1"/>
                  <a:t>each</a:t>
                </a:r>
                <a:r>
                  <a:rPr lang="es-ES" sz="1800" dirty="0"/>
                  <a:t> </a:t>
                </a:r>
                <a:r>
                  <a:rPr lang="es-ES" sz="1800" dirty="0" err="1"/>
                  <a:t>frame</a:t>
                </a:r>
                <a:r>
                  <a:rPr lang="es-ES" sz="1800" dirty="0"/>
                  <a:t> </a:t>
                </a:r>
                <a:r>
                  <a:rPr lang="es-ES" sz="1800" dirty="0" err="1"/>
                  <a:t>with</a:t>
                </a:r>
                <a:r>
                  <a:rPr lang="es-ES" sz="1800" dirty="0"/>
                  <a:t> ratio </a:t>
                </a:r>
                <a:r>
                  <a:rPr lang="es-ES" sz="1800" dirty="0" err="1"/>
                  <a:t>of</a:t>
                </a:r>
                <a:r>
                  <a:rPr lang="es-ES" sz="1800" dirty="0"/>
                  <a:t> </a:t>
                </a:r>
                <a:r>
                  <a:rPr lang="es-ES" sz="1800" dirty="0" err="1"/>
                  <a:t>intensity</a:t>
                </a:r>
                <a:r>
                  <a:rPr lang="es-ES" sz="1800" dirty="0"/>
                  <a:t> </a:t>
                </a:r>
                <a:r>
                  <a:rPr lang="es-ES" sz="1800" dirty="0" err="1"/>
                  <a:t>to</a:t>
                </a:r>
                <a:r>
                  <a:rPr lang="es-ES" sz="1800" dirty="0"/>
                  <a:t> </a:t>
                </a:r>
                <a:r>
                  <a:rPr lang="es-ES" sz="1800" dirty="0" err="1"/>
                  <a:t>linearly</a:t>
                </a:r>
                <a:r>
                  <a:rPr lang="es-ES" sz="1800" dirty="0"/>
                  <a:t> </a:t>
                </a:r>
                <a:r>
                  <a:rPr lang="es-ES" sz="1800" dirty="0" err="1"/>
                  <a:t>interpolated</a:t>
                </a:r>
                <a:r>
                  <a:rPr lang="es-ES" sz="1800" dirty="0"/>
                  <a:t> </a:t>
                </a:r>
                <a:r>
                  <a:rPr lang="es-ES" sz="1800" dirty="0" err="1"/>
                  <a:t>intensity</a:t>
                </a:r>
                <a:r>
                  <a:rPr lang="es-ES" sz="1800" dirty="0"/>
                  <a:t> in ROI</a:t>
                </a:r>
                <a:r>
                  <a:rPr lang="es-ES" dirty="0"/>
                  <a:t>.</a:t>
                </a:r>
              </a:p>
              <a:p>
                <a:pPr marL="1200150" lvl="2" indent="-342900">
                  <a:buFont typeface="+mj-lt"/>
                  <a:buAutoNum type="arabicPeriod"/>
                </a:pPr>
                <a:endParaRPr lang="es-ES" dirty="0"/>
              </a:p>
              <a:p>
                <a:pPr marL="400050"/>
                <a:r>
                  <a:rPr lang="es-ES" b="1" dirty="0" err="1"/>
                  <a:t>Not</a:t>
                </a:r>
                <a:r>
                  <a:rPr lang="es-ES" b="1" dirty="0"/>
                  <a:t> </a:t>
                </a:r>
                <a:r>
                  <a:rPr lang="es-ES" b="1" dirty="0" err="1"/>
                  <a:t>rigourous</a:t>
                </a:r>
                <a:r>
                  <a:rPr lang="es-ES" dirty="0"/>
                  <a:t>, </a:t>
                </a:r>
                <a:r>
                  <a:rPr lang="es-ES" dirty="0" err="1"/>
                  <a:t>but</a:t>
                </a:r>
                <a:r>
                  <a:rPr lang="es-ES" dirty="0"/>
                  <a:t> </a:t>
                </a:r>
                <a:r>
                  <a:rPr lang="es-ES" dirty="0" err="1"/>
                  <a:t>valid</a:t>
                </a:r>
                <a:r>
                  <a:rPr lang="es-ES" dirty="0"/>
                  <a:t> </a:t>
                </a:r>
                <a:r>
                  <a:rPr lang="es-ES" dirty="0" err="1"/>
                  <a:t>for</a:t>
                </a:r>
                <a:r>
                  <a:rPr lang="es-ES" dirty="0"/>
                  <a:t> NBI </a:t>
                </a:r>
                <a:r>
                  <a:rPr lang="es-ES" dirty="0" err="1"/>
                  <a:t>blips</a:t>
                </a:r>
                <a:r>
                  <a:rPr lang="es-ES" dirty="0"/>
                  <a:t> and </a:t>
                </a:r>
                <a:r>
                  <a:rPr lang="es-ES" dirty="0" err="1"/>
                  <a:t>low</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𝑛</m:t>
                        </m:r>
                      </m:e>
                      <m:sub>
                        <m:r>
                          <a:rPr lang="es-ES" b="0" i="1" smtClean="0">
                            <a:latin typeface="Cambria Math" panose="02040503050406030204" pitchFamily="18" charset="0"/>
                          </a:rPr>
                          <m:t>𝑒</m:t>
                        </m:r>
                      </m:sub>
                    </m:sSub>
                  </m:oMath>
                </a14:m>
                <a:r>
                  <a:rPr lang="es-ES" dirty="0"/>
                  <a:t>   (</a:t>
                </a:r>
                <a14:m>
                  <m:oMath xmlns:m="http://schemas.openxmlformats.org/officeDocument/2006/math">
                    <m:r>
                      <a:rPr lang="es-ES" b="0" i="1" dirty="0" smtClean="0">
                        <a:latin typeface="Cambria Math" panose="02040503050406030204" pitchFamily="18" charset="0"/>
                      </a:rPr>
                      <m:t>∫</m:t>
                    </m:r>
                    <m:sSub>
                      <m:sSubPr>
                        <m:ctrlPr>
                          <a:rPr lang="es-ES" b="0" i="1" dirty="0" smtClean="0">
                            <a:latin typeface="Cambria Math" panose="02040503050406030204" pitchFamily="18" charset="0"/>
                          </a:rPr>
                        </m:ctrlPr>
                      </m:sSubPr>
                      <m:e>
                        <m:r>
                          <a:rPr lang="es-ES" b="0" i="1" dirty="0" smtClean="0">
                            <a:latin typeface="Cambria Math" panose="02040503050406030204" pitchFamily="18" charset="0"/>
                          </a:rPr>
                          <m:t>𝑛</m:t>
                        </m:r>
                      </m:e>
                      <m:sub>
                        <m:r>
                          <a:rPr lang="es-ES" b="0" i="1" dirty="0" smtClean="0">
                            <a:latin typeface="Cambria Math" panose="02040503050406030204" pitchFamily="18" charset="0"/>
                          </a:rPr>
                          <m:t>𝑒</m:t>
                        </m:r>
                      </m:sub>
                    </m:sSub>
                    <m:r>
                      <a:rPr lang="es-ES" b="0" i="1" dirty="0" smtClean="0">
                        <a:latin typeface="Cambria Math" panose="02040503050406030204" pitchFamily="18" charset="0"/>
                      </a:rPr>
                      <m:t>𝑑𝑙</m:t>
                    </m:r>
                  </m:oMath>
                </a14:m>
                <a:r>
                  <a:rPr lang="es-ES" dirty="0"/>
                  <a:t> up </a:t>
                </a:r>
                <a:r>
                  <a:rPr lang="es-ES" dirty="0" err="1"/>
                  <a:t>to</a:t>
                </a:r>
                <a:r>
                  <a:rPr lang="es-ES" dirty="0"/>
                  <a:t> </a:t>
                </a:r>
                <a14:m>
                  <m:oMath xmlns:m="http://schemas.openxmlformats.org/officeDocument/2006/math">
                    <m:r>
                      <a:rPr lang="es-ES" i="1" dirty="0">
                        <a:latin typeface="Cambria Math" panose="02040503050406030204" pitchFamily="18" charset="0"/>
                      </a:rPr>
                      <m:t>∼4−5</m:t>
                    </m:r>
                    <m:r>
                      <a:rPr lang="es-ES" dirty="0">
                        <a:latin typeface="Cambria Math" panose="02040503050406030204" pitchFamily="18" charset="0"/>
                      </a:rPr>
                      <m:t> </m:t>
                    </m:r>
                    <m:sSup>
                      <m:sSupPr>
                        <m:ctrlPr>
                          <a:rPr lang="es-ES" i="1" dirty="0">
                            <a:latin typeface="Cambria Math" panose="02040503050406030204" pitchFamily="18" charset="0"/>
                          </a:rPr>
                        </m:ctrlPr>
                      </m:sSupPr>
                      <m:e>
                        <m:r>
                          <m:rPr>
                            <m:sty m:val="p"/>
                          </m:rPr>
                          <a:rPr lang="es-ES" dirty="0">
                            <a:latin typeface="Cambria Math" panose="02040503050406030204" pitchFamily="18" charset="0"/>
                          </a:rPr>
                          <m:t>m</m:t>
                        </m:r>
                      </m:e>
                      <m:sup>
                        <m:r>
                          <a:rPr lang="es-ES" i="1" dirty="0">
                            <a:latin typeface="Cambria Math" panose="02040503050406030204" pitchFamily="18" charset="0"/>
                          </a:rPr>
                          <m:t>−2</m:t>
                        </m:r>
                      </m:sup>
                    </m:sSup>
                  </m:oMath>
                </a14:m>
                <a:r>
                  <a:rPr lang="es-ES" dirty="0"/>
                  <a:t>).</a:t>
                </a:r>
              </a:p>
              <a:p>
                <a:pPr marL="400050"/>
                <a:endParaRPr lang="es-ES" dirty="0"/>
              </a:p>
              <a:p>
                <a:pPr marL="400050"/>
                <a:r>
                  <a:rPr lang="es-ES" dirty="0" err="1"/>
                  <a:t>Rigourous</a:t>
                </a:r>
                <a:r>
                  <a:rPr lang="es-ES" dirty="0"/>
                  <a:t> </a:t>
                </a:r>
                <a:r>
                  <a:rPr lang="es-ES" dirty="0" err="1"/>
                  <a:t>approach</a:t>
                </a:r>
                <a:r>
                  <a:rPr lang="es-ES" dirty="0"/>
                  <a:t> </a:t>
                </a:r>
                <a:r>
                  <a:rPr lang="es-ES" dirty="0" err="1"/>
                  <a:t>is</a:t>
                </a:r>
                <a:r>
                  <a:rPr lang="es-ES" dirty="0"/>
                  <a:t> </a:t>
                </a:r>
                <a:r>
                  <a:rPr lang="es-ES" dirty="0" err="1"/>
                  <a:t>subject</a:t>
                </a:r>
                <a:r>
                  <a:rPr lang="es-ES" dirty="0"/>
                  <a:t> </a:t>
                </a:r>
                <a:r>
                  <a:rPr lang="es-ES" dirty="0" err="1"/>
                  <a:t>of</a:t>
                </a:r>
                <a:r>
                  <a:rPr lang="es-ES" dirty="0"/>
                  <a:t> future </a:t>
                </a:r>
                <a:r>
                  <a:rPr lang="es-ES" dirty="0" err="1"/>
                  <a:t>work</a:t>
                </a:r>
                <a:r>
                  <a:rPr lang="es-ES" dirty="0"/>
                  <a:t>.</a:t>
                </a:r>
              </a:p>
              <a:p>
                <a:pPr marL="400050"/>
                <a:endParaRPr lang="es-ES" dirty="0"/>
              </a:p>
              <a:p>
                <a:pPr lvl="1"/>
                <a:endParaRPr lang="es-ES" i="1" dirty="0"/>
              </a:p>
              <a:p>
                <a:pPr lvl="1"/>
                <a:endParaRPr lang="es-ES" i="1"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65753A28-D676-E66F-246A-469CD3B4B0F8}"/>
                  </a:ext>
                </a:extLst>
              </p:cNvPr>
              <p:cNvSpPr txBox="1">
                <a:spLocks noRot="1" noChangeAspect="1" noMove="1" noResize="1" noEditPoints="1" noAdjustHandles="1" noChangeArrowheads="1" noChangeShapeType="1" noTextEdit="1"/>
              </p:cNvSpPr>
              <p:nvPr/>
            </p:nvSpPr>
            <p:spPr>
              <a:xfrm>
                <a:off x="325291" y="1321557"/>
                <a:ext cx="6831276" cy="5205991"/>
              </a:xfrm>
              <a:prstGeom prst="rect">
                <a:avLst/>
              </a:prstGeom>
              <a:blipFill>
                <a:blip r:embed="rId2"/>
                <a:stretch>
                  <a:fillRect l="-803" t="-1171" r="-1249"/>
                </a:stretch>
              </a:blipFill>
            </p:spPr>
            <p:txBody>
              <a:bodyPr/>
              <a:lstStyle/>
              <a:p>
                <a:r>
                  <a:rPr lang="en-US">
                    <a:noFill/>
                  </a:rPr>
                  <a:t> </a:t>
                </a:r>
              </a:p>
            </p:txBody>
          </p:sp>
        </mc:Fallback>
      </mc:AlternateContent>
      <p:pic>
        <p:nvPicPr>
          <p:cNvPr id="4" name="Content Placeholder 3">
            <a:extLst>
              <a:ext uri="{FF2B5EF4-FFF2-40B4-BE49-F238E27FC236}">
                <a16:creationId xmlns:a16="http://schemas.microsoft.com/office/drawing/2014/main" id="{EE2BB395-9DCC-86FE-648F-D9CB89F96A4E}"/>
              </a:ext>
            </a:extLst>
          </p:cNvPr>
          <p:cNvPicPr>
            <a:picLocks noGrp="1" noChangeAspect="1"/>
          </p:cNvPicPr>
          <p:nvPr>
            <p:ph idx="1"/>
          </p:nvPr>
        </p:nvPicPr>
        <p:blipFill rotWithShape="1">
          <a:blip r:embed="rId3"/>
          <a:srcRect l="98" r="55010"/>
          <a:stretch/>
        </p:blipFill>
        <p:spPr>
          <a:xfrm>
            <a:off x="7785365" y="1027389"/>
            <a:ext cx="3485319" cy="2856589"/>
          </a:xfrm>
        </p:spPr>
      </p:pic>
      <p:sp>
        <p:nvSpPr>
          <p:cNvPr id="3" name="Title 2">
            <a:extLst>
              <a:ext uri="{FF2B5EF4-FFF2-40B4-BE49-F238E27FC236}">
                <a16:creationId xmlns:a16="http://schemas.microsoft.com/office/drawing/2014/main" id="{4C56807F-28EE-B8D7-862F-9231FC8C8162}"/>
              </a:ext>
            </a:extLst>
          </p:cNvPr>
          <p:cNvSpPr>
            <a:spLocks noGrp="1"/>
          </p:cNvSpPr>
          <p:nvPr>
            <p:ph type="title"/>
          </p:nvPr>
        </p:nvSpPr>
        <p:spPr>
          <a:xfrm>
            <a:off x="94726" y="228600"/>
            <a:ext cx="9518848" cy="457200"/>
          </a:xfrm>
        </p:spPr>
        <p:txBody>
          <a:bodyPr/>
          <a:lstStyle/>
          <a:p>
            <a:r>
              <a:rPr lang="en-US" dirty="0">
                <a:latin typeface="Arial"/>
                <a:cs typeface="Arial"/>
              </a:rPr>
              <a:t>Background subtraction in experimental frames</a:t>
            </a:r>
            <a:endParaRPr lang="en-US" dirty="0"/>
          </a:p>
        </p:txBody>
      </p:sp>
      <p:pic>
        <p:nvPicPr>
          <p:cNvPr id="6" name="Content Placeholder 3">
            <a:extLst>
              <a:ext uri="{FF2B5EF4-FFF2-40B4-BE49-F238E27FC236}">
                <a16:creationId xmlns:a16="http://schemas.microsoft.com/office/drawing/2014/main" id="{57223B90-9DF0-4D02-A1AF-5E0FB6EB298C}"/>
              </a:ext>
            </a:extLst>
          </p:cNvPr>
          <p:cNvPicPr>
            <a:picLocks noChangeAspect="1"/>
          </p:cNvPicPr>
          <p:nvPr/>
        </p:nvPicPr>
        <p:blipFill rotWithShape="1">
          <a:blip r:embed="rId3"/>
          <a:srcRect l="44499" b="-267"/>
          <a:stretch/>
        </p:blipFill>
        <p:spPr>
          <a:xfrm>
            <a:off x="7597182" y="3891069"/>
            <a:ext cx="4309889" cy="2865091"/>
          </a:xfrm>
          <a:prstGeom prst="rect">
            <a:avLst/>
          </a:prstGeom>
        </p:spPr>
      </p:pic>
      <p:pic>
        <p:nvPicPr>
          <p:cNvPr id="7" name="Picture 6">
            <a:extLst>
              <a:ext uri="{FF2B5EF4-FFF2-40B4-BE49-F238E27FC236}">
                <a16:creationId xmlns:a16="http://schemas.microsoft.com/office/drawing/2014/main" id="{21887070-D5DB-38EA-E7E1-AAED9392387A}"/>
              </a:ext>
            </a:extLst>
          </p:cNvPr>
          <p:cNvPicPr>
            <a:picLocks noChangeAspect="1"/>
          </p:cNvPicPr>
          <p:nvPr/>
        </p:nvPicPr>
        <p:blipFill>
          <a:blip r:embed="rId4"/>
          <a:stretch>
            <a:fillRect/>
          </a:stretch>
        </p:blipFill>
        <p:spPr>
          <a:xfrm>
            <a:off x="1215176" y="2032375"/>
            <a:ext cx="5259387" cy="758050"/>
          </a:xfrm>
          <a:prstGeom prst="rect">
            <a:avLst/>
          </a:prstGeom>
        </p:spPr>
      </p:pic>
      <p:sp>
        <p:nvSpPr>
          <p:cNvPr id="5" name="TextBox 4">
            <a:extLst>
              <a:ext uri="{FF2B5EF4-FFF2-40B4-BE49-F238E27FC236}">
                <a16:creationId xmlns:a16="http://schemas.microsoft.com/office/drawing/2014/main" id="{C7DA7B65-4E38-692F-2031-BFFC2CA8A767}"/>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6</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6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D6A96A-56C0-F186-43C9-FEDC892958AD}"/>
              </a:ext>
            </a:extLst>
          </p:cNvPr>
          <p:cNvSpPr>
            <a:spLocks noGrp="1"/>
          </p:cNvSpPr>
          <p:nvPr>
            <p:ph type="title"/>
          </p:nvPr>
        </p:nvSpPr>
        <p:spPr/>
        <p:txBody>
          <a:bodyPr/>
          <a:lstStyle/>
          <a:p>
            <a:r>
              <a:rPr lang="en-US" dirty="0"/>
              <a:t>Demodulation process and image denoising</a:t>
            </a:r>
          </a:p>
        </p:txBody>
      </p:sp>
      <p:pic>
        <p:nvPicPr>
          <p:cNvPr id="10" name="Content Placeholder 3">
            <a:extLst>
              <a:ext uri="{FF2B5EF4-FFF2-40B4-BE49-F238E27FC236}">
                <a16:creationId xmlns:a16="http://schemas.microsoft.com/office/drawing/2014/main" id="{4B415BFB-3D27-8E74-DB20-C672587BBC0C}"/>
              </a:ext>
            </a:extLst>
          </p:cNvPr>
          <p:cNvPicPr>
            <a:picLocks noChangeAspect="1"/>
          </p:cNvPicPr>
          <p:nvPr/>
        </p:nvPicPr>
        <p:blipFill rotWithShape="1">
          <a:blip r:embed="rId2"/>
          <a:srcRect l="89700" t="-1" r="1796" b="-862"/>
          <a:stretch/>
        </p:blipFill>
        <p:spPr>
          <a:xfrm>
            <a:off x="11312583" y="1271527"/>
            <a:ext cx="773966" cy="2793456"/>
          </a:xfrm>
          <a:prstGeom prst="rect">
            <a:avLst/>
          </a:prstGeom>
        </p:spPr>
      </p:pic>
      <p:pic>
        <p:nvPicPr>
          <p:cNvPr id="4" name="Content Placeholder 3">
            <a:extLst>
              <a:ext uri="{FF2B5EF4-FFF2-40B4-BE49-F238E27FC236}">
                <a16:creationId xmlns:a16="http://schemas.microsoft.com/office/drawing/2014/main" id="{6911750A-A332-F7D4-7C52-124A968F7DA5}"/>
              </a:ext>
            </a:extLst>
          </p:cNvPr>
          <p:cNvPicPr>
            <a:picLocks noGrp="1" noChangeAspect="1"/>
          </p:cNvPicPr>
          <p:nvPr>
            <p:ph idx="1"/>
          </p:nvPr>
        </p:nvPicPr>
        <p:blipFill rotWithShape="1">
          <a:blip r:embed="rId2"/>
          <a:srcRect l="98" r="54231" b="8301"/>
          <a:stretch/>
        </p:blipFill>
        <p:spPr>
          <a:xfrm>
            <a:off x="6997051" y="1234023"/>
            <a:ext cx="4291079" cy="2615283"/>
          </a:xfrm>
        </p:spPr>
      </p:pic>
      <mc:AlternateContent xmlns:mc="http://schemas.openxmlformats.org/markup-compatibility/2006" xmlns:a14="http://schemas.microsoft.com/office/drawing/2010/main">
        <mc:Choice Requires="a14">
          <p:sp>
            <p:nvSpPr>
              <p:cNvPr id="5" name="Content Placeholder 1">
                <a:extLst>
                  <a:ext uri="{FF2B5EF4-FFF2-40B4-BE49-F238E27FC236}">
                    <a16:creationId xmlns:a16="http://schemas.microsoft.com/office/drawing/2014/main" id="{AFB3DE5B-12EC-9C72-18BC-2719FCA275DF}"/>
                  </a:ext>
                </a:extLst>
              </p:cNvPr>
              <p:cNvSpPr txBox="1">
                <a:spLocks/>
              </p:cNvSpPr>
              <p:nvPr/>
            </p:nvSpPr>
            <p:spPr>
              <a:xfrm>
                <a:off x="236593" y="2100810"/>
                <a:ext cx="6760458" cy="36199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err="1"/>
                  <a:t>Due</a:t>
                </a:r>
                <a:r>
                  <a:rPr lang="es-ES" dirty="0"/>
                  <a:t> </a:t>
                </a:r>
                <a:r>
                  <a:rPr lang="es-ES" dirty="0" err="1"/>
                  <a:t>to</a:t>
                </a:r>
                <a:r>
                  <a:rPr lang="es-ES" dirty="0"/>
                  <a:t> short </a:t>
                </a:r>
                <a:r>
                  <a:rPr lang="es-ES" dirty="0" err="1"/>
                  <a:t>exposure</a:t>
                </a:r>
                <a:r>
                  <a:rPr lang="es-ES" dirty="0"/>
                  <a:t> time </a:t>
                </a:r>
                <a:r>
                  <a:rPr lang="es-ES" dirty="0" err="1"/>
                  <a:t>used</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𝜏</m:t>
                        </m:r>
                      </m:e>
                      <m:sub>
                        <m:r>
                          <a:rPr lang="es-ES" b="0" i="1" smtClean="0">
                            <a:latin typeface="Cambria Math" panose="02040503050406030204" pitchFamily="18" charset="0"/>
                          </a:rPr>
                          <m:t>𝑒𝑥𝑝</m:t>
                        </m:r>
                      </m:sub>
                    </m:sSub>
                    <m:r>
                      <a:rPr lang="es-ES" b="0" i="1" smtClean="0">
                        <a:latin typeface="Cambria Math" panose="02040503050406030204" pitchFamily="18" charset="0"/>
                      </a:rPr>
                      <m:t>∼20−50</m:t>
                    </m:r>
                  </m:oMath>
                </a14:m>
                <a:r>
                  <a:rPr lang="en-GB" dirty="0"/>
                  <a:t> </a:t>
                </a:r>
                <a:r>
                  <a:rPr lang="en-GB" dirty="0" err="1"/>
                  <a:t>ms</a:t>
                </a:r>
                <a:r>
                  <a:rPr lang="en-GB" dirty="0"/>
                  <a:t>) and low intensity, </a:t>
                </a:r>
                <a:r>
                  <a:rPr lang="en-GB" b="1" dirty="0"/>
                  <a:t>noise levels</a:t>
                </a:r>
                <a:r>
                  <a:rPr lang="en-GB" dirty="0"/>
                  <a:t> are </a:t>
                </a:r>
                <a:r>
                  <a:rPr lang="en-GB" b="1" dirty="0"/>
                  <a:t>high</a:t>
                </a:r>
                <a:r>
                  <a:rPr lang="en-GB" dirty="0"/>
                  <a:t>.</a:t>
                </a:r>
              </a:p>
              <a:p>
                <a:pPr lvl="1"/>
                <a:endParaRPr lang="es-ES" i="1" dirty="0"/>
              </a:p>
              <a:p>
                <a:pPr lvl="1"/>
                <a:endParaRPr lang="en-GB" dirty="0"/>
              </a:p>
              <a:p>
                <a:pPr lvl="1"/>
                <a:endParaRPr lang="en-GB" dirty="0"/>
              </a:p>
            </p:txBody>
          </p:sp>
        </mc:Choice>
        <mc:Fallback xmlns="">
          <p:sp>
            <p:nvSpPr>
              <p:cNvPr id="5" name="Content Placeholder 1">
                <a:extLst>
                  <a:ext uri="{FF2B5EF4-FFF2-40B4-BE49-F238E27FC236}">
                    <a16:creationId xmlns:a16="http://schemas.microsoft.com/office/drawing/2014/main" id="{AFB3DE5B-12EC-9C72-18BC-2719FCA275DF}"/>
                  </a:ext>
                </a:extLst>
              </p:cNvPr>
              <p:cNvSpPr txBox="1">
                <a:spLocks noRot="1" noChangeAspect="1" noMove="1" noResize="1" noEditPoints="1" noAdjustHandles="1" noChangeArrowheads="1" noChangeShapeType="1" noTextEdit="1"/>
              </p:cNvSpPr>
              <p:nvPr/>
            </p:nvSpPr>
            <p:spPr>
              <a:xfrm>
                <a:off x="236593" y="2100810"/>
                <a:ext cx="6760458" cy="3619937"/>
              </a:xfrm>
              <a:prstGeom prst="rect">
                <a:avLst/>
              </a:prstGeom>
              <a:blipFill>
                <a:blip r:embed="rId3"/>
                <a:stretch>
                  <a:fillRect l="-812" t="-101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DA37EBB-851C-618A-301F-839F216DB148}"/>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7</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84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D6A96A-56C0-F186-43C9-FEDC892958AD}"/>
              </a:ext>
            </a:extLst>
          </p:cNvPr>
          <p:cNvSpPr>
            <a:spLocks noGrp="1"/>
          </p:cNvSpPr>
          <p:nvPr>
            <p:ph type="title"/>
          </p:nvPr>
        </p:nvSpPr>
        <p:spPr/>
        <p:txBody>
          <a:bodyPr/>
          <a:lstStyle/>
          <a:p>
            <a:r>
              <a:rPr lang="en-US" dirty="0">
                <a:latin typeface="Arial"/>
                <a:cs typeface="Arial"/>
              </a:rPr>
              <a:t>Demodulation process and image denoising</a:t>
            </a:r>
            <a:endParaRPr lang="en-US" dirty="0"/>
          </a:p>
        </p:txBody>
      </p:sp>
      <p:pic>
        <p:nvPicPr>
          <p:cNvPr id="8" name="Content Placeholder 3">
            <a:extLst>
              <a:ext uri="{FF2B5EF4-FFF2-40B4-BE49-F238E27FC236}">
                <a16:creationId xmlns:a16="http://schemas.microsoft.com/office/drawing/2014/main" id="{860D2587-6783-662F-998D-5DD731218FC3}"/>
              </a:ext>
            </a:extLst>
          </p:cNvPr>
          <p:cNvPicPr>
            <a:picLocks noChangeAspect="1"/>
          </p:cNvPicPr>
          <p:nvPr/>
        </p:nvPicPr>
        <p:blipFill rotWithShape="1">
          <a:blip r:embed="rId2"/>
          <a:srcRect l="89700" t="7497" r="1796" b="18378"/>
          <a:stretch/>
        </p:blipFill>
        <p:spPr>
          <a:xfrm>
            <a:off x="11312583" y="2850776"/>
            <a:ext cx="773966" cy="2052918"/>
          </a:xfrm>
          <a:prstGeom prst="rect">
            <a:avLst/>
          </a:prstGeom>
        </p:spPr>
      </p:pic>
      <p:pic>
        <p:nvPicPr>
          <p:cNvPr id="9" name="Content Placeholder 3">
            <a:extLst>
              <a:ext uri="{FF2B5EF4-FFF2-40B4-BE49-F238E27FC236}">
                <a16:creationId xmlns:a16="http://schemas.microsoft.com/office/drawing/2014/main" id="{962D9B11-AB27-2317-820A-652D399BD5BB}"/>
              </a:ext>
            </a:extLst>
          </p:cNvPr>
          <p:cNvPicPr>
            <a:picLocks noGrp="1" noChangeAspect="1"/>
          </p:cNvPicPr>
          <p:nvPr>
            <p:ph idx="1"/>
          </p:nvPr>
        </p:nvPicPr>
        <p:blipFill rotWithShape="1">
          <a:blip r:embed="rId2"/>
          <a:srcRect l="98" r="54231" b="8301"/>
          <a:stretch/>
        </p:blipFill>
        <p:spPr>
          <a:xfrm>
            <a:off x="6997051" y="1234023"/>
            <a:ext cx="4291079" cy="2615283"/>
          </a:xfrm>
        </p:spPr>
      </p:pic>
      <p:pic>
        <p:nvPicPr>
          <p:cNvPr id="11" name="Content Placeholder 3">
            <a:extLst>
              <a:ext uri="{FF2B5EF4-FFF2-40B4-BE49-F238E27FC236}">
                <a16:creationId xmlns:a16="http://schemas.microsoft.com/office/drawing/2014/main" id="{35973ED1-9729-6CC5-174D-12DB140FF208}"/>
              </a:ext>
            </a:extLst>
          </p:cNvPr>
          <p:cNvPicPr>
            <a:picLocks noChangeAspect="1"/>
          </p:cNvPicPr>
          <p:nvPr/>
        </p:nvPicPr>
        <p:blipFill rotWithShape="1">
          <a:blip r:embed="rId2"/>
          <a:srcRect l="45736" t="8052" r="9945" b="6957"/>
          <a:stretch/>
        </p:blipFill>
        <p:spPr>
          <a:xfrm>
            <a:off x="7131519" y="3908608"/>
            <a:ext cx="4164010" cy="2423922"/>
          </a:xfrm>
          <a:prstGeom prst="rect">
            <a:avLst/>
          </a:prstGeom>
        </p:spPr>
      </p:pic>
      <p:sp>
        <p:nvSpPr>
          <p:cNvPr id="4" name="TextBox 3">
            <a:extLst>
              <a:ext uri="{FF2B5EF4-FFF2-40B4-BE49-F238E27FC236}">
                <a16:creationId xmlns:a16="http://schemas.microsoft.com/office/drawing/2014/main" id="{4953DCF4-2D09-5536-FC71-6FDDFAEB5F18}"/>
              </a:ext>
            </a:extLst>
          </p:cNvPr>
          <p:cNvSpPr txBox="1"/>
          <p:nvPr/>
        </p:nvSpPr>
        <p:spPr>
          <a:xfrm>
            <a:off x="95663" y="6444734"/>
            <a:ext cx="3105841"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 </a:t>
            </a:r>
            <a:r>
              <a:rPr lang="es-ES" sz="1500" dirty="0" err="1">
                <a:latin typeface="Arial" panose="020B0604020202020204" pitchFamily="34" charset="0"/>
                <a:cs typeface="Arial" panose="020B0604020202020204" pitchFamily="34" charset="0"/>
              </a:rPr>
              <a:t>J.Allcock</a:t>
            </a:r>
            <a:r>
              <a:rPr lang="es-ES" sz="1500" dirty="0">
                <a:latin typeface="Arial" panose="020B0604020202020204" pitchFamily="34" charset="0"/>
                <a:cs typeface="Arial" panose="020B0604020202020204" pitchFamily="34" charset="0"/>
              </a:rPr>
              <a:t>, PhD </a:t>
            </a:r>
            <a:r>
              <a:rPr lang="es-ES" sz="1500" dirty="0" err="1">
                <a:latin typeface="Arial" panose="020B0604020202020204" pitchFamily="34" charset="0"/>
                <a:cs typeface="Arial" panose="020B0604020202020204" pitchFamily="34" charset="0"/>
              </a:rPr>
              <a:t>thesis</a:t>
            </a:r>
            <a:r>
              <a:rPr lang="es-ES" sz="1500" dirty="0">
                <a:latin typeface="Arial" panose="020B0604020202020204" pitchFamily="34" charset="0"/>
                <a:cs typeface="Arial" panose="020B0604020202020204" pitchFamily="34" charset="0"/>
              </a:rPr>
              <a:t>, 2021</a:t>
            </a:r>
            <a:endParaRPr lang="en-GB" sz="15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Content Placeholder 1">
                <a:extLst>
                  <a:ext uri="{FF2B5EF4-FFF2-40B4-BE49-F238E27FC236}">
                    <a16:creationId xmlns:a16="http://schemas.microsoft.com/office/drawing/2014/main" id="{BC07EDF1-E093-5B0B-9113-2355BDA712FE}"/>
                  </a:ext>
                </a:extLst>
              </p:cNvPr>
              <p:cNvSpPr txBox="1">
                <a:spLocks/>
              </p:cNvSpPr>
              <p:nvPr/>
            </p:nvSpPr>
            <p:spPr>
              <a:xfrm>
                <a:off x="236593" y="2096215"/>
                <a:ext cx="6831276" cy="36199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err="1"/>
                  <a:t>Due</a:t>
                </a:r>
                <a:r>
                  <a:rPr lang="es-ES" dirty="0"/>
                  <a:t> </a:t>
                </a:r>
                <a:r>
                  <a:rPr lang="es-ES" dirty="0" err="1"/>
                  <a:t>to</a:t>
                </a:r>
                <a:r>
                  <a:rPr lang="es-ES" dirty="0"/>
                  <a:t> short </a:t>
                </a:r>
                <a:r>
                  <a:rPr lang="es-ES" dirty="0" err="1"/>
                  <a:t>exposure</a:t>
                </a:r>
                <a:r>
                  <a:rPr lang="es-ES" dirty="0"/>
                  <a:t> time </a:t>
                </a:r>
                <a:r>
                  <a:rPr lang="es-ES" dirty="0" err="1"/>
                  <a:t>used</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𝜏</m:t>
                        </m:r>
                      </m:e>
                      <m:sub>
                        <m:r>
                          <a:rPr lang="es-ES" b="0" i="1" smtClean="0">
                            <a:latin typeface="Cambria Math" panose="02040503050406030204" pitchFamily="18" charset="0"/>
                          </a:rPr>
                          <m:t>𝑒𝑥𝑝</m:t>
                        </m:r>
                      </m:sub>
                    </m:sSub>
                    <m:r>
                      <a:rPr lang="es-ES" b="0" i="1" smtClean="0">
                        <a:latin typeface="Cambria Math" panose="02040503050406030204" pitchFamily="18" charset="0"/>
                      </a:rPr>
                      <m:t>∼20−50</m:t>
                    </m:r>
                  </m:oMath>
                </a14:m>
                <a:r>
                  <a:rPr lang="en-GB" dirty="0"/>
                  <a:t> </a:t>
                </a:r>
                <a:r>
                  <a:rPr lang="en-GB" dirty="0" err="1"/>
                  <a:t>ms</a:t>
                </a:r>
                <a:r>
                  <a:rPr lang="en-GB" dirty="0"/>
                  <a:t>) and low intensity, </a:t>
                </a:r>
                <a:r>
                  <a:rPr lang="en-GB" b="1" dirty="0"/>
                  <a:t>noise levels</a:t>
                </a:r>
                <a:r>
                  <a:rPr lang="en-GB" dirty="0"/>
                  <a:t> are </a:t>
                </a:r>
                <a:r>
                  <a:rPr lang="en-GB" b="1" dirty="0"/>
                  <a:t>high</a:t>
                </a:r>
                <a:r>
                  <a:rPr lang="en-GB" dirty="0"/>
                  <a:t>.</a:t>
                </a:r>
              </a:p>
              <a:p>
                <a:pPr lvl="1">
                  <a:buFont typeface="Courier New" panose="02070309020205020404" pitchFamily="49" charset="0"/>
                  <a:buChar char="o"/>
                </a:pPr>
                <a:endParaRPr lang="es-ES" i="1" dirty="0">
                  <a:latin typeface="Cambria Math" panose="02040503050406030204" pitchFamily="18" charset="0"/>
                </a:endParaRPr>
              </a:p>
              <a:p>
                <a:r>
                  <a:rPr lang="es-ES" dirty="0" err="1"/>
                  <a:t>Demodulation</a:t>
                </a:r>
                <a:r>
                  <a:rPr lang="es-ES" dirty="0"/>
                  <a:t>:</a:t>
                </a:r>
              </a:p>
              <a:p>
                <a:pPr lvl="1">
                  <a:buFont typeface="Courier New" panose="02070309020205020404" pitchFamily="49" charset="0"/>
                  <a:buChar char="o"/>
                </a:pPr>
                <a:r>
                  <a:rPr lang="es-ES" b="1" dirty="0"/>
                  <a:t>2DFFT</a:t>
                </a:r>
                <a:r>
                  <a:rPr lang="es-ES" dirty="0"/>
                  <a:t> </a:t>
                </a:r>
                <a14:m>
                  <m:oMath xmlns:m="http://schemas.openxmlformats.org/officeDocument/2006/math">
                    <m:r>
                      <a:rPr lang="es-ES" b="0" i="1" smtClean="0">
                        <a:latin typeface="Cambria Math" panose="02040503050406030204" pitchFamily="18" charset="0"/>
                      </a:rPr>
                      <m:t>→</m:t>
                    </m:r>
                  </m:oMath>
                </a14:m>
                <a:r>
                  <a:rPr lang="es-ES" dirty="0"/>
                  <a:t> </a:t>
                </a:r>
                <a:r>
                  <a:rPr lang="es-ES" dirty="0" err="1"/>
                  <a:t>signal</a:t>
                </a:r>
                <a:r>
                  <a:rPr lang="es-ES" dirty="0"/>
                  <a:t> </a:t>
                </a:r>
                <a:r>
                  <a:rPr lang="es-ES" dirty="0" err="1"/>
                  <a:t>manifests</a:t>
                </a:r>
                <a:r>
                  <a:rPr lang="es-ES" dirty="0"/>
                  <a:t> as </a:t>
                </a:r>
                <a:r>
                  <a:rPr lang="es-ES" b="1" dirty="0"/>
                  <a:t>3 </a:t>
                </a:r>
                <a:r>
                  <a:rPr lang="es-ES" b="1" dirty="0" err="1"/>
                  <a:t>peaks</a:t>
                </a:r>
                <a:r>
                  <a:rPr lang="es-ES" b="1" dirty="0"/>
                  <a:t> </a:t>
                </a:r>
                <a14:m>
                  <m:oMath xmlns:m="http://schemas.openxmlformats.org/officeDocument/2006/math">
                    <m:r>
                      <a:rPr lang="es-ES" b="0" i="1" smtClean="0">
                        <a:latin typeface="Cambria Math" panose="02040503050406030204" pitchFamily="18" charset="0"/>
                      </a:rPr>
                      <m:t>→</m:t>
                    </m:r>
                  </m:oMath>
                </a14:m>
                <a:r>
                  <a:rPr lang="es-ES" dirty="0"/>
                  <a:t> </a:t>
                </a:r>
                <a14:m>
                  <m:oMath xmlns:m="http://schemas.openxmlformats.org/officeDocument/2006/math">
                    <m:r>
                      <a:rPr lang="es-ES" b="0" i="1" dirty="0" smtClean="0">
                        <a:latin typeface="Cambria Math" panose="02040503050406030204" pitchFamily="18" charset="0"/>
                      </a:rPr>
                      <m:t>𝐼</m:t>
                    </m:r>
                    <m:r>
                      <a:rPr lang="es-ES" b="0" i="1" dirty="0" smtClean="0">
                        <a:latin typeface="Cambria Math" panose="02040503050406030204" pitchFamily="18" charset="0"/>
                      </a:rPr>
                      <m:t>(0)</m:t>
                    </m:r>
                  </m:oMath>
                </a14:m>
                <a:r>
                  <a:rPr lang="es-ES" dirty="0"/>
                  <a:t>, </a:t>
                </a:r>
                <a14:m>
                  <m:oMath xmlns:m="http://schemas.openxmlformats.org/officeDocument/2006/math">
                    <m:r>
                      <a:rPr lang="es-ES" b="0" i="1" dirty="0" smtClean="0">
                        <a:latin typeface="Cambria Math" panose="02040503050406030204" pitchFamily="18" charset="0"/>
                      </a:rPr>
                      <m:t>𝐼</m:t>
                    </m:r>
                    <m:r>
                      <a:rPr lang="es-ES" b="0" i="1" dirty="0" smtClean="0">
                        <a:latin typeface="Cambria Math" panose="02040503050406030204" pitchFamily="18" charset="0"/>
                      </a:rPr>
                      <m:t>(±</m:t>
                    </m:r>
                  </m:oMath>
                </a14:m>
                <a:r>
                  <a:rPr lang="es-ES" dirty="0"/>
                  <a:t>)</a:t>
                </a:r>
              </a:p>
              <a:p>
                <a:pPr lvl="1">
                  <a:buFont typeface="Courier New" panose="02070309020205020404" pitchFamily="49" charset="0"/>
                  <a:buChar char="o"/>
                </a:pPr>
                <a:r>
                  <a:rPr lang="es-ES" dirty="0"/>
                  <a:t>Fourier-</a:t>
                </a:r>
                <a:r>
                  <a:rPr lang="es-ES" dirty="0" err="1"/>
                  <a:t>domain</a:t>
                </a:r>
                <a:r>
                  <a:rPr lang="es-ES" dirty="0"/>
                  <a:t> </a:t>
                </a:r>
                <a:r>
                  <a:rPr lang="es-ES" b="1" dirty="0" err="1"/>
                  <a:t>filtering</a:t>
                </a:r>
                <a:r>
                  <a:rPr lang="es-ES" dirty="0"/>
                  <a:t> </a:t>
                </a:r>
                <a14:m>
                  <m:oMath xmlns:m="http://schemas.openxmlformats.org/officeDocument/2006/math">
                    <m:r>
                      <a:rPr lang="es-ES" b="0" i="1" smtClean="0">
                        <a:latin typeface="Cambria Math" panose="02040503050406030204" pitchFamily="18" charset="0"/>
                      </a:rPr>
                      <m:t>→ </m:t>
                    </m:r>
                  </m:oMath>
                </a14:m>
                <a:r>
                  <a:rPr lang="es-ES" b="1" dirty="0"/>
                  <a:t>Reduce </a:t>
                </a:r>
                <a:r>
                  <a:rPr lang="es-ES" b="1" dirty="0" err="1"/>
                  <a:t>noise</a:t>
                </a:r>
                <a:r>
                  <a:rPr lang="es-ES" b="1" dirty="0"/>
                  <a:t> </a:t>
                </a:r>
                <a:r>
                  <a:rPr lang="es-ES" b="1" dirty="0" err="1"/>
                  <a:t>variance</a:t>
                </a:r>
                <a:r>
                  <a:rPr lang="es-ES" dirty="0"/>
                  <a:t> [3].</a:t>
                </a:r>
              </a:p>
              <a:p>
                <a:pPr marL="457200" lvl="1" indent="0">
                  <a:buNone/>
                </a:pPr>
                <a:r>
                  <a:rPr lang="es-ES" dirty="0"/>
                  <a:t> </a:t>
                </a:r>
              </a:p>
              <a:p>
                <a:pPr lvl="1"/>
                <a:endParaRPr lang="es-ES" i="1" dirty="0"/>
              </a:p>
              <a:p>
                <a:pPr lvl="1"/>
                <a:endParaRPr lang="es-ES" i="1" dirty="0"/>
              </a:p>
              <a:p>
                <a:pPr lvl="1"/>
                <a:endParaRPr lang="en-GB" dirty="0"/>
              </a:p>
              <a:p>
                <a:pPr lvl="1"/>
                <a:endParaRPr lang="en-GB" dirty="0"/>
              </a:p>
            </p:txBody>
          </p:sp>
        </mc:Choice>
        <mc:Fallback>
          <p:sp>
            <p:nvSpPr>
              <p:cNvPr id="5" name="Content Placeholder 1">
                <a:extLst>
                  <a:ext uri="{FF2B5EF4-FFF2-40B4-BE49-F238E27FC236}">
                    <a16:creationId xmlns:a16="http://schemas.microsoft.com/office/drawing/2014/main" id="{BC07EDF1-E093-5B0B-9113-2355BDA712FE}"/>
                  </a:ext>
                </a:extLst>
              </p:cNvPr>
              <p:cNvSpPr txBox="1">
                <a:spLocks noRot="1" noChangeAspect="1" noMove="1" noResize="1" noEditPoints="1" noAdjustHandles="1" noChangeArrowheads="1" noChangeShapeType="1" noTextEdit="1"/>
              </p:cNvSpPr>
              <p:nvPr/>
            </p:nvSpPr>
            <p:spPr>
              <a:xfrm>
                <a:off x="236593" y="2096215"/>
                <a:ext cx="6831276" cy="3619937"/>
              </a:xfrm>
              <a:prstGeom prst="rect">
                <a:avLst/>
              </a:prstGeom>
              <a:blipFill>
                <a:blip r:embed="rId3"/>
                <a:stretch>
                  <a:fillRect l="-804" t="-1010"/>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54529E3-2764-5817-8A8D-B4B013AF312D}"/>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7</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565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3835EE4B-D0C8-270D-DAA7-1318ACA71546}"/>
                  </a:ext>
                </a:extLst>
              </p:cNvPr>
              <p:cNvSpPr txBox="1">
                <a:spLocks/>
              </p:cNvSpPr>
              <p:nvPr/>
            </p:nvSpPr>
            <p:spPr>
              <a:xfrm>
                <a:off x="236592" y="2096215"/>
                <a:ext cx="7087797" cy="36199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err="1"/>
                  <a:t>Due</a:t>
                </a:r>
                <a:r>
                  <a:rPr lang="es-ES" dirty="0"/>
                  <a:t> </a:t>
                </a:r>
                <a:r>
                  <a:rPr lang="es-ES" dirty="0" err="1"/>
                  <a:t>to</a:t>
                </a:r>
                <a:r>
                  <a:rPr lang="es-ES" dirty="0"/>
                  <a:t> short </a:t>
                </a:r>
                <a:r>
                  <a:rPr lang="es-ES" dirty="0" err="1"/>
                  <a:t>exposure</a:t>
                </a:r>
                <a:r>
                  <a:rPr lang="es-ES" dirty="0"/>
                  <a:t> time </a:t>
                </a:r>
                <a:r>
                  <a:rPr lang="es-ES" dirty="0" err="1"/>
                  <a:t>used</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𝜏</m:t>
                        </m:r>
                      </m:e>
                      <m:sub>
                        <m:r>
                          <a:rPr lang="es-ES" b="0" i="1" smtClean="0">
                            <a:latin typeface="Cambria Math" panose="02040503050406030204" pitchFamily="18" charset="0"/>
                          </a:rPr>
                          <m:t>𝑒𝑥𝑝</m:t>
                        </m:r>
                      </m:sub>
                    </m:sSub>
                    <m:r>
                      <a:rPr lang="es-ES" b="0" i="1" smtClean="0">
                        <a:latin typeface="Cambria Math" panose="02040503050406030204" pitchFamily="18" charset="0"/>
                      </a:rPr>
                      <m:t>∼20−50</m:t>
                    </m:r>
                  </m:oMath>
                </a14:m>
                <a:r>
                  <a:rPr lang="en-GB" dirty="0"/>
                  <a:t> </a:t>
                </a:r>
                <a:r>
                  <a:rPr lang="en-GB" dirty="0" err="1"/>
                  <a:t>ms</a:t>
                </a:r>
                <a:r>
                  <a:rPr lang="en-GB" dirty="0"/>
                  <a:t>) and low intensity, </a:t>
                </a:r>
                <a:r>
                  <a:rPr lang="en-GB" b="1" dirty="0"/>
                  <a:t>noise levels</a:t>
                </a:r>
                <a:r>
                  <a:rPr lang="en-GB" dirty="0"/>
                  <a:t> are </a:t>
                </a:r>
                <a:r>
                  <a:rPr lang="en-GB" b="1" dirty="0"/>
                  <a:t>high</a:t>
                </a:r>
                <a:r>
                  <a:rPr lang="en-GB" dirty="0"/>
                  <a:t>.</a:t>
                </a:r>
              </a:p>
              <a:p>
                <a:pPr lvl="1">
                  <a:buFont typeface="Courier New" panose="02070309020205020404" pitchFamily="49" charset="0"/>
                  <a:buChar char="o"/>
                </a:pPr>
                <a:endParaRPr lang="es-ES" i="1" dirty="0">
                  <a:latin typeface="Cambria Math" panose="02040503050406030204" pitchFamily="18" charset="0"/>
                </a:endParaRPr>
              </a:p>
              <a:p>
                <a:r>
                  <a:rPr lang="es-ES" dirty="0" err="1"/>
                  <a:t>Demodulation</a:t>
                </a:r>
                <a:r>
                  <a:rPr lang="es-ES" dirty="0"/>
                  <a:t>:</a:t>
                </a:r>
              </a:p>
              <a:p>
                <a:pPr lvl="1">
                  <a:buFont typeface="Courier New" panose="02070309020205020404" pitchFamily="49" charset="0"/>
                  <a:buChar char="o"/>
                </a:pPr>
                <a:r>
                  <a:rPr lang="es-ES" b="1" dirty="0"/>
                  <a:t>2DFFT</a:t>
                </a:r>
                <a:r>
                  <a:rPr lang="es-ES" dirty="0"/>
                  <a:t> </a:t>
                </a:r>
                <a14:m>
                  <m:oMath xmlns:m="http://schemas.openxmlformats.org/officeDocument/2006/math">
                    <m:r>
                      <a:rPr lang="es-ES" b="0" i="1" smtClean="0">
                        <a:latin typeface="Cambria Math" panose="02040503050406030204" pitchFamily="18" charset="0"/>
                      </a:rPr>
                      <m:t>→</m:t>
                    </m:r>
                  </m:oMath>
                </a14:m>
                <a:r>
                  <a:rPr lang="es-ES" dirty="0"/>
                  <a:t> </a:t>
                </a:r>
                <a:r>
                  <a:rPr lang="es-ES" dirty="0" err="1"/>
                  <a:t>signal</a:t>
                </a:r>
                <a:r>
                  <a:rPr lang="es-ES" dirty="0"/>
                  <a:t> </a:t>
                </a:r>
                <a:r>
                  <a:rPr lang="es-ES" dirty="0" err="1"/>
                  <a:t>manifests</a:t>
                </a:r>
                <a:r>
                  <a:rPr lang="es-ES" dirty="0"/>
                  <a:t> as </a:t>
                </a:r>
                <a:r>
                  <a:rPr lang="es-ES" b="1" dirty="0"/>
                  <a:t>3 </a:t>
                </a:r>
                <a:r>
                  <a:rPr lang="es-ES" b="1" dirty="0" err="1"/>
                  <a:t>peaks</a:t>
                </a:r>
                <a:r>
                  <a:rPr lang="es-ES" b="1" dirty="0"/>
                  <a:t> </a:t>
                </a:r>
                <a14:m>
                  <m:oMath xmlns:m="http://schemas.openxmlformats.org/officeDocument/2006/math">
                    <m:r>
                      <a:rPr lang="es-ES" b="0" i="1" smtClean="0">
                        <a:latin typeface="Cambria Math" panose="02040503050406030204" pitchFamily="18" charset="0"/>
                      </a:rPr>
                      <m:t>→</m:t>
                    </m:r>
                  </m:oMath>
                </a14:m>
                <a:r>
                  <a:rPr lang="es-ES" dirty="0"/>
                  <a:t> </a:t>
                </a:r>
                <a14:m>
                  <m:oMath xmlns:m="http://schemas.openxmlformats.org/officeDocument/2006/math">
                    <m:r>
                      <a:rPr lang="es-ES" b="0" i="1" dirty="0" smtClean="0">
                        <a:latin typeface="Cambria Math" panose="02040503050406030204" pitchFamily="18" charset="0"/>
                      </a:rPr>
                      <m:t>𝐼</m:t>
                    </m:r>
                    <m:r>
                      <a:rPr lang="es-ES" b="0" i="1" dirty="0" smtClean="0">
                        <a:latin typeface="Cambria Math" panose="02040503050406030204" pitchFamily="18" charset="0"/>
                      </a:rPr>
                      <m:t>(0)</m:t>
                    </m:r>
                  </m:oMath>
                </a14:m>
                <a:r>
                  <a:rPr lang="es-ES" dirty="0"/>
                  <a:t>, </a:t>
                </a:r>
                <a14:m>
                  <m:oMath xmlns:m="http://schemas.openxmlformats.org/officeDocument/2006/math">
                    <m:r>
                      <a:rPr lang="es-ES" b="0" i="1" dirty="0" smtClean="0">
                        <a:latin typeface="Cambria Math" panose="02040503050406030204" pitchFamily="18" charset="0"/>
                      </a:rPr>
                      <m:t>𝐼</m:t>
                    </m:r>
                    <m:r>
                      <a:rPr lang="es-ES" b="0" i="1" dirty="0" smtClean="0">
                        <a:latin typeface="Cambria Math" panose="02040503050406030204" pitchFamily="18" charset="0"/>
                      </a:rPr>
                      <m:t>(±</m:t>
                    </m:r>
                  </m:oMath>
                </a14:m>
                <a:r>
                  <a:rPr lang="es-ES" dirty="0"/>
                  <a:t>)</a:t>
                </a:r>
              </a:p>
              <a:p>
                <a:pPr lvl="1">
                  <a:buFont typeface="Courier New" panose="02070309020205020404" pitchFamily="49" charset="0"/>
                  <a:buChar char="o"/>
                </a:pPr>
                <a:r>
                  <a:rPr lang="es-ES" dirty="0"/>
                  <a:t>Fourier-</a:t>
                </a:r>
                <a:r>
                  <a:rPr lang="es-ES" dirty="0" err="1"/>
                  <a:t>domain</a:t>
                </a:r>
                <a:r>
                  <a:rPr lang="es-ES" dirty="0"/>
                  <a:t> </a:t>
                </a:r>
                <a:r>
                  <a:rPr lang="es-ES" b="1" dirty="0" err="1"/>
                  <a:t>filtering</a:t>
                </a:r>
                <a:r>
                  <a:rPr lang="es-ES" dirty="0"/>
                  <a:t> </a:t>
                </a:r>
                <a14:m>
                  <m:oMath xmlns:m="http://schemas.openxmlformats.org/officeDocument/2006/math">
                    <m:r>
                      <a:rPr lang="es-ES" b="0" i="1" smtClean="0">
                        <a:latin typeface="Cambria Math" panose="02040503050406030204" pitchFamily="18" charset="0"/>
                      </a:rPr>
                      <m:t>→ </m:t>
                    </m:r>
                  </m:oMath>
                </a14:m>
                <a:r>
                  <a:rPr lang="es-ES" b="1" dirty="0"/>
                  <a:t>Reduce </a:t>
                </a:r>
                <a:r>
                  <a:rPr lang="es-ES" b="1" dirty="0" err="1"/>
                  <a:t>noise</a:t>
                </a:r>
                <a:r>
                  <a:rPr lang="es-ES" b="1" dirty="0"/>
                  <a:t> </a:t>
                </a:r>
                <a:r>
                  <a:rPr lang="es-ES" b="1" dirty="0" err="1"/>
                  <a:t>variance</a:t>
                </a:r>
                <a:r>
                  <a:rPr lang="es-ES" dirty="0"/>
                  <a:t> [3].</a:t>
                </a:r>
              </a:p>
              <a:p>
                <a:pPr lvl="1">
                  <a:buFont typeface="Courier New" panose="02070309020205020404" pitchFamily="49" charset="0"/>
                  <a:buChar char="o"/>
                </a:pPr>
                <a:endParaRPr lang="es-ES" dirty="0"/>
              </a:p>
              <a:p>
                <a:r>
                  <a:rPr lang="es-ES" dirty="0" err="1"/>
                  <a:t>Interferogram</a:t>
                </a:r>
                <a:r>
                  <a:rPr lang="es-ES" dirty="0"/>
                  <a:t> </a:t>
                </a:r>
                <a:r>
                  <a:rPr lang="es-ES" dirty="0" err="1"/>
                  <a:t>parameters</a:t>
                </a:r>
                <a:r>
                  <a:rPr lang="es-ES" dirty="0"/>
                  <a:t> can be </a:t>
                </a:r>
                <a:r>
                  <a:rPr lang="es-ES" dirty="0" err="1"/>
                  <a:t>recovered</a:t>
                </a:r>
                <a:r>
                  <a:rPr lang="es-ES" dirty="0"/>
                  <a:t> </a:t>
                </a:r>
                <a:r>
                  <a:rPr lang="es-ES" dirty="0" err="1"/>
                  <a:t>from</a:t>
                </a:r>
                <a:r>
                  <a:rPr lang="es-ES" dirty="0"/>
                  <a:t> </a:t>
                </a:r>
                <a:r>
                  <a:rPr lang="es-ES" dirty="0" err="1"/>
                  <a:t>filtered</a:t>
                </a:r>
                <a:r>
                  <a:rPr lang="es-ES" dirty="0"/>
                  <a:t> </a:t>
                </a:r>
                <a:r>
                  <a:rPr lang="es-ES" dirty="0" err="1"/>
                  <a:t>peaks</a:t>
                </a:r>
                <a:r>
                  <a:rPr lang="es-ES" dirty="0"/>
                  <a:t> in Fourier </a:t>
                </a:r>
                <a:r>
                  <a:rPr lang="es-ES" dirty="0" err="1"/>
                  <a:t>space</a:t>
                </a:r>
                <a:r>
                  <a:rPr lang="es-ES" dirty="0"/>
                  <a:t> </a:t>
                </a:r>
                <a:r>
                  <a:rPr lang="es-ES" dirty="0" err="1"/>
                  <a:t>using</a:t>
                </a:r>
                <a:r>
                  <a:rPr lang="es-ES" dirty="0"/>
                  <a:t> </a:t>
                </a:r>
                <a:r>
                  <a:rPr lang="es-ES" dirty="0" err="1"/>
                  <a:t>the</a:t>
                </a:r>
                <a:r>
                  <a:rPr lang="es-ES" dirty="0"/>
                  <a:t> inverse </a:t>
                </a:r>
                <a:r>
                  <a:rPr lang="es-ES" b="1" dirty="0"/>
                  <a:t>2DFFT</a:t>
                </a:r>
                <a:r>
                  <a:rPr lang="es-ES" dirty="0"/>
                  <a:t>.</a:t>
                </a:r>
              </a:p>
              <a:p>
                <a:pPr marL="457200" lvl="1" indent="0">
                  <a:buNone/>
                </a:pPr>
                <a:r>
                  <a:rPr lang="es-ES" dirty="0"/>
                  <a:t> </a:t>
                </a:r>
              </a:p>
              <a:p>
                <a:pPr lvl="1"/>
                <a:endParaRPr lang="es-ES" i="1" dirty="0"/>
              </a:p>
              <a:p>
                <a:pPr lvl="1"/>
                <a:endParaRPr lang="es-ES" i="1"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3835EE4B-D0C8-270D-DAA7-1318ACA71546}"/>
                  </a:ext>
                </a:extLst>
              </p:cNvPr>
              <p:cNvSpPr txBox="1">
                <a:spLocks noRot="1" noChangeAspect="1" noMove="1" noResize="1" noEditPoints="1" noAdjustHandles="1" noChangeArrowheads="1" noChangeShapeType="1" noTextEdit="1"/>
              </p:cNvSpPr>
              <p:nvPr/>
            </p:nvSpPr>
            <p:spPr>
              <a:xfrm>
                <a:off x="236592" y="2096215"/>
                <a:ext cx="7087797" cy="3619937"/>
              </a:xfrm>
              <a:prstGeom prst="rect">
                <a:avLst/>
              </a:prstGeom>
              <a:blipFill>
                <a:blip r:embed="rId2"/>
                <a:stretch>
                  <a:fillRect l="-774" t="-1010" r="-25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7D6A96A-56C0-F186-43C9-FEDC892958AD}"/>
              </a:ext>
            </a:extLst>
          </p:cNvPr>
          <p:cNvSpPr>
            <a:spLocks noGrp="1"/>
          </p:cNvSpPr>
          <p:nvPr>
            <p:ph type="title"/>
          </p:nvPr>
        </p:nvSpPr>
        <p:spPr/>
        <p:txBody>
          <a:bodyPr/>
          <a:lstStyle/>
          <a:p>
            <a:r>
              <a:rPr lang="en-US" dirty="0">
                <a:latin typeface="Arial"/>
                <a:cs typeface="Arial"/>
              </a:rPr>
              <a:t>Demodulation process and image denoising</a:t>
            </a:r>
            <a:endParaRPr lang="en-US" dirty="0"/>
          </a:p>
        </p:txBody>
      </p:sp>
      <p:pic>
        <p:nvPicPr>
          <p:cNvPr id="5" name="Picture 4">
            <a:extLst>
              <a:ext uri="{FF2B5EF4-FFF2-40B4-BE49-F238E27FC236}">
                <a16:creationId xmlns:a16="http://schemas.microsoft.com/office/drawing/2014/main" id="{5648D566-CF90-DA55-89E2-3AE219588A3D}"/>
              </a:ext>
            </a:extLst>
          </p:cNvPr>
          <p:cNvPicPr>
            <a:picLocks noChangeAspect="1"/>
          </p:cNvPicPr>
          <p:nvPr/>
        </p:nvPicPr>
        <p:blipFill rotWithShape="1">
          <a:blip r:embed="rId3"/>
          <a:srcRect l="39671" t="27996" r="33830" b="29319"/>
          <a:stretch/>
        </p:blipFill>
        <p:spPr>
          <a:xfrm>
            <a:off x="7690405" y="3865616"/>
            <a:ext cx="3994004" cy="2682528"/>
          </a:xfrm>
          <a:prstGeom prst="rect">
            <a:avLst/>
          </a:prstGeom>
        </p:spPr>
      </p:pic>
      <p:pic>
        <p:nvPicPr>
          <p:cNvPr id="12" name="Picture 11">
            <a:extLst>
              <a:ext uri="{FF2B5EF4-FFF2-40B4-BE49-F238E27FC236}">
                <a16:creationId xmlns:a16="http://schemas.microsoft.com/office/drawing/2014/main" id="{9AC1756E-3B62-42D6-F6B7-453FFE5FA3D3}"/>
              </a:ext>
            </a:extLst>
          </p:cNvPr>
          <p:cNvPicPr>
            <a:picLocks noChangeAspect="1"/>
          </p:cNvPicPr>
          <p:nvPr/>
        </p:nvPicPr>
        <p:blipFill rotWithShape="1">
          <a:blip r:embed="rId3"/>
          <a:srcRect l="12462" t="27996" r="61508" b="29137"/>
          <a:stretch/>
        </p:blipFill>
        <p:spPr>
          <a:xfrm>
            <a:off x="7734584" y="1164431"/>
            <a:ext cx="3889606" cy="267085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F597A77-0551-948C-24B9-7AA6397CAD1A}"/>
                  </a:ext>
                </a:extLst>
              </p:cNvPr>
              <p:cNvSpPr txBox="1"/>
              <p:nvPr/>
            </p:nvSpPr>
            <p:spPr>
              <a:xfrm>
                <a:off x="7969606" y="1342775"/>
                <a:ext cx="1364091" cy="276999"/>
              </a:xfrm>
              <a:prstGeom prst="rect">
                <a:avLst/>
              </a:prstGeom>
              <a:noFill/>
            </p:spPr>
            <p:txBody>
              <a:bodyPr wrap="none" lIns="0" tIns="0" rIns="0" bIns="0" rtlCol="0">
                <a:spAutoFit/>
              </a:bodyPr>
              <a:lstStyle/>
              <a:p>
                <a:r>
                  <a:rPr lang="es-ES" b="0" dirty="0">
                    <a:solidFill>
                      <a:schemeClr val="bg1"/>
                    </a:solidFill>
                  </a:rPr>
                  <a:t>Intensity </a:t>
                </a:r>
                <a14:m>
                  <m:oMath xmlns:m="http://schemas.openxmlformats.org/officeDocument/2006/math">
                    <m:r>
                      <a:rPr lang="es-ES" b="0" i="1" smtClean="0">
                        <a:solidFill>
                          <a:schemeClr val="bg1"/>
                        </a:solidFill>
                        <a:latin typeface="Cambria Math" panose="02040503050406030204" pitchFamily="18" charset="0"/>
                      </a:rPr>
                      <m:t>(</m:t>
                    </m:r>
                    <m:sSub>
                      <m:sSubPr>
                        <m:ctrlPr>
                          <a:rPr lang="es-ES" b="0" i="1" smtClean="0">
                            <a:solidFill>
                              <a:schemeClr val="bg1"/>
                            </a:solidFill>
                            <a:latin typeface="Cambria Math" panose="02040503050406030204" pitchFamily="18" charset="0"/>
                          </a:rPr>
                        </m:ctrlPr>
                      </m:sSubPr>
                      <m:e>
                        <m:r>
                          <a:rPr lang="es-ES" b="0" i="1" smtClean="0">
                            <a:solidFill>
                              <a:schemeClr val="bg1"/>
                            </a:solidFill>
                            <a:latin typeface="Cambria Math" panose="02040503050406030204" pitchFamily="18" charset="0"/>
                          </a:rPr>
                          <m:t>𝐼</m:t>
                        </m:r>
                      </m:e>
                      <m:sub>
                        <m:r>
                          <a:rPr lang="es-ES" b="0" i="1" smtClean="0">
                            <a:solidFill>
                              <a:schemeClr val="bg1"/>
                            </a:solidFill>
                            <a:latin typeface="Cambria Math" panose="02040503050406030204" pitchFamily="18" charset="0"/>
                          </a:rPr>
                          <m:t>𝐶𝑋</m:t>
                        </m:r>
                      </m:sub>
                    </m:sSub>
                    <m:r>
                      <a:rPr lang="es-ES" b="0" i="1" smtClean="0">
                        <a:solidFill>
                          <a:schemeClr val="bg1"/>
                        </a:solidFill>
                        <a:latin typeface="Cambria Math" panose="02040503050406030204" pitchFamily="18" charset="0"/>
                      </a:rPr>
                      <m:t>)</m:t>
                    </m:r>
                  </m:oMath>
                </a14:m>
                <a:endParaRPr lang="en-GB" dirty="0"/>
              </a:p>
            </p:txBody>
          </p:sp>
        </mc:Choice>
        <mc:Fallback xmlns="">
          <p:sp>
            <p:nvSpPr>
              <p:cNvPr id="13" name="TextBox 12">
                <a:extLst>
                  <a:ext uri="{FF2B5EF4-FFF2-40B4-BE49-F238E27FC236}">
                    <a16:creationId xmlns:a16="http://schemas.microsoft.com/office/drawing/2014/main" id="{EF597A77-0551-948C-24B9-7AA6397CAD1A}"/>
                  </a:ext>
                </a:extLst>
              </p:cNvPr>
              <p:cNvSpPr txBox="1">
                <a:spLocks noRot="1" noChangeAspect="1" noMove="1" noResize="1" noEditPoints="1" noAdjustHandles="1" noChangeArrowheads="1" noChangeShapeType="1" noTextEdit="1"/>
              </p:cNvSpPr>
              <p:nvPr/>
            </p:nvSpPr>
            <p:spPr>
              <a:xfrm>
                <a:off x="7969606" y="1342775"/>
                <a:ext cx="1364091" cy="276999"/>
              </a:xfrm>
              <a:prstGeom prst="rect">
                <a:avLst/>
              </a:prstGeom>
              <a:blipFill>
                <a:blip r:embed="rId4"/>
                <a:stretch>
                  <a:fillRect l="-10268" t="-28261" r="-758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71E0E40-2E0D-5982-E096-261CAC611D43}"/>
                  </a:ext>
                </a:extLst>
              </p:cNvPr>
              <p:cNvSpPr txBox="1"/>
              <p:nvPr/>
            </p:nvSpPr>
            <p:spPr>
              <a:xfrm>
                <a:off x="7969606" y="4036913"/>
                <a:ext cx="1155381" cy="276999"/>
              </a:xfrm>
              <a:prstGeom prst="rect">
                <a:avLst/>
              </a:prstGeom>
              <a:noFill/>
            </p:spPr>
            <p:txBody>
              <a:bodyPr wrap="none" lIns="0" tIns="0" rIns="0" bIns="0" rtlCol="0">
                <a:spAutoFit/>
              </a:bodyPr>
              <a:lstStyle/>
              <a:p>
                <a:r>
                  <a:rPr lang="es-ES" b="0">
                    <a:solidFill>
                      <a:schemeClr val="bg1"/>
                    </a:solidFill>
                  </a:rPr>
                  <a:t>Contrast </a:t>
                </a:r>
                <a14:m>
                  <m:oMath xmlns:m="http://schemas.openxmlformats.org/officeDocument/2006/math">
                    <m:r>
                      <a:rPr lang="es-ES" b="0" i="1" smtClean="0">
                        <a:solidFill>
                          <a:schemeClr val="bg1"/>
                        </a:solidFill>
                        <a:latin typeface="Cambria Math" panose="02040503050406030204" pitchFamily="18" charset="0"/>
                      </a:rPr>
                      <m:t>(</m:t>
                    </m:r>
                    <m:r>
                      <a:rPr lang="es-ES" b="0" i="1" smtClean="0">
                        <a:solidFill>
                          <a:schemeClr val="bg1"/>
                        </a:solidFill>
                        <a:latin typeface="Cambria Math" panose="02040503050406030204" pitchFamily="18" charset="0"/>
                      </a:rPr>
                      <m:t>𝜁</m:t>
                    </m:r>
                    <m:r>
                      <a:rPr lang="es-ES" b="0" i="1" smtClean="0">
                        <a:solidFill>
                          <a:schemeClr val="bg1"/>
                        </a:solidFill>
                        <a:latin typeface="Cambria Math" panose="02040503050406030204" pitchFamily="18" charset="0"/>
                      </a:rPr>
                      <m:t>)</m:t>
                    </m:r>
                  </m:oMath>
                </a14:m>
                <a:endParaRPr lang="en-GB"/>
              </a:p>
            </p:txBody>
          </p:sp>
        </mc:Choice>
        <mc:Fallback xmlns="">
          <p:sp>
            <p:nvSpPr>
              <p:cNvPr id="14" name="TextBox 13">
                <a:extLst>
                  <a:ext uri="{FF2B5EF4-FFF2-40B4-BE49-F238E27FC236}">
                    <a16:creationId xmlns:a16="http://schemas.microsoft.com/office/drawing/2014/main" id="{571E0E40-2E0D-5982-E096-261CAC611D43}"/>
                  </a:ext>
                </a:extLst>
              </p:cNvPr>
              <p:cNvSpPr txBox="1">
                <a:spLocks noRot="1" noChangeAspect="1" noMove="1" noResize="1" noEditPoints="1" noAdjustHandles="1" noChangeArrowheads="1" noChangeShapeType="1" noTextEdit="1"/>
              </p:cNvSpPr>
              <p:nvPr/>
            </p:nvSpPr>
            <p:spPr>
              <a:xfrm>
                <a:off x="7969606" y="4036913"/>
                <a:ext cx="1155381" cy="276999"/>
              </a:xfrm>
              <a:prstGeom prst="rect">
                <a:avLst/>
              </a:prstGeom>
              <a:blipFill>
                <a:blip r:embed="rId5"/>
                <a:stretch>
                  <a:fillRect l="-12105" t="-28261" r="-8421" b="-50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3E57A7C-424E-7CA2-9632-25783435EA79}"/>
              </a:ext>
            </a:extLst>
          </p:cNvPr>
          <p:cNvSpPr txBox="1"/>
          <p:nvPr/>
        </p:nvSpPr>
        <p:spPr>
          <a:xfrm>
            <a:off x="95663" y="6444734"/>
            <a:ext cx="3105841"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 </a:t>
            </a:r>
            <a:r>
              <a:rPr lang="es-ES" sz="1500" dirty="0" err="1">
                <a:latin typeface="Arial" panose="020B0604020202020204" pitchFamily="34" charset="0"/>
                <a:cs typeface="Arial" panose="020B0604020202020204" pitchFamily="34" charset="0"/>
              </a:rPr>
              <a:t>J.Allcock</a:t>
            </a:r>
            <a:r>
              <a:rPr lang="es-ES" sz="1500" dirty="0">
                <a:latin typeface="Arial" panose="020B0604020202020204" pitchFamily="34" charset="0"/>
                <a:cs typeface="Arial" panose="020B0604020202020204" pitchFamily="34" charset="0"/>
              </a:rPr>
              <a:t>, PhD </a:t>
            </a:r>
            <a:r>
              <a:rPr lang="es-ES" sz="1500" dirty="0" err="1">
                <a:latin typeface="Arial" panose="020B0604020202020204" pitchFamily="34" charset="0"/>
                <a:cs typeface="Arial" panose="020B0604020202020204" pitchFamily="34" charset="0"/>
              </a:rPr>
              <a:t>thesis</a:t>
            </a:r>
            <a:r>
              <a:rPr lang="es-ES" sz="1500" dirty="0">
                <a:latin typeface="Arial" panose="020B0604020202020204" pitchFamily="34" charset="0"/>
                <a:cs typeface="Arial" panose="020B0604020202020204" pitchFamily="34" charset="0"/>
              </a:rPr>
              <a:t>, 2021</a:t>
            </a:r>
            <a:endParaRPr lang="en-GB" sz="15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E7BFF8-66F1-F3F9-4C5D-2F6646C78173}"/>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7</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371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F1B730C8-61C6-D441-8175-C0326D3AD5E6}"/>
                  </a:ext>
                </a:extLst>
              </p:cNvPr>
              <p:cNvSpPr>
                <a:spLocks noGrp="1"/>
              </p:cNvSpPr>
              <p:nvPr>
                <p:ph type="title"/>
              </p:nvPr>
            </p:nvSpPr>
            <p:spPr/>
            <p:txBody>
              <a:bodyPr/>
              <a:lstStyle/>
              <a:p>
                <a:r>
                  <a:rPr lang="en-US">
                    <a:latin typeface="Arial"/>
                    <a:cs typeface="Arial"/>
                  </a:rPr>
                  <a:t>2D </a:t>
                </a:r>
                <a14:m>
                  <m:oMath xmlns:m="http://schemas.openxmlformats.org/officeDocument/2006/math">
                    <m:sSub>
                      <m:sSubPr>
                        <m:ctrlPr>
                          <a:rPr lang="es-ES" b="1" i="1" smtClean="0">
                            <a:latin typeface="Cambria Math" panose="02040503050406030204" pitchFamily="18" charset="0"/>
                            <a:cs typeface="Arial"/>
                          </a:rPr>
                        </m:ctrlPr>
                      </m:sSubPr>
                      <m:e>
                        <m:r>
                          <a:rPr lang="es-ES" b="1" i="1" smtClean="0">
                            <a:latin typeface="Cambria Math" panose="02040503050406030204" pitchFamily="18" charset="0"/>
                            <a:cs typeface="Arial"/>
                          </a:rPr>
                          <m:t>𝑻</m:t>
                        </m:r>
                      </m:e>
                      <m:sub>
                        <m:r>
                          <a:rPr lang="es-ES" b="1" i="1" smtClean="0">
                            <a:latin typeface="Cambria Math" panose="02040503050406030204" pitchFamily="18" charset="0"/>
                            <a:cs typeface="Arial"/>
                          </a:rPr>
                          <m:t>𝒊</m:t>
                        </m:r>
                      </m:sub>
                    </m:sSub>
                  </m:oMath>
                </a14:m>
                <a:r>
                  <a:rPr lang="en-US">
                    <a:latin typeface="Arial"/>
                    <a:cs typeface="Arial"/>
                  </a:rPr>
                  <a:t> maps</a:t>
                </a:r>
                <a:endParaRPr lang="en-US"/>
              </a:p>
            </p:txBody>
          </p:sp>
        </mc:Choice>
        <mc:Fallback xmlns="">
          <p:sp>
            <p:nvSpPr>
              <p:cNvPr id="3" name="Title 2">
                <a:extLst>
                  <a:ext uri="{FF2B5EF4-FFF2-40B4-BE49-F238E27FC236}">
                    <a16:creationId xmlns:a16="http://schemas.microsoft.com/office/drawing/2014/main" id="{F1B730C8-61C6-D441-8175-C0326D3AD5E6}"/>
                  </a:ext>
                </a:extLst>
              </p:cNvPr>
              <p:cNvSpPr>
                <a:spLocks noGrp="1" noRot="1" noChangeAspect="1" noMove="1" noResize="1" noEditPoints="1" noAdjustHandles="1" noChangeArrowheads="1" noChangeShapeType="1" noTextEdit="1"/>
              </p:cNvSpPr>
              <p:nvPr>
                <p:ph type="title"/>
              </p:nvPr>
            </p:nvSpPr>
            <p:spPr>
              <a:blipFill>
                <a:blip r:embed="rId2"/>
                <a:stretch>
                  <a:fillRect l="-1280" t="-24000"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1">
                <a:extLst>
                  <a:ext uri="{FF2B5EF4-FFF2-40B4-BE49-F238E27FC236}">
                    <a16:creationId xmlns:a16="http://schemas.microsoft.com/office/drawing/2014/main" id="{02A2D15B-B5A3-5745-E846-1A8B2F4C7EA7}"/>
                  </a:ext>
                </a:extLst>
              </p:cNvPr>
              <p:cNvSpPr>
                <a:spLocks noGrp="1"/>
              </p:cNvSpPr>
              <p:nvPr>
                <p:ph idx="1"/>
              </p:nvPr>
            </p:nvSpPr>
            <p:spPr>
              <a:xfrm>
                <a:off x="160912" y="1646133"/>
                <a:ext cx="3749412" cy="4593843"/>
              </a:xfrm>
            </p:spPr>
            <p:txBody>
              <a:bodyPr vert="horz" lIns="91440" tIns="45720" rIns="91440" bIns="45720" rtlCol="0" anchor="t">
                <a:normAutofit/>
              </a:bodyPr>
              <a:lstStyle/>
              <a:p>
                <a:r>
                  <a:rPr lang="en-US" dirty="0">
                    <a:latin typeface="Arial"/>
                    <a:cs typeface="Arial"/>
                  </a:rPr>
                  <a:t>Local values of </a:t>
                </a:r>
                <a14:m>
                  <m:oMath xmlns:m="http://schemas.openxmlformats.org/officeDocument/2006/math">
                    <m:r>
                      <a:rPr lang="es-ES" b="1" i="1" smtClean="0">
                        <a:latin typeface="Cambria Math" panose="02040503050406030204" pitchFamily="18" charset="0"/>
                        <a:cs typeface="Arial"/>
                      </a:rPr>
                      <m:t>𝑩</m:t>
                    </m:r>
                  </m:oMath>
                </a14:m>
                <a:r>
                  <a:rPr lang="en-US" dirty="0">
                    <a:latin typeface="Arial"/>
                    <a:cs typeface="Arial"/>
                  </a:rPr>
                  <a:t> are necessary: </a:t>
                </a:r>
              </a:p>
              <a:p>
                <a:pPr lvl="1">
                  <a:buFont typeface="Courier New" panose="02070309020205020404" pitchFamily="49" charset="0"/>
                  <a:buChar char="o"/>
                </a:pPr>
                <a:r>
                  <a:rPr lang="en-US" dirty="0">
                    <a:latin typeface="Arial"/>
                    <a:cs typeface="Arial"/>
                  </a:rPr>
                  <a:t>CX radiation is </a:t>
                </a:r>
                <a:r>
                  <a:rPr lang="en-US" b="1" dirty="0">
                    <a:latin typeface="Arial"/>
                    <a:cs typeface="Arial"/>
                  </a:rPr>
                  <a:t>localized</a:t>
                </a:r>
                <a:r>
                  <a:rPr lang="en-US" dirty="0">
                    <a:latin typeface="Arial"/>
                    <a:cs typeface="Arial"/>
                  </a:rPr>
                  <a:t> in the point of </a:t>
                </a:r>
                <a:r>
                  <a:rPr lang="en-US" b="1" dirty="0">
                    <a:latin typeface="Arial"/>
                    <a:cs typeface="Arial"/>
                  </a:rPr>
                  <a:t>closest approach</a:t>
                </a:r>
                <a:r>
                  <a:rPr lang="en-US" dirty="0">
                    <a:latin typeface="Arial"/>
                    <a:cs typeface="Arial"/>
                  </a:rPr>
                  <a:t> to the nominal S4 </a:t>
                </a:r>
                <a:r>
                  <a:rPr lang="en-US" b="1" dirty="0">
                    <a:latin typeface="Arial"/>
                    <a:cs typeface="Arial"/>
                  </a:rPr>
                  <a:t>injection direction</a:t>
                </a:r>
                <a:r>
                  <a:rPr lang="en-US" dirty="0">
                    <a:latin typeface="Arial"/>
                    <a:cs typeface="Arial"/>
                  </a:rPr>
                  <a:t> along each Line of Sight (pixel) </a:t>
                </a:r>
              </a:p>
              <a:p>
                <a:pPr lvl="1">
                  <a:buFont typeface="Courier New" panose="02070309020205020404" pitchFamily="49" charset="0"/>
                  <a:buChar char="o"/>
                </a:pPr>
                <a:endParaRPr lang="en-US" dirty="0">
                  <a:latin typeface="Arial"/>
                  <a:cs typeface="Arial"/>
                </a:endParaRPr>
              </a:p>
              <a:p>
                <a:pPr lvl="1">
                  <a:buFont typeface="Courier New" panose="02070309020205020404" pitchFamily="49" charset="0"/>
                  <a:buChar char="o"/>
                </a:pPr>
                <a:r>
                  <a:rPr lang="en-US" dirty="0">
                    <a:latin typeface="Arial"/>
                    <a:cs typeface="Arial"/>
                  </a:rPr>
                  <a:t>Related eq. info for each pixel is computed with </a:t>
                </a:r>
                <a:r>
                  <a:rPr lang="en-US" b="1" dirty="0">
                    <a:latin typeface="Arial"/>
                    <a:cs typeface="Arial"/>
                  </a:rPr>
                  <a:t>VMEC.</a:t>
                </a:r>
              </a:p>
              <a:p>
                <a:endParaRPr lang="en-US" dirty="0">
                  <a:latin typeface="Arial"/>
                  <a:cs typeface="Arial"/>
                </a:endParaRPr>
              </a:p>
            </p:txBody>
          </p:sp>
        </mc:Choice>
        <mc:Fallback xmlns="">
          <p:sp>
            <p:nvSpPr>
              <p:cNvPr id="9" name="Content Placeholder 1">
                <a:extLst>
                  <a:ext uri="{FF2B5EF4-FFF2-40B4-BE49-F238E27FC236}">
                    <a16:creationId xmlns:a16="http://schemas.microsoft.com/office/drawing/2014/main" id="{02A2D15B-B5A3-5745-E846-1A8B2F4C7EA7}"/>
                  </a:ext>
                </a:extLst>
              </p:cNvPr>
              <p:cNvSpPr>
                <a:spLocks noGrp="1" noRot="1" noChangeAspect="1" noMove="1" noResize="1" noEditPoints="1" noAdjustHandles="1" noChangeArrowheads="1" noChangeShapeType="1" noTextEdit="1"/>
              </p:cNvSpPr>
              <p:nvPr>
                <p:ph idx="1"/>
              </p:nvPr>
            </p:nvSpPr>
            <p:spPr>
              <a:xfrm>
                <a:off x="160912" y="1646133"/>
                <a:ext cx="3749412" cy="4593843"/>
              </a:xfrm>
              <a:blipFill>
                <a:blip r:embed="rId3"/>
                <a:stretch>
                  <a:fillRect l="-1463" t="-531" r="-130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0A30A4D-A77D-FD14-8A0C-1879BEFC19CA}"/>
              </a:ext>
            </a:extLst>
          </p:cNvPr>
          <p:cNvGrpSpPr/>
          <p:nvPr/>
        </p:nvGrpSpPr>
        <p:grpSpPr>
          <a:xfrm>
            <a:off x="4388198" y="1331439"/>
            <a:ext cx="7489811" cy="4987620"/>
            <a:chOff x="5967165" y="1521711"/>
            <a:chExt cx="6166032" cy="4106088"/>
          </a:xfrm>
        </p:grpSpPr>
        <p:grpSp>
          <p:nvGrpSpPr>
            <p:cNvPr id="5" name="Group 4">
              <a:extLst>
                <a:ext uri="{FF2B5EF4-FFF2-40B4-BE49-F238E27FC236}">
                  <a16:creationId xmlns:a16="http://schemas.microsoft.com/office/drawing/2014/main" id="{E677B2C2-577F-8A0B-8466-733D70DE5EA9}"/>
                </a:ext>
              </a:extLst>
            </p:cNvPr>
            <p:cNvGrpSpPr/>
            <p:nvPr/>
          </p:nvGrpSpPr>
          <p:grpSpPr>
            <a:xfrm>
              <a:off x="5967165" y="1521711"/>
              <a:ext cx="6166032" cy="3992968"/>
              <a:chOff x="7108187" y="1928624"/>
              <a:chExt cx="4870968" cy="3154317"/>
            </a:xfrm>
          </p:grpSpPr>
          <p:pic>
            <p:nvPicPr>
              <p:cNvPr id="4" name="Picture 3">
                <a:extLst>
                  <a:ext uri="{FF2B5EF4-FFF2-40B4-BE49-F238E27FC236}">
                    <a16:creationId xmlns:a16="http://schemas.microsoft.com/office/drawing/2014/main" id="{98DC95ED-B30F-CABD-71F1-A697A43DE412}"/>
                  </a:ext>
                </a:extLst>
              </p:cNvPr>
              <p:cNvPicPr>
                <a:picLocks noChangeAspect="1"/>
              </p:cNvPicPr>
              <p:nvPr/>
            </p:nvPicPr>
            <p:blipFill rotWithShape="1">
              <a:blip r:embed="rId4"/>
              <a:srcRect l="8117" t="7973" r="49928" b="14622"/>
              <a:stretch/>
            </p:blipFill>
            <p:spPr>
              <a:xfrm>
                <a:off x="7108187" y="1928624"/>
                <a:ext cx="4618667" cy="3154317"/>
              </a:xfrm>
              <a:prstGeom prst="rect">
                <a:avLst/>
              </a:prstGeom>
            </p:spPr>
          </p:pic>
          <p:pic>
            <p:nvPicPr>
              <p:cNvPr id="2" name="Picture 1">
                <a:extLst>
                  <a:ext uri="{FF2B5EF4-FFF2-40B4-BE49-F238E27FC236}">
                    <a16:creationId xmlns:a16="http://schemas.microsoft.com/office/drawing/2014/main" id="{75705963-8B2E-D229-E835-C2172171C0D0}"/>
                  </a:ext>
                </a:extLst>
              </p:cNvPr>
              <p:cNvPicPr>
                <a:picLocks noChangeAspect="1"/>
              </p:cNvPicPr>
              <p:nvPr/>
            </p:nvPicPr>
            <p:blipFill rotWithShape="1">
              <a:blip r:embed="rId4"/>
              <a:srcRect l="51087" t="39416" r="46739" b="42691"/>
              <a:stretch/>
            </p:blipFill>
            <p:spPr>
              <a:xfrm>
                <a:off x="11739856" y="3184438"/>
                <a:ext cx="239299" cy="729150"/>
              </a:xfrm>
              <a:prstGeom prst="rect">
                <a:avLst/>
              </a:prstGeom>
            </p:spPr>
          </p:pic>
        </p:grpSp>
        <p:pic>
          <p:nvPicPr>
            <p:cNvPr id="7" name="Picture 6">
              <a:extLst>
                <a:ext uri="{FF2B5EF4-FFF2-40B4-BE49-F238E27FC236}">
                  <a16:creationId xmlns:a16="http://schemas.microsoft.com/office/drawing/2014/main" id="{3B0E6516-E69D-A4A3-12D2-979CC197AC6D}"/>
                </a:ext>
              </a:extLst>
            </p:cNvPr>
            <p:cNvPicPr>
              <a:picLocks noChangeAspect="1"/>
            </p:cNvPicPr>
            <p:nvPr/>
          </p:nvPicPr>
          <p:blipFill rotWithShape="1">
            <a:blip r:embed="rId4"/>
            <a:srcRect l="44635" t="7973" r="49928" b="12459"/>
            <a:stretch/>
          </p:blipFill>
          <p:spPr>
            <a:xfrm>
              <a:off x="11057638" y="1523279"/>
              <a:ext cx="757747" cy="4104520"/>
            </a:xfrm>
            <a:prstGeom prst="rect">
              <a:avLst/>
            </a:prstGeom>
          </p:spPr>
        </p:pic>
      </p:grpSp>
      <p:sp>
        <p:nvSpPr>
          <p:cNvPr id="6" name="TextBox 5">
            <a:extLst>
              <a:ext uri="{FF2B5EF4-FFF2-40B4-BE49-F238E27FC236}">
                <a16:creationId xmlns:a16="http://schemas.microsoft.com/office/drawing/2014/main" id="{EEB860E6-3391-AE4D-3FAA-D564FB867FC6}"/>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8</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54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2739534-E4B5-B19C-F2A8-DF2AE1F9DA21}"/>
                  </a:ext>
                </a:extLst>
              </p:cNvPr>
              <p:cNvSpPr>
                <a:spLocks noGrp="1"/>
              </p:cNvSpPr>
              <p:nvPr>
                <p:ph idx="1"/>
              </p:nvPr>
            </p:nvSpPr>
            <p:spPr>
              <a:xfrm>
                <a:off x="606055" y="1002398"/>
                <a:ext cx="10972800" cy="2025690"/>
              </a:xfrm>
            </p:spPr>
            <p:txBody>
              <a:bodyPr>
                <a:normAutofit/>
              </a:bodyPr>
              <a:lstStyle/>
              <a:p>
                <a:r>
                  <a:rPr lang="es-ES" dirty="0" err="1"/>
                  <a:t>Profile</a:t>
                </a:r>
                <a:r>
                  <a:rPr lang="es-ES" dirty="0"/>
                  <a:t> </a:t>
                </a:r>
                <a:r>
                  <a:rPr lang="es-ES" dirty="0" err="1"/>
                  <a:t>derived</a:t>
                </a:r>
                <a:r>
                  <a:rPr lang="es-ES" dirty="0"/>
                  <a:t> in NBI S4 nominal </a:t>
                </a:r>
                <a:r>
                  <a:rPr lang="es-ES" dirty="0" err="1"/>
                  <a:t>beam</a:t>
                </a:r>
                <a:r>
                  <a:rPr lang="es-ES" dirty="0"/>
                  <a:t> axis (</a:t>
                </a:r>
                <a:r>
                  <a:rPr lang="es-ES" dirty="0" err="1"/>
                  <a:t>solid</a:t>
                </a:r>
                <a:r>
                  <a:rPr lang="es-ES" dirty="0"/>
                  <a:t> </a:t>
                </a:r>
                <a:r>
                  <a:rPr lang="es-ES" dirty="0" err="1"/>
                  <a:t>black</a:t>
                </a:r>
                <a:r>
                  <a:rPr lang="es-ES" dirty="0"/>
                  <a:t> line).</a:t>
                </a:r>
              </a:p>
              <a:p>
                <a:r>
                  <a:rPr lang="es-ES" b="1" dirty="0" err="1"/>
                  <a:t>Excellent</a:t>
                </a:r>
                <a:r>
                  <a:rPr lang="es-ES" b="1" dirty="0"/>
                  <a:t> </a:t>
                </a:r>
                <a:r>
                  <a:rPr lang="es-ES" b="1" dirty="0" err="1"/>
                  <a:t>agreement</a:t>
                </a:r>
                <a:r>
                  <a:rPr lang="es-ES" dirty="0"/>
                  <a:t> up </a:t>
                </a:r>
                <a:r>
                  <a:rPr lang="es-ES" dirty="0" err="1"/>
                  <a:t>to</a:t>
                </a:r>
                <a:r>
                  <a:rPr lang="es-ES"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𝒓</m:t>
                        </m:r>
                      </m:e>
                      <m:sub>
                        <m:r>
                          <a:rPr lang="es-ES" b="1" i="1" smtClean="0">
                            <a:latin typeface="Cambria Math" panose="02040503050406030204" pitchFamily="18" charset="0"/>
                          </a:rPr>
                          <m:t>𝒆𝒇𝒇</m:t>
                        </m:r>
                      </m:sub>
                    </m:sSub>
                    <m:r>
                      <a:rPr lang="es-ES" b="1" i="1" smtClean="0">
                        <a:latin typeface="Cambria Math" panose="02040503050406030204" pitchFamily="18" charset="0"/>
                      </a:rPr>
                      <m:t>∼</m:t>
                    </m:r>
                    <m:r>
                      <a:rPr lang="es-ES" b="1" i="1" smtClean="0">
                        <a:latin typeface="Cambria Math" panose="02040503050406030204" pitchFamily="18" charset="0"/>
                      </a:rPr>
                      <m:t>𝟎</m:t>
                    </m:r>
                    <m:r>
                      <a:rPr lang="es-ES" b="1" i="1" smtClean="0">
                        <a:latin typeface="Cambria Math" panose="02040503050406030204" pitchFamily="18" charset="0"/>
                      </a:rPr>
                      <m:t>.</m:t>
                    </m:r>
                    <m:r>
                      <a:rPr lang="es-ES" b="1" i="1" smtClean="0">
                        <a:latin typeface="Cambria Math" panose="02040503050406030204" pitchFamily="18" charset="0"/>
                      </a:rPr>
                      <m:t>𝟒</m:t>
                    </m:r>
                  </m:oMath>
                </a14:m>
                <a:r>
                  <a:rPr lang="es-ES" dirty="0"/>
                  <a:t> m.</a:t>
                </a:r>
              </a:p>
              <a:p>
                <a:r>
                  <a:rPr lang="es-ES" dirty="0" err="1"/>
                  <a:t>Possible</a:t>
                </a:r>
                <a:r>
                  <a:rPr lang="es-ES" dirty="0"/>
                  <a:t> </a:t>
                </a:r>
                <a:r>
                  <a:rPr lang="es-ES" dirty="0" err="1"/>
                  <a:t>reason</a:t>
                </a:r>
                <a:r>
                  <a:rPr lang="es-ES" dirty="0"/>
                  <a:t> </a:t>
                </a:r>
                <a:r>
                  <a:rPr lang="es-ES" dirty="0" err="1"/>
                  <a:t>for</a:t>
                </a:r>
                <a:r>
                  <a:rPr lang="es-ES" dirty="0"/>
                  <a:t> </a:t>
                </a:r>
                <a:r>
                  <a:rPr lang="es-ES" b="1" dirty="0" err="1"/>
                  <a:t>discrepancy</a:t>
                </a:r>
                <a:r>
                  <a:rPr lang="es-ES" b="1" dirty="0"/>
                  <a:t> </a:t>
                </a:r>
                <a:r>
                  <a:rPr lang="es-ES" dirty="0"/>
                  <a:t>in </a:t>
                </a:r>
                <a:r>
                  <a:rPr lang="es-ES" dirty="0" err="1"/>
                  <a:t>the</a:t>
                </a:r>
                <a:r>
                  <a:rPr lang="es-ES" dirty="0"/>
                  <a:t> </a:t>
                </a:r>
                <a:r>
                  <a:rPr lang="es-ES" dirty="0" err="1"/>
                  <a:t>edge</a:t>
                </a:r>
                <a14:m>
                  <m:oMath xmlns:m="http://schemas.openxmlformats.org/officeDocument/2006/math">
                    <m:r>
                      <a:rPr lang="es-ES" b="0" i="0" smtClean="0">
                        <a:latin typeface="Cambria Math" panose="02040503050406030204" pitchFamily="18" charset="0"/>
                      </a:rPr>
                      <m:t> </m:t>
                    </m:r>
                    <m:r>
                      <a:rPr lang="es-ES" b="0" i="1" smtClean="0">
                        <a:latin typeface="Cambria Math" panose="02040503050406030204" pitchFamily="18" charset="0"/>
                      </a:rPr>
                      <m:t>→</m:t>
                    </m:r>
                  </m:oMath>
                </a14:m>
                <a:r>
                  <a:rPr lang="es-ES" dirty="0"/>
                  <a:t> </a:t>
                </a:r>
                <a:r>
                  <a:rPr lang="es-ES" b="1" dirty="0" err="1"/>
                  <a:t>Background</a:t>
                </a:r>
                <a:r>
                  <a:rPr lang="es-ES" b="1" dirty="0"/>
                  <a:t> </a:t>
                </a:r>
                <a:r>
                  <a:rPr lang="es-ES" b="1" dirty="0" err="1"/>
                  <a:t>subtraction</a:t>
                </a:r>
                <a:r>
                  <a:rPr lang="es-ES" dirty="0"/>
                  <a:t> </a:t>
                </a:r>
                <a:r>
                  <a:rPr lang="es-ES" dirty="0" err="1"/>
                  <a:t>underestimation</a:t>
                </a:r>
                <a:r>
                  <a:rPr lang="es-ES" dirty="0"/>
                  <a:t>.</a:t>
                </a:r>
              </a:p>
              <a:p>
                <a:r>
                  <a:rPr lang="es-ES" dirty="0"/>
                  <a:t>CXRS </a:t>
                </a:r>
                <a:r>
                  <a:rPr lang="es-ES" dirty="0" err="1"/>
                  <a:t>also</a:t>
                </a:r>
                <a:r>
                  <a:rPr lang="es-ES" dirty="0"/>
                  <a:t> </a:t>
                </a:r>
                <a:r>
                  <a:rPr lang="es-ES" dirty="0" err="1"/>
                  <a:t>suffers</a:t>
                </a:r>
                <a:r>
                  <a:rPr lang="es-ES" dirty="0"/>
                  <a:t> </a:t>
                </a:r>
                <a:r>
                  <a:rPr lang="es-ES" dirty="0" err="1"/>
                  <a:t>background</a:t>
                </a:r>
                <a:r>
                  <a:rPr lang="es-ES" dirty="0"/>
                  <a:t> </a:t>
                </a:r>
                <a:r>
                  <a:rPr lang="es-ES" dirty="0" err="1"/>
                  <a:t>subtraction</a:t>
                </a:r>
                <a:r>
                  <a:rPr lang="es-ES" dirty="0"/>
                  <a:t> </a:t>
                </a:r>
                <a:r>
                  <a:rPr lang="es-ES" dirty="0" err="1"/>
                  <a:t>problems</a:t>
                </a:r>
                <a:r>
                  <a:rPr lang="es-ES" dirty="0"/>
                  <a:t> in </a:t>
                </a:r>
                <a:r>
                  <a:rPr lang="es-ES" dirty="0" err="1"/>
                  <a:t>this</a:t>
                </a:r>
                <a:r>
                  <a:rPr lang="es-ES" dirty="0"/>
                  <a:t> </a:t>
                </a:r>
                <a:r>
                  <a:rPr lang="es-ES" dirty="0" err="1"/>
                  <a:t>region</a:t>
                </a:r>
                <a:r>
                  <a:rPr lang="es-ES" dirty="0"/>
                  <a:t> </a:t>
                </a:r>
                <a:r>
                  <a:rPr lang="es-ES" dirty="0" err="1"/>
                  <a:t>leading</a:t>
                </a:r>
                <a:r>
                  <a:rPr lang="es-ES" dirty="0"/>
                  <a:t> </a:t>
                </a:r>
                <a:r>
                  <a:rPr lang="es-ES" dirty="0" err="1"/>
                  <a:t>to</a:t>
                </a:r>
                <a:r>
                  <a:rPr lang="es-ES" dirty="0"/>
                  <a:t> </a:t>
                </a:r>
                <a:r>
                  <a:rPr lang="es-ES" dirty="0" err="1"/>
                  <a:t>underestimation</a:t>
                </a:r>
                <a:r>
                  <a:rPr lang="es-ES" dirty="0"/>
                  <a:t> </a:t>
                </a:r>
                <a:r>
                  <a:rPr lang="es-ES" dirty="0" err="1"/>
                  <a:t>of</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s-ES" dirty="0"/>
                  <a:t> (</a:t>
                </a:r>
                <a:r>
                  <a:rPr lang="es-ES" dirty="0" err="1"/>
                  <a:t>sometimes</a:t>
                </a:r>
                <a:r>
                  <a:rPr lang="es-ES" dirty="0"/>
                  <a:t>).</a:t>
                </a:r>
              </a:p>
              <a:p>
                <a:endParaRPr lang="en-GB" dirty="0"/>
              </a:p>
            </p:txBody>
          </p:sp>
        </mc:Choice>
        <mc:Fallback xmlns="">
          <p:sp>
            <p:nvSpPr>
              <p:cNvPr id="8" name="Content Placeholder 7">
                <a:extLst>
                  <a:ext uri="{FF2B5EF4-FFF2-40B4-BE49-F238E27FC236}">
                    <a16:creationId xmlns:a16="http://schemas.microsoft.com/office/drawing/2014/main" id="{22739534-E4B5-B19C-F2A8-DF2AE1F9DA21}"/>
                  </a:ext>
                </a:extLst>
              </p:cNvPr>
              <p:cNvSpPr>
                <a:spLocks noGrp="1" noRot="1" noChangeAspect="1" noMove="1" noResize="1" noEditPoints="1" noAdjustHandles="1" noChangeArrowheads="1" noChangeShapeType="1" noTextEdit="1"/>
              </p:cNvSpPr>
              <p:nvPr>
                <p:ph idx="1"/>
              </p:nvPr>
            </p:nvSpPr>
            <p:spPr>
              <a:xfrm>
                <a:off x="606055" y="1002398"/>
                <a:ext cx="10972800" cy="2025690"/>
              </a:xfrm>
              <a:blipFill>
                <a:blip r:embed="rId2"/>
                <a:stretch>
                  <a:fillRect l="-500" t="-12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F1B730C8-61C6-D441-8175-C0326D3AD5E6}"/>
                  </a:ext>
                </a:extLst>
              </p:cNvPr>
              <p:cNvSpPr>
                <a:spLocks noGrp="1"/>
              </p:cNvSpPr>
              <p:nvPr>
                <p:ph type="title"/>
              </p:nvPr>
            </p:nvSpPr>
            <p:spPr>
              <a:xfrm>
                <a:off x="142852" y="228600"/>
                <a:ext cx="9073576" cy="457200"/>
              </a:xfrm>
            </p:spPr>
            <p:txBody>
              <a:bodyPr/>
              <a:lstStyle/>
              <a:p>
                <a:r>
                  <a:rPr lang="es-ES" dirty="0" err="1">
                    <a:latin typeface="Arial"/>
                    <a:cs typeface="Arial"/>
                  </a:rPr>
                  <a:t>Comparison</a:t>
                </a:r>
                <a:r>
                  <a:rPr lang="es-ES" dirty="0">
                    <a:latin typeface="Arial"/>
                    <a:cs typeface="Arial"/>
                  </a:rPr>
                  <a:t> </a:t>
                </a:r>
                <a:r>
                  <a:rPr lang="es-ES" dirty="0" err="1">
                    <a:latin typeface="Arial"/>
                    <a:cs typeface="Arial"/>
                  </a:rPr>
                  <a:t>with</a:t>
                </a:r>
                <a:r>
                  <a:rPr lang="es-ES" dirty="0">
                    <a:latin typeface="Arial"/>
                    <a:cs typeface="Arial"/>
                  </a:rPr>
                  <a:t> CXRS </a:t>
                </a:r>
                <a14:m>
                  <m:oMath xmlns:m="http://schemas.openxmlformats.org/officeDocument/2006/math">
                    <m:sSub>
                      <m:sSubPr>
                        <m:ctrlPr>
                          <a:rPr lang="es-ES" b="1" i="1" smtClean="0">
                            <a:latin typeface="Cambria Math" panose="02040503050406030204" pitchFamily="18" charset="0"/>
                            <a:cs typeface="Arial"/>
                          </a:rPr>
                        </m:ctrlPr>
                      </m:sSubPr>
                      <m:e>
                        <m:r>
                          <a:rPr lang="es-ES" b="1" i="1" smtClean="0">
                            <a:latin typeface="Cambria Math" panose="02040503050406030204" pitchFamily="18" charset="0"/>
                            <a:cs typeface="Arial"/>
                          </a:rPr>
                          <m:t>𝑻</m:t>
                        </m:r>
                      </m:e>
                      <m:sub>
                        <m:r>
                          <a:rPr lang="es-ES" b="1" i="1" smtClean="0">
                            <a:latin typeface="Cambria Math" panose="02040503050406030204" pitchFamily="18" charset="0"/>
                            <a:cs typeface="Arial"/>
                          </a:rPr>
                          <m:t>𝒊</m:t>
                        </m:r>
                      </m:sub>
                    </m:sSub>
                  </m:oMath>
                </a14:m>
                <a:r>
                  <a:rPr lang="en-US" dirty="0"/>
                  <a:t> profiles</a:t>
                </a:r>
              </a:p>
            </p:txBody>
          </p:sp>
        </mc:Choice>
        <mc:Fallback xmlns="">
          <p:sp>
            <p:nvSpPr>
              <p:cNvPr id="3" name="Title 2">
                <a:extLst>
                  <a:ext uri="{FF2B5EF4-FFF2-40B4-BE49-F238E27FC236}">
                    <a16:creationId xmlns:a16="http://schemas.microsoft.com/office/drawing/2014/main" id="{F1B730C8-61C6-D441-8175-C0326D3AD5E6}"/>
                  </a:ext>
                </a:extLst>
              </p:cNvPr>
              <p:cNvSpPr>
                <a:spLocks noGrp="1" noRot="1" noChangeAspect="1" noMove="1" noResize="1" noEditPoints="1" noAdjustHandles="1" noChangeArrowheads="1" noChangeShapeType="1" noTextEdit="1"/>
              </p:cNvSpPr>
              <p:nvPr>
                <p:ph type="title"/>
              </p:nvPr>
            </p:nvSpPr>
            <p:spPr>
              <a:xfrm>
                <a:off x="142852" y="228600"/>
                <a:ext cx="9073576" cy="457200"/>
              </a:xfrm>
              <a:blipFill>
                <a:blip r:embed="rId3"/>
                <a:stretch>
                  <a:fillRect l="-1343" t="-24000" b="-4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8DC95ED-B30F-CABD-71F1-A697A43DE412}"/>
              </a:ext>
            </a:extLst>
          </p:cNvPr>
          <p:cNvPicPr>
            <a:picLocks noChangeAspect="1"/>
          </p:cNvPicPr>
          <p:nvPr/>
        </p:nvPicPr>
        <p:blipFill rotWithShape="1">
          <a:blip r:embed="rId4"/>
          <a:srcRect t="7973" r="2947"/>
          <a:stretch/>
        </p:blipFill>
        <p:spPr>
          <a:xfrm>
            <a:off x="335360" y="2876864"/>
            <a:ext cx="11243495" cy="3946468"/>
          </a:xfrm>
          <a:prstGeom prst="rect">
            <a:avLst/>
          </a:prstGeom>
        </p:spPr>
      </p:pic>
      <p:sp>
        <p:nvSpPr>
          <p:cNvPr id="2" name="TextBox 1">
            <a:extLst>
              <a:ext uri="{FF2B5EF4-FFF2-40B4-BE49-F238E27FC236}">
                <a16:creationId xmlns:a16="http://schemas.microsoft.com/office/drawing/2014/main" id="{DC3EC382-089A-AC61-442F-30B7B88303B6}"/>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9</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3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97964571-1135-9FC5-6D50-66FFEC0105E1}"/>
                  </a:ext>
                </a:extLst>
              </p:cNvPr>
              <p:cNvSpPr>
                <a:spLocks noGrp="1"/>
              </p:cNvSpPr>
              <p:nvPr>
                <p:ph idx="1"/>
              </p:nvPr>
            </p:nvSpPr>
            <p:spPr>
              <a:xfrm>
                <a:off x="10367" y="1414994"/>
                <a:ext cx="6465848" cy="4896544"/>
              </a:xfrm>
            </p:spPr>
            <p:txBody>
              <a:bodyPr>
                <a:normAutofit/>
              </a:bodyPr>
              <a:lstStyle/>
              <a:p>
                <a:r>
                  <a:rPr lang="es-ES" b="1" dirty="0"/>
                  <a:t>Coherence </a:t>
                </a:r>
                <a:r>
                  <a:rPr lang="es-ES" b="1" dirty="0" err="1"/>
                  <a:t>Imaging</a:t>
                </a:r>
                <a:r>
                  <a:rPr lang="es-ES" b="1" dirty="0"/>
                  <a:t> </a:t>
                </a:r>
                <a:r>
                  <a:rPr lang="es-ES" b="1" dirty="0" err="1"/>
                  <a:t>Spectroscopy</a:t>
                </a:r>
                <a:r>
                  <a:rPr lang="es-ES" b="1" dirty="0"/>
                  <a:t> (CIS) </a:t>
                </a:r>
                <a:r>
                  <a:rPr lang="en-US" dirty="0">
                    <a:latin typeface="Arial"/>
                    <a:cs typeface="Arial"/>
                  </a:rPr>
                  <a:t>[1]</a:t>
                </a:r>
                <a:r>
                  <a:rPr lang="es-ES" dirty="0"/>
                  <a:t> </a:t>
                </a:r>
                <a14:m>
                  <m:oMath xmlns:m="http://schemas.openxmlformats.org/officeDocument/2006/math">
                    <m:r>
                      <a:rPr lang="es-ES" b="0" i="1" smtClean="0">
                        <a:latin typeface="Cambria Math" panose="02040503050406030204" pitchFamily="18" charset="0"/>
                      </a:rPr>
                      <m:t>→</m:t>
                    </m:r>
                  </m:oMath>
                </a14:m>
                <a:r>
                  <a:rPr lang="es-ES" dirty="0"/>
                  <a:t> </a:t>
                </a:r>
                <a:r>
                  <a:rPr lang="es-ES" b="1" dirty="0"/>
                  <a:t>2D </a:t>
                </a:r>
                <a:r>
                  <a:rPr lang="es-ES" b="1" dirty="0" err="1"/>
                  <a:t>maps</a:t>
                </a:r>
                <a:r>
                  <a:rPr lang="es-ES" dirty="0"/>
                  <a:t> </a:t>
                </a:r>
                <a:r>
                  <a:rPr lang="es-ES" dirty="0" err="1"/>
                  <a:t>of</a:t>
                </a:r>
                <a:r>
                  <a:rPr lang="es-ES" dirty="0"/>
                  <a:t> </a:t>
                </a:r>
                <a:r>
                  <a:rPr lang="es-ES" dirty="0" err="1"/>
                  <a:t>relevant</a:t>
                </a:r>
                <a:r>
                  <a:rPr lang="es-ES" dirty="0"/>
                  <a:t> plasma </a:t>
                </a:r>
                <a:r>
                  <a:rPr lang="es-ES" dirty="0" err="1"/>
                  <a:t>parameters</a:t>
                </a:r>
                <a:r>
                  <a:rPr lang="es-ES" dirty="0"/>
                  <a:t>:</a:t>
                </a:r>
              </a:p>
              <a:p>
                <a:pPr marL="457200" lvl="1" indent="0">
                  <a:buNone/>
                </a:pPr>
                <a14:m>
                  <m:oMath xmlns:m="http://schemas.openxmlformats.org/officeDocument/2006/math">
                    <m:r>
                      <a:rPr lang="es-ES" b="0" i="1" smtClean="0">
                        <a:latin typeface="Cambria Math" panose="02040503050406030204" pitchFamily="18" charset="0"/>
                      </a:rPr>
                      <m:t>→</m:t>
                    </m:r>
                  </m:oMath>
                </a14:m>
                <a:r>
                  <a:rPr lang="es-ES" dirty="0"/>
                  <a:t> High </a:t>
                </a:r>
                <a:r>
                  <a:rPr lang="es-ES" dirty="0" err="1"/>
                  <a:t>spatial</a:t>
                </a:r>
                <a:r>
                  <a:rPr lang="es-ES" dirty="0"/>
                  <a:t> </a:t>
                </a:r>
                <a:r>
                  <a:rPr lang="es-ES" dirty="0" err="1"/>
                  <a:t>resolution</a:t>
                </a:r>
                <a:r>
                  <a:rPr lang="es-ES" dirty="0"/>
                  <a:t>.</a:t>
                </a:r>
              </a:p>
              <a:p>
                <a:pPr marL="457200" lvl="1" indent="0">
                  <a:buNone/>
                </a:pPr>
                <a14:m>
                  <m:oMath xmlns:m="http://schemas.openxmlformats.org/officeDocument/2006/math">
                    <m:r>
                      <a:rPr lang="es-ES" b="0" i="1" smtClean="0">
                        <a:latin typeface="Cambria Math" panose="02040503050406030204" pitchFamily="18" charset="0"/>
                      </a:rPr>
                      <m:t>→</m:t>
                    </m:r>
                  </m:oMath>
                </a14:m>
                <a:r>
                  <a:rPr lang="es-ES" dirty="0"/>
                  <a:t> Monitor </a:t>
                </a:r>
                <a:r>
                  <a:rPr lang="es-ES" dirty="0" err="1"/>
                  <a:t>different</a:t>
                </a:r>
                <a:r>
                  <a:rPr lang="es-ES" dirty="0"/>
                  <a:t> </a:t>
                </a:r>
                <a:r>
                  <a:rPr lang="es-ES" dirty="0" err="1"/>
                  <a:t>regions</a:t>
                </a:r>
                <a:r>
                  <a:rPr lang="es-ES" dirty="0"/>
                  <a:t> </a:t>
                </a:r>
                <a:r>
                  <a:rPr lang="es-ES" dirty="0" err="1"/>
                  <a:t>of</a:t>
                </a:r>
                <a:r>
                  <a:rPr lang="es-ES" dirty="0"/>
                  <a:t> </a:t>
                </a:r>
                <a:r>
                  <a:rPr lang="es-ES" dirty="0" err="1"/>
                  <a:t>the</a:t>
                </a:r>
                <a:r>
                  <a:rPr lang="es-ES" dirty="0"/>
                  <a:t> plasma </a:t>
                </a:r>
                <a:r>
                  <a:rPr lang="es-ES" dirty="0" err="1"/>
                  <a:t>synchronously</a:t>
                </a:r>
                <a:r>
                  <a:rPr lang="es-ES" dirty="0"/>
                  <a:t>. </a:t>
                </a:r>
              </a:p>
              <a:p>
                <a:pPr lvl="1">
                  <a:buFont typeface="Courier New" panose="02070309020205020404" pitchFamily="49" charset="0"/>
                  <a:buChar char="o"/>
                </a:pPr>
                <a:endParaRPr lang="es-ES" dirty="0"/>
              </a:p>
              <a:p>
                <a:r>
                  <a:rPr lang="es-ES" dirty="0" err="1"/>
                  <a:t>Existing</a:t>
                </a:r>
                <a:r>
                  <a:rPr lang="es-ES" dirty="0"/>
                  <a:t> </a:t>
                </a:r>
                <a:r>
                  <a:rPr lang="es-ES" b="1" dirty="0"/>
                  <a:t>CIS at W7-X</a:t>
                </a:r>
                <a:r>
                  <a:rPr lang="es-ES" dirty="0"/>
                  <a:t> </a:t>
                </a:r>
                <a14:m>
                  <m:oMath xmlns:m="http://schemas.openxmlformats.org/officeDocument/2006/math">
                    <m:r>
                      <a:rPr lang="es-ES" b="0" i="1" smtClean="0">
                        <a:latin typeface="Cambria Math" panose="02040503050406030204" pitchFamily="18" charset="0"/>
                      </a:rPr>
                      <m:t>→</m:t>
                    </m:r>
                  </m:oMath>
                </a14:m>
                <a:r>
                  <a:rPr lang="en-GB" dirty="0"/>
                  <a:t> </a:t>
                </a:r>
                <a:r>
                  <a:rPr lang="en-GB" b="1" dirty="0"/>
                  <a:t>Impurity flows</a:t>
                </a:r>
                <a:r>
                  <a:rPr lang="en-GB" dirty="0"/>
                  <a:t> in the </a:t>
                </a:r>
                <a:r>
                  <a:rPr lang="en-GB" b="1" dirty="0"/>
                  <a:t>Scrape-Off Layer </a:t>
                </a:r>
                <a:r>
                  <a:rPr lang="en-GB" dirty="0"/>
                  <a:t>(SOL).</a:t>
                </a:r>
              </a:p>
              <a:p>
                <a:endParaRPr lang="en-GB" dirty="0"/>
              </a:p>
              <a:p>
                <a:r>
                  <a:rPr lang="en-GB" b="1" dirty="0"/>
                  <a:t>CICERS</a:t>
                </a:r>
                <a:r>
                  <a:rPr lang="en-GB" dirty="0"/>
                  <a:t>: Same technique, </a:t>
                </a:r>
                <a:r>
                  <a:rPr lang="en-GB" b="1" dirty="0"/>
                  <a:t>different region </a:t>
                </a:r>
                <a14:m>
                  <m:oMath xmlns:m="http://schemas.openxmlformats.org/officeDocument/2006/math">
                    <m:r>
                      <a:rPr lang="es-ES" b="0" i="1" smtClean="0">
                        <a:latin typeface="Cambria Math" panose="02040503050406030204" pitchFamily="18" charset="0"/>
                      </a:rPr>
                      <m:t>→</m:t>
                    </m:r>
                  </m:oMath>
                </a14:m>
                <a:r>
                  <a:rPr lang="en-GB" dirty="0"/>
                  <a:t> </a:t>
                </a:r>
                <a:r>
                  <a:rPr lang="en-GB" b="1" dirty="0"/>
                  <a:t>Core</a:t>
                </a:r>
                <a:r>
                  <a:rPr lang="en-GB" dirty="0"/>
                  <a:t>:</a:t>
                </a:r>
              </a:p>
              <a:p>
                <a:pPr lvl="1">
                  <a:buFont typeface="Courier New" panose="02070309020205020404" pitchFamily="49" charset="0"/>
                  <a:buChar char="o"/>
                </a:pPr>
                <a:r>
                  <a:rPr lang="en-GB" b="1" dirty="0"/>
                  <a:t>CX</a:t>
                </a:r>
                <a:r>
                  <a:rPr lang="en-GB" dirty="0"/>
                  <a:t> emission lines on </a:t>
                </a:r>
                <a:r>
                  <a:rPr lang="en-GB" b="1" dirty="0"/>
                  <a:t>NBI</a:t>
                </a:r>
                <a:r>
                  <a:rPr lang="en-GB" dirty="0"/>
                  <a:t> (as done by  standard CXRS).</a:t>
                </a:r>
              </a:p>
              <a:p>
                <a:pPr lvl="1">
                  <a:buFont typeface="Courier New" panose="02070309020205020404" pitchFamily="49" charset="0"/>
                  <a:buChar char="o"/>
                </a:pPr>
                <a:r>
                  <a:rPr lang="en-GB" dirty="0"/>
                  <a:t>Located </a:t>
                </a:r>
                <a:r>
                  <a:rPr lang="en-GB" b="1" dirty="0"/>
                  <a:t>within the LCFS</a:t>
                </a:r>
                <a:r>
                  <a:rPr lang="en-GB" dirty="0"/>
                  <a:t> </a:t>
                </a:r>
                <a14:m>
                  <m:oMath xmlns:m="http://schemas.openxmlformats.org/officeDocument/2006/math">
                    <m:r>
                      <a:rPr lang="es-ES" b="0" i="1" smtClean="0">
                        <a:latin typeface="Cambria Math" panose="02040503050406030204" pitchFamily="18" charset="0"/>
                      </a:rPr>
                      <m:t>→</m:t>
                    </m:r>
                  </m:oMath>
                </a14:m>
                <a:r>
                  <a:rPr lang="en-GB" dirty="0"/>
                  <a:t> </a:t>
                </a:r>
                <a:r>
                  <a:rPr lang="en-GB" b="1" dirty="0"/>
                  <a:t>Different experimental conditions</a:t>
                </a:r>
                <a:r>
                  <a:rPr lang="en-GB" dirty="0"/>
                  <a:t> than SOL CIS </a:t>
                </a:r>
                <a14:m>
                  <m:oMath xmlns:m="http://schemas.openxmlformats.org/officeDocument/2006/math">
                    <m:r>
                      <a:rPr lang="es-ES" b="0" i="1" smtClean="0">
                        <a:latin typeface="Cambria Math" panose="02040503050406030204" pitchFamily="18" charset="0"/>
                      </a:rPr>
                      <m:t>→</m:t>
                    </m:r>
                  </m:oMath>
                </a14:m>
                <a:r>
                  <a:rPr lang="en-GB" dirty="0"/>
                  <a:t> </a:t>
                </a:r>
                <a:r>
                  <a:rPr lang="en-GB" b="1" dirty="0"/>
                  <a:t>Dedicated optimization</a:t>
                </a:r>
                <a:r>
                  <a:rPr lang="en-GB" dirty="0"/>
                  <a:t> of the components required.</a:t>
                </a:r>
              </a:p>
              <a:p>
                <a:pPr marL="457200" lvl="1" indent="0">
                  <a:buNone/>
                </a:pPr>
                <a:endParaRPr lang="en-GB" dirty="0"/>
              </a:p>
              <a:p>
                <a:pPr lvl="1">
                  <a:buFont typeface="Courier New" panose="02070309020205020404" pitchFamily="49" charset="0"/>
                  <a:buChar char="o"/>
                </a:pPr>
                <a:endParaRPr lang="en-GB" dirty="0"/>
              </a:p>
            </p:txBody>
          </p:sp>
        </mc:Choice>
        <mc:Fallback>
          <p:sp>
            <p:nvSpPr>
              <p:cNvPr id="2" name="Content Placeholder 1">
                <a:extLst>
                  <a:ext uri="{FF2B5EF4-FFF2-40B4-BE49-F238E27FC236}">
                    <a16:creationId xmlns:a16="http://schemas.microsoft.com/office/drawing/2014/main" id="{97964571-1135-9FC5-6D50-66FFEC0105E1}"/>
                  </a:ext>
                </a:extLst>
              </p:cNvPr>
              <p:cNvSpPr>
                <a:spLocks noGrp="1" noRot="1" noChangeAspect="1" noMove="1" noResize="1" noEditPoints="1" noAdjustHandles="1" noChangeArrowheads="1" noChangeShapeType="1" noTextEdit="1"/>
              </p:cNvSpPr>
              <p:nvPr>
                <p:ph idx="1"/>
              </p:nvPr>
            </p:nvSpPr>
            <p:spPr>
              <a:xfrm>
                <a:off x="10367" y="1414994"/>
                <a:ext cx="6465848" cy="4896544"/>
              </a:xfrm>
              <a:blipFill>
                <a:blip r:embed="rId3"/>
                <a:stretch>
                  <a:fillRect l="-849" t="-498" r="-943"/>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F52D8D40-F340-3F75-EE51-E44D084DAE7D}"/>
              </a:ext>
            </a:extLst>
          </p:cNvPr>
          <p:cNvSpPr>
            <a:spLocks noGrp="1"/>
          </p:cNvSpPr>
          <p:nvPr>
            <p:ph type="title"/>
          </p:nvPr>
        </p:nvSpPr>
        <p:spPr/>
        <p:txBody>
          <a:bodyPr/>
          <a:lstStyle/>
          <a:p>
            <a:r>
              <a:rPr lang="es-ES" dirty="0" err="1"/>
              <a:t>Motivation</a:t>
            </a:r>
            <a:endParaRPr lang="en-GB" dirty="0"/>
          </a:p>
        </p:txBody>
      </p:sp>
      <p:sp>
        <p:nvSpPr>
          <p:cNvPr id="6" name="TextBox 5">
            <a:extLst>
              <a:ext uri="{FF2B5EF4-FFF2-40B4-BE49-F238E27FC236}">
                <a16:creationId xmlns:a16="http://schemas.microsoft.com/office/drawing/2014/main" id="{B2A8A54D-0E5A-04AB-659F-14FBF8732F8B}"/>
              </a:ext>
            </a:extLst>
          </p:cNvPr>
          <p:cNvSpPr txBox="1"/>
          <p:nvPr/>
        </p:nvSpPr>
        <p:spPr>
          <a:xfrm>
            <a:off x="7475455" y="1621415"/>
            <a:ext cx="3252248" cy="369332"/>
          </a:xfrm>
          <a:prstGeom prst="rect">
            <a:avLst/>
          </a:prstGeom>
          <a:noFill/>
        </p:spPr>
        <p:txBody>
          <a:bodyPr wrap="square" rtlCol="0">
            <a:spAutoFit/>
          </a:bodyPr>
          <a:lstStyle/>
          <a:p>
            <a:r>
              <a:rPr lang="es-ES" b="1" dirty="0" err="1">
                <a:latin typeface="Arial" panose="020B0604020202020204" pitchFamily="34" charset="0"/>
                <a:cs typeface="Arial" panose="020B0604020202020204" pitchFamily="34" charset="0"/>
              </a:rPr>
              <a:t>Scrape</a:t>
            </a:r>
            <a:r>
              <a:rPr lang="es-ES" b="1" dirty="0">
                <a:latin typeface="Arial" panose="020B0604020202020204" pitchFamily="34" charset="0"/>
                <a:cs typeface="Arial" panose="020B0604020202020204" pitchFamily="34" charset="0"/>
              </a:rPr>
              <a:t>-Off </a:t>
            </a:r>
            <a:r>
              <a:rPr lang="es-ES" b="1" dirty="0" err="1">
                <a:latin typeface="Arial" panose="020B0604020202020204" pitchFamily="34" charset="0"/>
                <a:cs typeface="Arial" panose="020B0604020202020204" pitchFamily="34" charset="0"/>
              </a:rPr>
              <a:t>Layer</a:t>
            </a:r>
            <a:r>
              <a:rPr lang="es-ES" b="1" dirty="0">
                <a:latin typeface="Arial" panose="020B0604020202020204" pitchFamily="34" charset="0"/>
                <a:cs typeface="Arial" panose="020B0604020202020204" pitchFamily="34" charset="0"/>
              </a:rPr>
              <a:t> (SOL) CIS</a:t>
            </a:r>
            <a:endParaRPr lang="en-GB"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81E1DE-BC4F-6B49-091B-2BE61435501A}"/>
              </a:ext>
            </a:extLst>
          </p:cNvPr>
          <p:cNvSpPr txBox="1"/>
          <p:nvPr/>
        </p:nvSpPr>
        <p:spPr>
          <a:xfrm>
            <a:off x="9266550" y="5599519"/>
            <a:ext cx="2285557"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a:t>
            </a:r>
            <a:r>
              <a:rPr lang="es-ES" sz="1500" dirty="0" err="1">
                <a:latin typeface="Arial" panose="020B0604020202020204" pitchFamily="34" charset="0"/>
                <a:cs typeface="Arial" panose="020B0604020202020204" pitchFamily="34" charset="0"/>
              </a:rPr>
              <a:t>Courtesy</a:t>
            </a:r>
            <a:r>
              <a:rPr lang="es-ES" sz="1500" dirty="0">
                <a:latin typeface="Arial" panose="020B0604020202020204" pitchFamily="34" charset="0"/>
                <a:cs typeface="Arial" panose="020B0604020202020204" pitchFamily="34" charset="0"/>
              </a:rPr>
              <a:t> </a:t>
            </a:r>
            <a:r>
              <a:rPr lang="es-ES" sz="1500" dirty="0" err="1">
                <a:latin typeface="Arial" panose="020B0604020202020204" pitchFamily="34" charset="0"/>
                <a:cs typeface="Arial" panose="020B0604020202020204" pitchFamily="34" charset="0"/>
              </a:rPr>
              <a:t>of</a:t>
            </a:r>
            <a:r>
              <a:rPr lang="es-ES" sz="1500" dirty="0">
                <a:latin typeface="Arial" panose="020B0604020202020204" pitchFamily="34" charset="0"/>
                <a:cs typeface="Arial" panose="020B0604020202020204" pitchFamily="34" charset="0"/>
              </a:rPr>
              <a:t> V. Perseo]</a:t>
            </a:r>
            <a:endParaRPr lang="en-GB" sz="1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E24D7A-EE94-5748-DD81-42A3F48ED847}"/>
              </a:ext>
            </a:extLst>
          </p:cNvPr>
          <p:cNvSpPr txBox="1"/>
          <p:nvPr/>
        </p:nvSpPr>
        <p:spPr>
          <a:xfrm>
            <a:off x="21573" y="6531236"/>
            <a:ext cx="2715285"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 J. Howard, </a:t>
            </a:r>
            <a:r>
              <a:rPr lang="es-ES" sz="1500" dirty="0" err="1">
                <a:latin typeface="Arial" panose="020B0604020202020204" pitchFamily="34" charset="0"/>
                <a:cs typeface="Arial" panose="020B0604020202020204" pitchFamily="34" charset="0"/>
              </a:rPr>
              <a:t>J.Phys.B</a:t>
            </a:r>
            <a:r>
              <a:rPr lang="es-ES" sz="1500" dirty="0">
                <a:latin typeface="Arial" panose="020B0604020202020204" pitchFamily="34" charset="0"/>
                <a:cs typeface="Arial" panose="020B0604020202020204" pitchFamily="34" charset="0"/>
              </a:rPr>
              <a:t>, 2010</a:t>
            </a:r>
            <a:endParaRPr lang="en-GB" sz="15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F792AE-059F-0331-6FDA-71A786CA7099}"/>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a:t>
            </a:r>
            <a:endParaRPr lang="en-GB" sz="1500" dirty="0">
              <a:latin typeface="Arial" panose="020B0604020202020204" pitchFamily="34" charset="0"/>
              <a:cs typeface="Arial" panose="020B0604020202020204" pitchFamily="34" charset="0"/>
            </a:endParaRPr>
          </a:p>
        </p:txBody>
      </p:sp>
      <p:pic>
        <p:nvPicPr>
          <p:cNvPr id="11" name="Picture 10" descr="A screenshot of a computer generated image&#10;&#10;Description automatically generated">
            <a:extLst>
              <a:ext uri="{FF2B5EF4-FFF2-40B4-BE49-F238E27FC236}">
                <a16:creationId xmlns:a16="http://schemas.microsoft.com/office/drawing/2014/main" id="{4A76234F-233A-72AC-37D8-2F9B3DF59B41}"/>
              </a:ext>
            </a:extLst>
          </p:cNvPr>
          <p:cNvPicPr>
            <a:picLocks noChangeAspect="1"/>
          </p:cNvPicPr>
          <p:nvPr/>
        </p:nvPicPr>
        <p:blipFill rotWithShape="1">
          <a:blip r:embed="rId4">
            <a:extLst>
              <a:ext uri="{28A0092B-C50C-407E-A947-70E740481C1C}">
                <a14:useLocalDpi xmlns:a14="http://schemas.microsoft.com/office/drawing/2010/main" val="0"/>
              </a:ext>
            </a:extLst>
          </a:blip>
          <a:srcRect l="4756" t="10344" r="18170" b="5767"/>
          <a:stretch/>
        </p:blipFill>
        <p:spPr>
          <a:xfrm>
            <a:off x="6534715" y="1951347"/>
            <a:ext cx="4856325" cy="3634031"/>
          </a:xfrm>
          <a:prstGeom prst="rect">
            <a:avLst/>
          </a:prstGeom>
        </p:spPr>
      </p:pic>
      <p:pic>
        <p:nvPicPr>
          <p:cNvPr id="12" name="Picture 11" descr="A screenshot of a computer generated image&#10;&#10;Description automatically generated">
            <a:extLst>
              <a:ext uri="{FF2B5EF4-FFF2-40B4-BE49-F238E27FC236}">
                <a16:creationId xmlns:a16="http://schemas.microsoft.com/office/drawing/2014/main" id="{0A1637A4-4AC1-AE05-9E6C-9B7A141A0A85}"/>
              </a:ext>
            </a:extLst>
          </p:cNvPr>
          <p:cNvPicPr>
            <a:picLocks noChangeAspect="1"/>
          </p:cNvPicPr>
          <p:nvPr/>
        </p:nvPicPr>
        <p:blipFill rotWithShape="1">
          <a:blip r:embed="rId4">
            <a:extLst>
              <a:ext uri="{28A0092B-C50C-407E-A947-70E740481C1C}">
                <a14:useLocalDpi xmlns:a14="http://schemas.microsoft.com/office/drawing/2010/main" val="0"/>
              </a:ext>
            </a:extLst>
          </a:blip>
          <a:srcRect l="83246" t="2638" r="2845"/>
          <a:stretch/>
        </p:blipFill>
        <p:spPr>
          <a:xfrm>
            <a:off x="11315624" y="1630840"/>
            <a:ext cx="876376" cy="4217648"/>
          </a:xfrm>
          <a:prstGeom prst="rect">
            <a:avLst/>
          </a:prstGeom>
        </p:spPr>
      </p:pic>
    </p:spTree>
    <p:extLst>
      <p:ext uri="{BB962C8B-B14F-4D97-AF65-F5344CB8AC3E}">
        <p14:creationId xmlns:p14="http://schemas.microsoft.com/office/powerpoint/2010/main" val="281776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09BCE6C-7BC8-B446-9F57-1DCAEBEF3698}"/>
                  </a:ext>
                </a:extLst>
              </p:cNvPr>
              <p:cNvSpPr>
                <a:spLocks noGrp="1"/>
              </p:cNvSpPr>
              <p:nvPr>
                <p:ph type="title"/>
              </p:nvPr>
            </p:nvSpPr>
            <p:spPr/>
            <p:txBody>
              <a:bodyPr/>
              <a:lstStyle/>
              <a:p>
                <a14:m>
                  <m:oMath xmlns:m="http://schemas.openxmlformats.org/officeDocument/2006/math">
                    <m:sSub>
                      <m:sSubPr>
                        <m:ctrlPr>
                          <a:rPr lang="es-ES" b="1" i="1" smtClean="0">
                            <a:latin typeface="Cambria Math" panose="02040503050406030204" pitchFamily="18" charset="0"/>
                            <a:cs typeface="Arial"/>
                          </a:rPr>
                        </m:ctrlPr>
                      </m:sSubPr>
                      <m:e>
                        <m:r>
                          <a:rPr lang="es-ES" b="1" i="1" smtClean="0">
                            <a:latin typeface="Cambria Math" panose="02040503050406030204" pitchFamily="18" charset="0"/>
                            <a:cs typeface="Arial"/>
                          </a:rPr>
                          <m:t>𝑻</m:t>
                        </m:r>
                      </m:e>
                      <m:sub>
                        <m:r>
                          <a:rPr lang="es-ES" b="1" i="1" smtClean="0">
                            <a:latin typeface="Cambria Math" panose="02040503050406030204" pitchFamily="18" charset="0"/>
                            <a:cs typeface="Arial"/>
                          </a:rPr>
                          <m:t>𝒊</m:t>
                        </m:r>
                      </m:sub>
                    </m:sSub>
                  </m:oMath>
                </a14:m>
                <a:r>
                  <a:rPr lang="en-US" dirty="0">
                    <a:latin typeface="Arial"/>
                    <a:cs typeface="Arial"/>
                  </a:rPr>
                  <a:t> profiles comparison during plasma program</a:t>
                </a:r>
              </a:p>
            </p:txBody>
          </p:sp>
        </mc:Choice>
        <mc:Fallback xmlns="">
          <p:sp>
            <p:nvSpPr>
              <p:cNvPr id="3" name="Title 2">
                <a:extLst>
                  <a:ext uri="{FF2B5EF4-FFF2-40B4-BE49-F238E27FC236}">
                    <a16:creationId xmlns:a16="http://schemas.microsoft.com/office/drawing/2014/main" id="{D09BCE6C-7BC8-B446-9F57-1DCAEBEF3698}"/>
                  </a:ext>
                </a:extLst>
              </p:cNvPr>
              <p:cNvSpPr>
                <a:spLocks noGrp="1" noRot="1" noChangeAspect="1" noMove="1" noResize="1" noEditPoints="1" noAdjustHandles="1" noChangeArrowheads="1" noChangeShapeType="1" noTextEdit="1"/>
              </p:cNvSpPr>
              <p:nvPr>
                <p:ph type="title"/>
              </p:nvPr>
            </p:nvSpPr>
            <p:spPr>
              <a:blipFill>
                <a:blip r:embed="rId2"/>
                <a:stretch>
                  <a:fillRect t="-24000" b="-4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C7CEAD4-48A7-8158-0FCC-A274A4C7D76E}"/>
              </a:ext>
            </a:extLst>
          </p:cNvPr>
          <p:cNvPicPr>
            <a:picLocks noChangeAspect="1"/>
          </p:cNvPicPr>
          <p:nvPr/>
        </p:nvPicPr>
        <p:blipFill>
          <a:blip r:embed="rId3"/>
          <a:stretch>
            <a:fillRect/>
          </a:stretch>
        </p:blipFill>
        <p:spPr>
          <a:xfrm>
            <a:off x="3279167" y="1160062"/>
            <a:ext cx="8040687" cy="5405537"/>
          </a:xfrm>
          <a:prstGeom prst="rect">
            <a:avLst/>
          </a:prstGeom>
        </p:spPr>
      </p:pic>
      <p:sp>
        <p:nvSpPr>
          <p:cNvPr id="2" name="Content Placeholder 7">
            <a:extLst>
              <a:ext uri="{FF2B5EF4-FFF2-40B4-BE49-F238E27FC236}">
                <a16:creationId xmlns:a16="http://schemas.microsoft.com/office/drawing/2014/main" id="{E3A783A2-C4D2-C196-EFD5-4B98027F81F9}"/>
              </a:ext>
            </a:extLst>
          </p:cNvPr>
          <p:cNvSpPr>
            <a:spLocks noGrp="1"/>
          </p:cNvSpPr>
          <p:nvPr>
            <p:ph idx="1"/>
          </p:nvPr>
        </p:nvSpPr>
        <p:spPr>
          <a:xfrm>
            <a:off x="110963" y="2917871"/>
            <a:ext cx="3644014" cy="4896544"/>
          </a:xfrm>
        </p:spPr>
        <p:txBody>
          <a:bodyPr/>
          <a:lstStyle/>
          <a:p>
            <a:r>
              <a:rPr lang="es-ES" b="1" dirty="0" err="1"/>
              <a:t>Same</a:t>
            </a:r>
            <a:r>
              <a:rPr lang="es-ES" b="1" dirty="0"/>
              <a:t> </a:t>
            </a:r>
            <a:r>
              <a:rPr lang="es-ES" b="1" dirty="0" err="1"/>
              <a:t>behaviour</a:t>
            </a:r>
            <a:r>
              <a:rPr lang="es-ES" dirty="0"/>
              <a:t> </a:t>
            </a:r>
            <a:r>
              <a:rPr lang="es-ES" dirty="0" err="1"/>
              <a:t>is</a:t>
            </a:r>
            <a:r>
              <a:rPr lang="es-ES" dirty="0"/>
              <a:t> </a:t>
            </a:r>
            <a:r>
              <a:rPr lang="es-ES" dirty="0" err="1"/>
              <a:t>observed</a:t>
            </a:r>
            <a:r>
              <a:rPr lang="es-ES" dirty="0"/>
              <a:t> </a:t>
            </a:r>
            <a:r>
              <a:rPr lang="es-ES" dirty="0" err="1"/>
              <a:t>for</a:t>
            </a:r>
            <a:r>
              <a:rPr lang="es-ES" dirty="0"/>
              <a:t> </a:t>
            </a:r>
            <a:r>
              <a:rPr lang="es-ES" b="1" dirty="0" err="1"/>
              <a:t>different</a:t>
            </a:r>
            <a:r>
              <a:rPr lang="es-ES" b="1" dirty="0"/>
              <a:t> </a:t>
            </a:r>
            <a:r>
              <a:rPr lang="es-ES" b="1" dirty="0" err="1"/>
              <a:t>timestamps</a:t>
            </a:r>
            <a:r>
              <a:rPr lang="es-ES" dirty="0"/>
              <a:t> </a:t>
            </a:r>
            <a:r>
              <a:rPr lang="es-ES" dirty="0" err="1"/>
              <a:t>along</a:t>
            </a:r>
            <a:r>
              <a:rPr lang="es-ES" dirty="0"/>
              <a:t> </a:t>
            </a:r>
            <a:r>
              <a:rPr lang="es-ES" dirty="0" err="1"/>
              <a:t>the</a:t>
            </a:r>
            <a:r>
              <a:rPr lang="es-ES" dirty="0"/>
              <a:t> </a:t>
            </a:r>
            <a:r>
              <a:rPr lang="es-ES" dirty="0" err="1"/>
              <a:t>discharge</a:t>
            </a:r>
            <a:endParaRPr lang="es-ES" dirty="0"/>
          </a:p>
          <a:p>
            <a:endParaRPr lang="en-GB" dirty="0"/>
          </a:p>
        </p:txBody>
      </p:sp>
      <p:sp>
        <p:nvSpPr>
          <p:cNvPr id="5" name="TextBox 4">
            <a:extLst>
              <a:ext uri="{FF2B5EF4-FFF2-40B4-BE49-F238E27FC236}">
                <a16:creationId xmlns:a16="http://schemas.microsoft.com/office/drawing/2014/main" id="{F130102B-FF9C-9B5A-B360-28CD71DB0ECB}"/>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10</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30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BEECA876-1B8E-DA76-9C82-0B6A9AD22C63}"/>
                  </a:ext>
                </a:extLst>
              </p:cNvPr>
              <p:cNvSpPr>
                <a:spLocks noGrp="1"/>
              </p:cNvSpPr>
              <p:nvPr>
                <p:ph type="title"/>
              </p:nvPr>
            </p:nvSpPr>
            <p:spPr/>
            <p:txBody>
              <a:bodyPr/>
              <a:lstStyle/>
              <a:p>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dirty="0"/>
                  <a:t> evolution</a:t>
                </a:r>
              </a:p>
            </p:txBody>
          </p:sp>
        </mc:Choice>
        <mc:Fallback xmlns="">
          <p:sp>
            <p:nvSpPr>
              <p:cNvPr id="3" name="Title 2">
                <a:extLst>
                  <a:ext uri="{FF2B5EF4-FFF2-40B4-BE49-F238E27FC236}">
                    <a16:creationId xmlns:a16="http://schemas.microsoft.com/office/drawing/2014/main" id="{BEECA876-1B8E-DA76-9C82-0B6A9AD22C63}"/>
                  </a:ext>
                </a:extLst>
              </p:cNvPr>
              <p:cNvSpPr>
                <a:spLocks noGrp="1" noRot="1" noChangeAspect="1" noMove="1" noResize="1" noEditPoints="1" noAdjustHandles="1" noChangeArrowheads="1" noChangeShapeType="1" noTextEdit="1"/>
              </p:cNvSpPr>
              <p:nvPr>
                <p:ph type="title"/>
              </p:nvPr>
            </p:nvSpPr>
            <p:spPr>
              <a:blipFill>
                <a:blip r:embed="rId2"/>
                <a:stretch>
                  <a:fillRect t="-24000" b="-40000"/>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48D166AE-4A87-F450-4767-86274538C88F}"/>
              </a:ext>
            </a:extLst>
          </p:cNvPr>
          <p:cNvPicPr>
            <a:picLocks noGrp="1" noChangeAspect="1"/>
          </p:cNvPicPr>
          <p:nvPr>
            <p:ph idx="1"/>
          </p:nvPr>
        </p:nvPicPr>
        <p:blipFill rotWithShape="1">
          <a:blip r:embed="rId3"/>
          <a:srcRect l="4707" t="6841" r="2688" b="9365"/>
          <a:stretch/>
        </p:blipFill>
        <p:spPr>
          <a:xfrm>
            <a:off x="248803" y="1762812"/>
            <a:ext cx="11694393" cy="4232635"/>
          </a:xfrm>
        </p:spPr>
      </p:pic>
      <p:sp>
        <p:nvSpPr>
          <p:cNvPr id="2" name="TextBox 1">
            <a:extLst>
              <a:ext uri="{FF2B5EF4-FFF2-40B4-BE49-F238E27FC236}">
                <a16:creationId xmlns:a16="http://schemas.microsoft.com/office/drawing/2014/main" id="{84AE5F2A-F9CB-1804-431C-31992D1E0336}"/>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11</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13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2739534-E4B5-B19C-F2A8-DF2AE1F9DA21}"/>
                  </a:ext>
                </a:extLst>
              </p:cNvPr>
              <p:cNvSpPr>
                <a:spLocks noGrp="1"/>
              </p:cNvSpPr>
              <p:nvPr>
                <p:ph idx="1"/>
              </p:nvPr>
            </p:nvSpPr>
            <p:spPr>
              <a:xfrm>
                <a:off x="606055" y="1158414"/>
                <a:ext cx="11125134" cy="4896544"/>
              </a:xfrm>
            </p:spPr>
            <p:txBody>
              <a:bodyPr/>
              <a:lstStyle/>
              <a:p>
                <a:r>
                  <a:rPr lang="es-ES" dirty="0"/>
                  <a:t>CICERS and CXRS </a:t>
                </a:r>
                <a:r>
                  <a:rPr lang="es-ES" b="1" dirty="0" err="1"/>
                  <a:t>agreement</a:t>
                </a:r>
                <a:r>
                  <a:rPr lang="es-ES" dirty="0"/>
                  <a:t> </a:t>
                </a:r>
                <a:r>
                  <a:rPr lang="es-ES" dirty="0" err="1"/>
                  <a:t>is</a:t>
                </a:r>
                <a:r>
                  <a:rPr lang="es-ES" dirty="0"/>
                  <a:t> </a:t>
                </a:r>
                <a:r>
                  <a:rPr lang="es-ES" b="1" dirty="0" err="1"/>
                  <a:t>good</a:t>
                </a:r>
                <a:r>
                  <a:rPr lang="es-ES" dirty="0"/>
                  <a:t> </a:t>
                </a:r>
                <a:r>
                  <a:rPr lang="es-ES" dirty="0" err="1"/>
                  <a:t>when</a:t>
                </a:r>
                <a:r>
                  <a:rPr lang="es-ES" dirty="0"/>
                  <a:t> </a:t>
                </a:r>
                <a:r>
                  <a:rPr lang="es-ES" dirty="0" err="1"/>
                  <a:t>looking</a:t>
                </a:r>
                <a:r>
                  <a:rPr lang="es-ES" dirty="0"/>
                  <a:t> at </a:t>
                </a:r>
                <a:r>
                  <a:rPr lang="es-ES" b="1" dirty="0" err="1"/>
                  <a:t>equivalent</a:t>
                </a:r>
                <a:r>
                  <a:rPr lang="es-ES" b="1" dirty="0"/>
                  <a:t> </a:t>
                </a:r>
                <a:r>
                  <a:rPr lang="es-ES" b="1" dirty="0" err="1"/>
                  <a:t>profiles</a:t>
                </a:r>
                <a:r>
                  <a:rPr lang="es-ES" dirty="0"/>
                  <a:t>.</a:t>
                </a:r>
              </a:p>
              <a:p>
                <a:r>
                  <a:rPr lang="es-ES" dirty="0"/>
                  <a:t>CICERS </a:t>
                </a:r>
                <a:r>
                  <a:rPr lang="es-ES" b="1" dirty="0"/>
                  <a:t>true </a:t>
                </a:r>
                <a:r>
                  <a:rPr lang="es-ES" b="1" dirty="0" err="1"/>
                  <a:t>core</a:t>
                </a:r>
                <a:r>
                  <a:rPr lang="es-ES" b="1"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GB" dirty="0"/>
                  <a:t> </a:t>
                </a:r>
                <a:r>
                  <a:rPr lang="en-GB" dirty="0" err="1"/>
                  <a:t>measurents</a:t>
                </a:r>
                <a:r>
                  <a:rPr lang="en-GB" dirty="0"/>
                  <a:t> (</a:t>
                </a:r>
                <a14:m>
                  <m:oMath xmlns:m="http://schemas.openxmlformats.org/officeDocument/2006/math">
                    <m:r>
                      <a:rPr lang="es-ES" b="0" i="1" smtClean="0">
                        <a:latin typeface="Cambria Math" panose="02040503050406030204" pitchFamily="18" charset="0"/>
                      </a:rPr>
                      <m:t> </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𝑇</m:t>
                        </m:r>
                      </m:e>
                      <m:sub>
                        <m:r>
                          <a:rPr lang="es-ES" b="0" i="1" smtClean="0">
                            <a:latin typeface="Cambria Math" panose="02040503050406030204" pitchFamily="18" charset="0"/>
                          </a:rPr>
                          <m:t>𝑖</m:t>
                        </m:r>
                      </m:sub>
                      <m:sup>
                        <m:r>
                          <a:rPr lang="es-ES" b="0" i="1" smtClean="0">
                            <a:latin typeface="Cambria Math" panose="02040503050406030204" pitchFamily="18" charset="0"/>
                          </a:rPr>
                          <m:t>𝑐𝑜𝑟𝑒</m:t>
                        </m:r>
                      </m:sup>
                    </m:sSubSup>
                    <m:r>
                      <a:rPr lang="es-ES" b="0" i="1" smtClean="0">
                        <a:latin typeface="Cambria Math" panose="02040503050406030204" pitchFamily="18" charset="0"/>
                      </a:rPr>
                      <m:t>∼2.5</m:t>
                    </m:r>
                  </m:oMath>
                </a14:m>
                <a:r>
                  <a:rPr lang="en-GB" dirty="0"/>
                  <a:t> keV) are </a:t>
                </a:r>
                <a:r>
                  <a:rPr lang="en-GB" b="1" dirty="0"/>
                  <a:t>higher than the extrapolated values</a:t>
                </a:r>
                <a:r>
                  <a:rPr lang="en-GB" dirty="0"/>
                  <a:t> from CXRS profiles (</a:t>
                </a:r>
                <a14:m>
                  <m:oMath xmlns:m="http://schemas.openxmlformats.org/officeDocument/2006/math">
                    <m:r>
                      <a:rPr lang="es-ES" b="0" i="1" smtClean="0">
                        <a:latin typeface="Cambria Math" panose="02040503050406030204" pitchFamily="18" charset="0"/>
                      </a:rPr>
                      <m:t> </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𝑇</m:t>
                        </m:r>
                      </m:e>
                      <m:sub>
                        <m:r>
                          <a:rPr lang="es-ES" b="0" i="1" smtClean="0">
                            <a:latin typeface="Cambria Math" panose="02040503050406030204" pitchFamily="18" charset="0"/>
                          </a:rPr>
                          <m:t>𝑖</m:t>
                        </m:r>
                      </m:sub>
                      <m:sup>
                        <m:r>
                          <a:rPr lang="es-ES" b="0" i="1" smtClean="0">
                            <a:latin typeface="Cambria Math" panose="02040503050406030204" pitchFamily="18" charset="0"/>
                          </a:rPr>
                          <m:t>𝑐𝑜𝑟𝑒</m:t>
                        </m:r>
                      </m:sup>
                    </m:sSubSup>
                    <m:r>
                      <a:rPr lang="es-ES" b="0" i="1" smtClean="0">
                        <a:latin typeface="Cambria Math" panose="02040503050406030204" pitchFamily="18" charset="0"/>
                      </a:rPr>
                      <m:t>∼2.1−2.2</m:t>
                    </m:r>
                  </m:oMath>
                </a14:m>
                <a:r>
                  <a:rPr lang="en-GB" dirty="0"/>
                  <a:t> keV).</a:t>
                </a:r>
              </a:p>
              <a:p>
                <a:r>
                  <a:rPr lang="en-GB" dirty="0"/>
                  <a:t>Possible reason: </a:t>
                </a:r>
                <a:r>
                  <a:rPr lang="en-GB" b="1" dirty="0"/>
                  <a:t>Inaccuracies</a:t>
                </a:r>
                <a:r>
                  <a:rPr lang="en-GB" dirty="0"/>
                  <a:t> in </a:t>
                </a:r>
                <a:r>
                  <a:rPr lang="en-GB" b="1" dirty="0"/>
                  <a:t>flux surface mapping</a:t>
                </a:r>
                <a:r>
                  <a:rPr lang="en-GB" dirty="0"/>
                  <a:t> and presence of </a:t>
                </a:r>
                <a:r>
                  <a:rPr lang="en-GB" b="1" dirty="0"/>
                  <a:t>large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GB" b="1" dirty="0"/>
                  <a:t> gradients</a:t>
                </a:r>
                <a:r>
                  <a:rPr lang="en-GB" dirty="0"/>
                  <a:t>.</a:t>
                </a:r>
              </a:p>
              <a:p>
                <a:endParaRPr lang="en-GB" dirty="0"/>
              </a:p>
            </p:txBody>
          </p:sp>
        </mc:Choice>
        <mc:Fallback xmlns="">
          <p:sp>
            <p:nvSpPr>
              <p:cNvPr id="8" name="Content Placeholder 7">
                <a:extLst>
                  <a:ext uri="{FF2B5EF4-FFF2-40B4-BE49-F238E27FC236}">
                    <a16:creationId xmlns:a16="http://schemas.microsoft.com/office/drawing/2014/main" id="{22739534-E4B5-B19C-F2A8-DF2AE1F9DA21}"/>
                  </a:ext>
                </a:extLst>
              </p:cNvPr>
              <p:cNvSpPr>
                <a:spLocks noGrp="1" noRot="1" noChangeAspect="1" noMove="1" noResize="1" noEditPoints="1" noAdjustHandles="1" noChangeArrowheads="1" noChangeShapeType="1" noTextEdit="1"/>
              </p:cNvSpPr>
              <p:nvPr>
                <p:ph idx="1"/>
              </p:nvPr>
            </p:nvSpPr>
            <p:spPr>
              <a:xfrm>
                <a:off x="606055" y="1158414"/>
                <a:ext cx="11125134" cy="4896544"/>
              </a:xfrm>
              <a:blipFill>
                <a:blip r:embed="rId2"/>
                <a:stretch>
                  <a:fillRect l="-493" t="-498" r="-1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F1B730C8-61C6-D441-8175-C0326D3AD5E6}"/>
                  </a:ext>
                </a:extLst>
              </p:cNvPr>
              <p:cNvSpPr>
                <a:spLocks noGrp="1"/>
              </p:cNvSpPr>
              <p:nvPr>
                <p:ph type="title"/>
              </p:nvPr>
            </p:nvSpPr>
            <p:spPr/>
            <p:txBody>
              <a:bodyPr/>
              <a:lstStyle/>
              <a:p>
                <a:r>
                  <a:rPr lang="es-ES" dirty="0" err="1">
                    <a:latin typeface="Arial"/>
                    <a:cs typeface="Arial"/>
                  </a:rPr>
                  <a:t>Higher</a:t>
                </a:r>
                <a:r>
                  <a:rPr lang="es-ES" dirty="0">
                    <a:latin typeface="Arial"/>
                    <a:cs typeface="Arial"/>
                  </a:rPr>
                  <a:t> </a:t>
                </a:r>
                <a:r>
                  <a:rPr lang="es-ES" dirty="0" err="1">
                    <a:latin typeface="Arial"/>
                    <a:cs typeface="Arial"/>
                  </a:rPr>
                  <a:t>core</a:t>
                </a:r>
                <a:r>
                  <a:rPr lang="es-ES" dirty="0">
                    <a:latin typeface="Arial"/>
                    <a:cs typeface="Arial"/>
                  </a:rPr>
                  <a:t> </a:t>
                </a:r>
                <a14:m>
                  <m:oMath xmlns:m="http://schemas.openxmlformats.org/officeDocument/2006/math">
                    <m:sSub>
                      <m:sSubPr>
                        <m:ctrlPr>
                          <a:rPr lang="es-ES" b="1" i="1" smtClean="0">
                            <a:latin typeface="Cambria Math" panose="02040503050406030204" pitchFamily="18" charset="0"/>
                            <a:cs typeface="Arial"/>
                          </a:rPr>
                        </m:ctrlPr>
                      </m:sSubPr>
                      <m:e>
                        <m:r>
                          <a:rPr lang="es-ES" b="1" i="1" smtClean="0">
                            <a:latin typeface="Cambria Math" panose="02040503050406030204" pitchFamily="18" charset="0"/>
                            <a:cs typeface="Arial"/>
                          </a:rPr>
                          <m:t>𝑻</m:t>
                        </m:r>
                      </m:e>
                      <m:sub>
                        <m:r>
                          <a:rPr lang="es-ES" b="1" i="1" smtClean="0">
                            <a:latin typeface="Cambria Math" panose="02040503050406030204" pitchFamily="18" charset="0"/>
                            <a:cs typeface="Arial"/>
                          </a:rPr>
                          <m:t>𝒊</m:t>
                        </m:r>
                      </m:sub>
                    </m:sSub>
                  </m:oMath>
                </a14:m>
                <a:r>
                  <a:rPr lang="en-US" dirty="0"/>
                  <a:t> measured by CICERS </a:t>
                </a:r>
              </a:p>
            </p:txBody>
          </p:sp>
        </mc:Choice>
        <mc:Fallback xmlns="">
          <p:sp>
            <p:nvSpPr>
              <p:cNvPr id="3" name="Title 2">
                <a:extLst>
                  <a:ext uri="{FF2B5EF4-FFF2-40B4-BE49-F238E27FC236}">
                    <a16:creationId xmlns:a16="http://schemas.microsoft.com/office/drawing/2014/main" id="{F1B730C8-61C6-D441-8175-C0326D3AD5E6}"/>
                  </a:ext>
                </a:extLst>
              </p:cNvPr>
              <p:cNvSpPr>
                <a:spLocks noGrp="1" noRot="1" noChangeAspect="1" noMove="1" noResize="1" noEditPoints="1" noAdjustHandles="1" noChangeArrowheads="1" noChangeShapeType="1" noTextEdit="1"/>
              </p:cNvSpPr>
              <p:nvPr>
                <p:ph type="title"/>
              </p:nvPr>
            </p:nvSpPr>
            <p:spPr>
              <a:blipFill>
                <a:blip r:embed="rId3"/>
                <a:stretch>
                  <a:fillRect l="-1280" t="-24000" b="-4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8DC95ED-B30F-CABD-71F1-A697A43DE412}"/>
              </a:ext>
            </a:extLst>
          </p:cNvPr>
          <p:cNvPicPr>
            <a:picLocks noChangeAspect="1"/>
          </p:cNvPicPr>
          <p:nvPr/>
        </p:nvPicPr>
        <p:blipFill rotWithShape="1">
          <a:blip r:embed="rId4"/>
          <a:srcRect t="7973" r="2947"/>
          <a:stretch/>
        </p:blipFill>
        <p:spPr>
          <a:xfrm>
            <a:off x="335360" y="2798857"/>
            <a:ext cx="11243495" cy="3946468"/>
          </a:xfrm>
          <a:prstGeom prst="rect">
            <a:avLst/>
          </a:prstGeom>
        </p:spPr>
      </p:pic>
      <p:sp>
        <p:nvSpPr>
          <p:cNvPr id="2" name="TextBox 1">
            <a:extLst>
              <a:ext uri="{FF2B5EF4-FFF2-40B4-BE49-F238E27FC236}">
                <a16:creationId xmlns:a16="http://schemas.microsoft.com/office/drawing/2014/main" id="{252C7001-9B0A-0048-5F98-15159D550E1F}"/>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12</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770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8AED4-16E5-12A0-611A-45879B09444D}"/>
              </a:ext>
            </a:extLst>
          </p:cNvPr>
          <p:cNvSpPr>
            <a:spLocks noGrp="1"/>
          </p:cNvSpPr>
          <p:nvPr>
            <p:ph type="title"/>
          </p:nvPr>
        </p:nvSpPr>
        <p:spPr>
          <a:xfrm>
            <a:off x="142853" y="228600"/>
            <a:ext cx="7846115" cy="457200"/>
          </a:xfrm>
        </p:spPr>
        <p:txBody>
          <a:bodyPr/>
          <a:lstStyle/>
          <a:p>
            <a:r>
              <a:rPr lang="en-US">
                <a:latin typeface="Arial"/>
                <a:cs typeface="Arial"/>
              </a:rPr>
              <a:t>Linear interpolation vs. ROI-scaled: NBI blips</a:t>
            </a:r>
          </a:p>
        </p:txBody>
      </p:sp>
      <p:pic>
        <p:nvPicPr>
          <p:cNvPr id="4" name="Picture 3">
            <a:extLst>
              <a:ext uri="{FF2B5EF4-FFF2-40B4-BE49-F238E27FC236}">
                <a16:creationId xmlns:a16="http://schemas.microsoft.com/office/drawing/2014/main" id="{8590FD1B-70D5-B35D-66E5-A9D91E3664A6}"/>
              </a:ext>
            </a:extLst>
          </p:cNvPr>
          <p:cNvPicPr>
            <a:picLocks noChangeAspect="1"/>
          </p:cNvPicPr>
          <p:nvPr/>
        </p:nvPicPr>
        <p:blipFill>
          <a:blip r:embed="rId2"/>
          <a:stretch>
            <a:fillRect/>
          </a:stretch>
        </p:blipFill>
        <p:spPr>
          <a:xfrm>
            <a:off x="223240" y="2357508"/>
            <a:ext cx="11521666" cy="4263203"/>
          </a:xfrm>
          <a:prstGeom prst="rect">
            <a:avLst/>
          </a:prstGeom>
        </p:spPr>
      </p:pic>
      <mc:AlternateContent xmlns:mc="http://schemas.openxmlformats.org/markup-compatibility/2006" xmlns:a14="http://schemas.microsoft.com/office/drawing/2010/main">
        <mc:Choice Requires="a14">
          <p:sp>
            <p:nvSpPr>
              <p:cNvPr id="2" name="Content Placeholder 7">
                <a:extLst>
                  <a:ext uri="{FF2B5EF4-FFF2-40B4-BE49-F238E27FC236}">
                    <a16:creationId xmlns:a16="http://schemas.microsoft.com/office/drawing/2014/main" id="{0B507A29-ED23-B341-0079-64FAD60A0959}"/>
                  </a:ext>
                </a:extLst>
              </p:cNvPr>
              <p:cNvSpPr>
                <a:spLocks noGrp="1"/>
              </p:cNvSpPr>
              <p:nvPr>
                <p:ph idx="1"/>
              </p:nvPr>
            </p:nvSpPr>
            <p:spPr>
              <a:xfrm>
                <a:off x="606055" y="1193086"/>
                <a:ext cx="11125134" cy="1901143"/>
              </a:xfrm>
            </p:spPr>
            <p:txBody>
              <a:bodyPr/>
              <a:lstStyle/>
              <a:p>
                <a:r>
                  <a:rPr lang="es-ES"/>
                  <a:t>NBI S4 </a:t>
                </a:r>
                <a:r>
                  <a:rPr lang="es-ES" b="1" err="1"/>
                  <a:t>blips</a:t>
                </a:r>
                <a:r>
                  <a:rPr lang="es-ES"/>
                  <a:t>: </a:t>
                </a:r>
                <a:r>
                  <a:rPr lang="es-ES" b="1" err="1"/>
                  <a:t>comparison</a:t>
                </a:r>
                <a:r>
                  <a:rPr lang="es-ES"/>
                  <a:t> </a:t>
                </a:r>
                <a:r>
                  <a:rPr lang="es-ES" err="1"/>
                  <a:t>of</a:t>
                </a:r>
                <a:r>
                  <a:rPr lang="es-ES"/>
                  <a:t> </a:t>
                </a:r>
                <a:r>
                  <a:rPr lang="es-ES" b="1"/>
                  <a:t>linear </a:t>
                </a:r>
                <a:r>
                  <a:rPr lang="es-ES" b="1" err="1"/>
                  <a:t>interpolation</a:t>
                </a:r>
                <a:r>
                  <a:rPr lang="es-ES"/>
                  <a:t> vs. </a:t>
                </a:r>
                <a:r>
                  <a:rPr lang="es-ES" b="1"/>
                  <a:t>ROI-</a:t>
                </a:r>
                <a:r>
                  <a:rPr lang="es-ES" b="1" err="1"/>
                  <a:t>scaled</a:t>
                </a:r>
                <a:r>
                  <a:rPr lang="es-ES"/>
                  <a:t> </a:t>
                </a:r>
                <a:r>
                  <a:rPr lang="es-ES" err="1"/>
                  <a:t>background</a:t>
                </a:r>
                <a:r>
                  <a:rPr lang="es-ES"/>
                  <a:t> </a:t>
                </a:r>
                <a:r>
                  <a:rPr lang="es-ES" err="1"/>
                  <a:t>subtraction</a:t>
                </a:r>
                <a:r>
                  <a:rPr lang="es-ES"/>
                  <a:t>.</a:t>
                </a:r>
              </a:p>
              <a:p>
                <a:pPr lvl="1">
                  <a:buFont typeface="Courier New" panose="02070309020205020404" pitchFamily="49" charset="0"/>
                  <a:buChar char="o"/>
                </a:pPr>
                <a:r>
                  <a:rPr lang="es-ES" b="1"/>
                  <a:t>ROI-</a:t>
                </a:r>
                <a:r>
                  <a:rPr lang="es-ES" b="1" err="1"/>
                  <a:t>scaled</a:t>
                </a:r>
                <a:r>
                  <a:rPr lang="es-ES"/>
                  <a:t> </a:t>
                </a:r>
                <a:r>
                  <a:rPr lang="es-ES" err="1"/>
                  <a:t>works</a:t>
                </a:r>
                <a:r>
                  <a:rPr lang="es-ES"/>
                  <a:t> </a:t>
                </a:r>
                <a:r>
                  <a:rPr lang="es-ES" b="1" err="1"/>
                  <a:t>better</a:t>
                </a:r>
                <a:r>
                  <a:rPr lang="es-ES"/>
                  <a:t> </a:t>
                </a:r>
                <a:r>
                  <a:rPr lang="es-ES" err="1"/>
                  <a:t>both</a:t>
                </a:r>
                <a:r>
                  <a:rPr lang="es-ES"/>
                  <a:t> </a:t>
                </a:r>
                <a:r>
                  <a:rPr lang="es-ES" err="1"/>
                  <a:t>for</a:t>
                </a:r>
                <a:r>
                  <a:rPr lang="es-ES"/>
                  <a:t> </a:t>
                </a:r>
                <a:r>
                  <a:rPr lang="es-ES" err="1"/>
                  <a:t>continuous</a:t>
                </a:r>
                <a:r>
                  <a:rPr lang="es-ES"/>
                  <a:t> </a:t>
                </a:r>
                <a:r>
                  <a:rPr lang="es-ES" err="1"/>
                  <a:t>injection</a:t>
                </a:r>
                <a:r>
                  <a:rPr lang="es-ES"/>
                  <a:t> and </a:t>
                </a:r>
                <a:r>
                  <a:rPr lang="es-ES" err="1"/>
                  <a:t>blips</a:t>
                </a:r>
                <a:r>
                  <a:rPr lang="es-ES"/>
                  <a:t>.</a:t>
                </a:r>
              </a:p>
              <a:p>
                <a:r>
                  <a:rPr lang="es-ES" b="1" err="1"/>
                  <a:t>Same</a:t>
                </a:r>
                <a:r>
                  <a:rPr lang="es-ES"/>
                  <a:t> </a:t>
                </a:r>
                <a:r>
                  <a:rPr lang="es-ES" err="1"/>
                  <a:t>characteristics</a:t>
                </a:r>
                <a:r>
                  <a:rPr lang="es-ES"/>
                  <a:t> as </a:t>
                </a:r>
                <a:r>
                  <a:rPr lang="es-ES" b="1" err="1"/>
                  <a:t>previous</a:t>
                </a:r>
                <a:r>
                  <a:rPr lang="es-ES" b="1"/>
                  <a:t> </a:t>
                </a:r>
                <a:r>
                  <a:rPr lang="es-ES" b="1" err="1"/>
                  <a:t>discharge</a:t>
                </a:r>
                <a:r>
                  <a:rPr lang="es-ES"/>
                  <a:t> </a:t>
                </a:r>
                <a:r>
                  <a:rPr lang="es-ES" err="1"/>
                  <a:t>shown</a:t>
                </a:r>
                <a:r>
                  <a:rPr lang="es-ES"/>
                  <a:t> are </a:t>
                </a:r>
                <a:r>
                  <a:rPr lang="es-ES" err="1"/>
                  <a:t>observed</a:t>
                </a:r>
                <a:r>
                  <a:rPr lang="es-ES"/>
                  <a:t> in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s-ES"/>
                  <a:t> map.</a:t>
                </a:r>
              </a:p>
              <a:p>
                <a:pPr marL="0" indent="0">
                  <a:buNone/>
                </a:pPr>
                <a:r>
                  <a:rPr lang="es-ES"/>
                  <a:t> </a:t>
                </a:r>
                <a:endParaRPr lang="en-GB"/>
              </a:p>
            </p:txBody>
          </p:sp>
        </mc:Choice>
        <mc:Fallback xmlns="">
          <p:sp>
            <p:nvSpPr>
              <p:cNvPr id="2" name="Content Placeholder 7">
                <a:extLst>
                  <a:ext uri="{FF2B5EF4-FFF2-40B4-BE49-F238E27FC236}">
                    <a16:creationId xmlns:a16="http://schemas.microsoft.com/office/drawing/2014/main" id="{0B507A29-ED23-B341-0079-64FAD60A0959}"/>
                  </a:ext>
                </a:extLst>
              </p:cNvPr>
              <p:cNvSpPr>
                <a:spLocks noGrp="1" noRot="1" noChangeAspect="1" noMove="1" noResize="1" noEditPoints="1" noAdjustHandles="1" noChangeArrowheads="1" noChangeShapeType="1" noTextEdit="1"/>
              </p:cNvSpPr>
              <p:nvPr>
                <p:ph idx="1"/>
              </p:nvPr>
            </p:nvSpPr>
            <p:spPr>
              <a:xfrm>
                <a:off x="606055" y="1193086"/>
                <a:ext cx="11125134" cy="1901143"/>
              </a:xfrm>
              <a:blipFill>
                <a:blip r:embed="rId3"/>
                <a:stretch>
                  <a:fillRect l="-493" t="-160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3E5740B-E04F-63DE-4D04-273542E4BAEA}"/>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13</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03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058FC5-02C4-DCC0-448F-E9C524225D71}"/>
              </a:ext>
            </a:extLst>
          </p:cNvPr>
          <p:cNvGrpSpPr/>
          <p:nvPr/>
        </p:nvGrpSpPr>
        <p:grpSpPr>
          <a:xfrm>
            <a:off x="5703676" y="1734716"/>
            <a:ext cx="6401963" cy="4260804"/>
            <a:chOff x="6230607" y="1903128"/>
            <a:chExt cx="5673038" cy="3775669"/>
          </a:xfrm>
        </p:grpSpPr>
        <p:pic>
          <p:nvPicPr>
            <p:cNvPr id="5" name="Picture 4">
              <a:extLst>
                <a:ext uri="{FF2B5EF4-FFF2-40B4-BE49-F238E27FC236}">
                  <a16:creationId xmlns:a16="http://schemas.microsoft.com/office/drawing/2014/main" id="{74750BB3-4A7B-57D6-31D9-F74F9FB5F9D7}"/>
                </a:ext>
              </a:extLst>
            </p:cNvPr>
            <p:cNvPicPr>
              <a:picLocks noChangeAspect="1"/>
            </p:cNvPicPr>
            <p:nvPr/>
          </p:nvPicPr>
          <p:blipFill rotWithShape="1">
            <a:blip r:embed="rId2"/>
            <a:srcRect t="7973" r="49928"/>
            <a:stretch/>
          </p:blipFill>
          <p:spPr>
            <a:xfrm>
              <a:off x="6230607" y="1928624"/>
              <a:ext cx="5512292" cy="3750173"/>
            </a:xfrm>
            <a:prstGeom prst="rect">
              <a:avLst/>
            </a:prstGeom>
          </p:spPr>
        </p:pic>
        <p:pic>
          <p:nvPicPr>
            <p:cNvPr id="6" name="Picture 5">
              <a:extLst>
                <a:ext uri="{FF2B5EF4-FFF2-40B4-BE49-F238E27FC236}">
                  <a16:creationId xmlns:a16="http://schemas.microsoft.com/office/drawing/2014/main" id="{B1AD7135-5300-73B7-1933-987C557313C6}"/>
                </a:ext>
              </a:extLst>
            </p:cNvPr>
            <p:cNvPicPr>
              <a:picLocks noChangeAspect="1"/>
            </p:cNvPicPr>
            <p:nvPr/>
          </p:nvPicPr>
          <p:blipFill rotWithShape="1">
            <a:blip r:embed="rId2"/>
            <a:srcRect l="51088" t="7973" r="46841"/>
            <a:stretch/>
          </p:blipFill>
          <p:spPr>
            <a:xfrm>
              <a:off x="11675678" y="1903128"/>
              <a:ext cx="227967" cy="3750173"/>
            </a:xfrm>
            <a:prstGeom prst="rect">
              <a:avLst/>
            </a:prstGeom>
          </p:spPr>
        </p:pic>
      </p:gr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FC9AAE5-E80E-31DA-49F2-EE867112839F}"/>
                  </a:ext>
                </a:extLst>
              </p:cNvPr>
              <p:cNvSpPr>
                <a:spLocks noGrp="1"/>
              </p:cNvSpPr>
              <p:nvPr>
                <p:ph idx="1"/>
              </p:nvPr>
            </p:nvSpPr>
            <p:spPr>
              <a:xfrm>
                <a:off x="421419" y="1286509"/>
                <a:ext cx="5928160" cy="4896544"/>
              </a:xfrm>
            </p:spPr>
            <p:txBody>
              <a:bodyPr>
                <a:normAutofit/>
              </a:bodyPr>
              <a:lstStyle/>
              <a:p>
                <a:r>
                  <a:rPr lang="es-ES" b="1" dirty="0"/>
                  <a:t>CICERS</a:t>
                </a:r>
                <a:r>
                  <a:rPr lang="es-ES" dirty="0"/>
                  <a:t> has </a:t>
                </a:r>
                <a:r>
                  <a:rPr lang="es-ES" dirty="0" err="1"/>
                  <a:t>been</a:t>
                </a:r>
                <a:r>
                  <a:rPr lang="es-ES" dirty="0"/>
                  <a:t> </a:t>
                </a:r>
                <a:r>
                  <a:rPr lang="es-ES" dirty="0" err="1"/>
                  <a:t>installed</a:t>
                </a:r>
                <a:r>
                  <a:rPr lang="es-ES" dirty="0"/>
                  <a:t> at W7-X</a:t>
                </a:r>
                <a:r>
                  <a:rPr lang="en-GB" dirty="0"/>
                  <a:t>.</a:t>
                </a:r>
              </a:p>
              <a:p>
                <a:r>
                  <a:rPr lang="en-GB" dirty="0"/>
                  <a:t>Precise system characterization for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s-ES" dirty="0"/>
                  <a:t>   </a:t>
                </a:r>
                <a:r>
                  <a:rPr lang="es-ES" dirty="0" err="1"/>
                  <a:t>measurements</a:t>
                </a:r>
                <a:r>
                  <a:rPr lang="es-ES" dirty="0"/>
                  <a:t> </a:t>
                </a:r>
                <a:r>
                  <a:rPr lang="es-ES" dirty="0" err="1"/>
                  <a:t>have</a:t>
                </a:r>
                <a:r>
                  <a:rPr lang="es-ES" dirty="0"/>
                  <a:t> </a:t>
                </a:r>
                <a:r>
                  <a:rPr lang="es-ES" dirty="0" err="1"/>
                  <a:t>been</a:t>
                </a:r>
                <a:r>
                  <a:rPr lang="es-ES" dirty="0"/>
                  <a:t> </a:t>
                </a:r>
                <a:r>
                  <a:rPr lang="es-ES" dirty="0" err="1"/>
                  <a:t>developed</a:t>
                </a:r>
                <a:r>
                  <a:rPr lang="es-ES" dirty="0"/>
                  <a:t>.</a:t>
                </a:r>
              </a:p>
              <a:p>
                <a:r>
                  <a:rPr lang="es-ES" b="1" dirty="0" err="1"/>
                  <a:t>Signal</a:t>
                </a:r>
                <a:r>
                  <a:rPr lang="es-ES" b="1" dirty="0"/>
                  <a:t> </a:t>
                </a:r>
                <a:r>
                  <a:rPr lang="es-ES" b="1" dirty="0" err="1"/>
                  <a:t>processing</a:t>
                </a:r>
                <a:r>
                  <a:rPr lang="es-ES" dirty="0"/>
                  <a:t> </a:t>
                </a:r>
                <a:r>
                  <a:rPr lang="es-ES" dirty="0" err="1"/>
                  <a:t>is</a:t>
                </a:r>
                <a:r>
                  <a:rPr lang="es-ES" dirty="0"/>
                  <a:t> </a:t>
                </a:r>
                <a:r>
                  <a:rPr lang="es-ES" dirty="0" err="1"/>
                  <a:t>introduced</a:t>
                </a:r>
                <a:r>
                  <a:rPr lang="es-ES" dirty="0"/>
                  <a:t>:</a:t>
                </a:r>
              </a:p>
              <a:p>
                <a:pPr lvl="1">
                  <a:buFont typeface="Courier New" panose="02070309020205020404" pitchFamily="49" charset="0"/>
                  <a:buChar char="o"/>
                </a:pPr>
                <a:r>
                  <a:rPr lang="es-ES" b="1" dirty="0"/>
                  <a:t>Non-</a:t>
                </a:r>
                <a:r>
                  <a:rPr lang="es-ES" b="1" dirty="0" err="1"/>
                  <a:t>rigourous</a:t>
                </a:r>
                <a:r>
                  <a:rPr lang="es-ES" dirty="0"/>
                  <a:t> </a:t>
                </a:r>
                <a:r>
                  <a:rPr lang="es-ES" dirty="0" err="1"/>
                  <a:t>approach</a:t>
                </a:r>
                <a:r>
                  <a:rPr lang="es-ES" dirty="0"/>
                  <a:t> </a:t>
                </a:r>
                <a:r>
                  <a:rPr lang="es-ES" dirty="0" err="1"/>
                  <a:t>for</a:t>
                </a:r>
                <a:r>
                  <a:rPr lang="es-ES" dirty="0"/>
                  <a:t> </a:t>
                </a:r>
                <a:r>
                  <a:rPr lang="es-ES" b="1" dirty="0" err="1"/>
                  <a:t>background</a:t>
                </a:r>
                <a:r>
                  <a:rPr lang="es-ES" b="1" dirty="0"/>
                  <a:t> </a:t>
                </a:r>
                <a:r>
                  <a:rPr lang="es-ES" b="1" dirty="0" err="1"/>
                  <a:t>subtraction</a:t>
                </a:r>
                <a:r>
                  <a:rPr lang="es-ES" dirty="0"/>
                  <a:t>. </a:t>
                </a:r>
              </a:p>
              <a:p>
                <a:pPr lvl="1">
                  <a:buFont typeface="Courier New" panose="02070309020205020404" pitchFamily="49" charset="0"/>
                  <a:buChar char="o"/>
                </a:pPr>
                <a:r>
                  <a:rPr lang="es-ES" b="1" dirty="0" err="1"/>
                  <a:t>Image</a:t>
                </a:r>
                <a:r>
                  <a:rPr lang="es-ES" b="1" dirty="0"/>
                  <a:t> </a:t>
                </a:r>
                <a:r>
                  <a:rPr lang="es-ES" b="1" dirty="0" err="1"/>
                  <a:t>denoising</a:t>
                </a:r>
                <a:r>
                  <a:rPr lang="es-ES" dirty="0"/>
                  <a:t>.</a:t>
                </a:r>
              </a:p>
              <a:p>
                <a:r>
                  <a:rPr lang="es-ES" b="0" dirty="0" err="1"/>
                  <a:t>First</a:t>
                </a:r>
                <a:r>
                  <a:rPr lang="es-ES" b="0"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s-ES" b="1" dirty="0"/>
                  <a:t> </a:t>
                </a:r>
                <a:r>
                  <a:rPr lang="es-ES" b="1" dirty="0" err="1"/>
                  <a:t>maps</a:t>
                </a:r>
                <a:r>
                  <a:rPr lang="es-ES" dirty="0"/>
                  <a:t> are </a:t>
                </a:r>
                <a:r>
                  <a:rPr lang="es-ES" dirty="0" err="1"/>
                  <a:t>derived</a:t>
                </a:r>
                <a:r>
                  <a:rPr lang="es-ES" dirty="0"/>
                  <a:t>:</a:t>
                </a:r>
              </a:p>
              <a:p>
                <a:pPr lvl="1">
                  <a:buFont typeface="Courier New" panose="02070309020205020404" pitchFamily="49" charset="0"/>
                  <a:buChar char="o"/>
                </a:pPr>
                <a:r>
                  <a:rPr lang="es-ES" b="1" dirty="0" err="1"/>
                  <a:t>Excellent</a:t>
                </a:r>
                <a:r>
                  <a:rPr lang="es-ES" b="1" dirty="0"/>
                  <a:t> </a:t>
                </a:r>
                <a:r>
                  <a:rPr lang="es-ES" b="1" dirty="0" err="1"/>
                  <a:t>agreement</a:t>
                </a:r>
                <a:r>
                  <a:rPr lang="es-ES" dirty="0"/>
                  <a:t> </a:t>
                </a:r>
                <a:r>
                  <a:rPr lang="es-ES" dirty="0" err="1"/>
                  <a:t>for</a:t>
                </a:r>
                <a:r>
                  <a:rPr lang="es-ES" dirty="0"/>
                  <a:t> ‘</a:t>
                </a:r>
                <a:r>
                  <a:rPr lang="es-ES" dirty="0" err="1"/>
                  <a:t>equivalent</a:t>
                </a:r>
                <a:r>
                  <a:rPr lang="es-ES" dirty="0"/>
                  <a:t>’ </a:t>
                </a:r>
                <a:r>
                  <a:rPr lang="es-ES" dirty="0" err="1"/>
                  <a:t>profiles</a:t>
                </a:r>
                <a:r>
                  <a:rPr lang="es-ES" dirty="0"/>
                  <a:t>.</a:t>
                </a:r>
              </a:p>
              <a:p>
                <a:pPr lvl="1">
                  <a:buFont typeface="Courier New" panose="02070309020205020404" pitchFamily="49" charset="0"/>
                  <a:buChar char="o"/>
                </a:pPr>
                <a:r>
                  <a:rPr lang="es-ES" b="1" dirty="0" err="1"/>
                  <a:t>Higher</a:t>
                </a:r>
                <a:r>
                  <a:rPr lang="es-ES" b="1" dirty="0"/>
                  <a:t> true </a:t>
                </a:r>
                <a:r>
                  <a:rPr lang="es-ES" b="1" dirty="0" err="1"/>
                  <a:t>core</a:t>
                </a:r>
                <a:r>
                  <a:rPr lang="es-ES" b="1"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s-ES" dirty="0"/>
                  <a:t> </a:t>
                </a:r>
                <a:r>
                  <a:rPr lang="es-ES" dirty="0" err="1"/>
                  <a:t>measured</a:t>
                </a:r>
                <a:r>
                  <a:rPr lang="es-ES" dirty="0"/>
                  <a:t> </a:t>
                </a:r>
                <a:r>
                  <a:rPr lang="es-ES" dirty="0" err="1"/>
                  <a:t>by</a:t>
                </a:r>
                <a:r>
                  <a:rPr lang="es-ES" dirty="0"/>
                  <a:t> CICERS.</a:t>
                </a:r>
              </a:p>
              <a:p>
                <a:r>
                  <a:rPr lang="es-ES" dirty="0" err="1"/>
                  <a:t>Foreseen</a:t>
                </a:r>
                <a:r>
                  <a:rPr lang="es-ES" dirty="0"/>
                  <a:t> </a:t>
                </a:r>
                <a:r>
                  <a:rPr lang="es-ES" dirty="0" err="1"/>
                  <a:t>work</a:t>
                </a:r>
                <a:r>
                  <a:rPr lang="es-ES" dirty="0"/>
                  <a:t>:</a:t>
                </a:r>
              </a:p>
              <a:p>
                <a:pPr lvl="1">
                  <a:buFont typeface="Courier New" panose="02070309020205020404" pitchFamily="49" charset="0"/>
                  <a:buChar char="o"/>
                </a:pPr>
                <a:r>
                  <a:rPr lang="es-ES" dirty="0" err="1"/>
                  <a:t>Background</a:t>
                </a:r>
                <a:r>
                  <a:rPr lang="es-ES" dirty="0"/>
                  <a:t> </a:t>
                </a:r>
                <a:r>
                  <a:rPr lang="es-ES" dirty="0" err="1"/>
                  <a:t>substraction</a:t>
                </a:r>
                <a:r>
                  <a:rPr lang="es-ES" dirty="0"/>
                  <a:t>.</a:t>
                </a:r>
              </a:p>
              <a:p>
                <a:pPr lvl="1">
                  <a:buFont typeface="Courier New" panose="02070309020205020404" pitchFamily="49" charset="0"/>
                  <a:buChar char="o"/>
                </a:pPr>
                <a:r>
                  <a:rPr lang="es-ES" dirty="0" err="1"/>
                  <a:t>Derivation</a:t>
                </a:r>
                <a:r>
                  <a:rPr lang="es-ES" dirty="0"/>
                  <a:t> </a:t>
                </a:r>
                <a:r>
                  <a:rPr lang="es-ES" dirty="0" err="1"/>
                  <a:t>of</a:t>
                </a:r>
                <a:r>
                  <a:rPr lang="es-ES" dirty="0"/>
                  <a: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𝑛</m:t>
                        </m:r>
                      </m:e>
                      <m:sub>
                        <m:r>
                          <a:rPr lang="es-ES" b="0" i="1" smtClean="0">
                            <a:latin typeface="Cambria Math" panose="02040503050406030204" pitchFamily="18" charset="0"/>
                          </a:rPr>
                          <m:t>𝑍</m:t>
                        </m:r>
                      </m:sub>
                    </m:sSub>
                  </m:oMath>
                </a14:m>
                <a:r>
                  <a:rPr lang="es-ES" dirty="0"/>
                  <a:t> and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𝑍</m:t>
                        </m:r>
                      </m:sub>
                    </m:sSub>
                  </m:oMath>
                </a14:m>
                <a:r>
                  <a:rPr lang="es-ES" dirty="0"/>
                  <a:t>.</a:t>
                </a:r>
              </a:p>
            </p:txBody>
          </p:sp>
        </mc:Choice>
        <mc:Fallback xmlns="">
          <p:sp>
            <p:nvSpPr>
              <p:cNvPr id="2" name="Content Placeholder 1">
                <a:extLst>
                  <a:ext uri="{FF2B5EF4-FFF2-40B4-BE49-F238E27FC236}">
                    <a16:creationId xmlns:a16="http://schemas.microsoft.com/office/drawing/2014/main" id="{2FC9AAE5-E80E-31DA-49F2-EE867112839F}"/>
                  </a:ext>
                </a:extLst>
              </p:cNvPr>
              <p:cNvSpPr>
                <a:spLocks noGrp="1" noRot="1" noChangeAspect="1" noMove="1" noResize="1" noEditPoints="1" noAdjustHandles="1" noChangeArrowheads="1" noChangeShapeType="1" noTextEdit="1"/>
              </p:cNvSpPr>
              <p:nvPr>
                <p:ph idx="1"/>
              </p:nvPr>
            </p:nvSpPr>
            <p:spPr>
              <a:xfrm>
                <a:off x="421419" y="1286509"/>
                <a:ext cx="5928160" cy="4896544"/>
              </a:xfrm>
              <a:blipFill>
                <a:blip r:embed="rId3"/>
                <a:stretch>
                  <a:fillRect l="-925" t="-49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C67E00A-F5C9-B42E-398F-F8C48E57CD12}"/>
              </a:ext>
            </a:extLst>
          </p:cNvPr>
          <p:cNvSpPr>
            <a:spLocks noGrp="1"/>
          </p:cNvSpPr>
          <p:nvPr>
            <p:ph type="title"/>
          </p:nvPr>
        </p:nvSpPr>
        <p:spPr/>
        <p:txBody>
          <a:bodyPr/>
          <a:lstStyle/>
          <a:p>
            <a:r>
              <a:rPr lang="es-ES" dirty="0" err="1"/>
              <a:t>Conclusions</a:t>
            </a:r>
            <a:endParaRPr lang="en-GB" dirty="0"/>
          </a:p>
        </p:txBody>
      </p:sp>
      <p:sp>
        <p:nvSpPr>
          <p:cNvPr id="7" name="TextBox 6">
            <a:extLst>
              <a:ext uri="{FF2B5EF4-FFF2-40B4-BE49-F238E27FC236}">
                <a16:creationId xmlns:a16="http://schemas.microsoft.com/office/drawing/2014/main" id="{596641D9-1531-ACA5-8D31-929E6C9EC819}"/>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14</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083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E3ECE45-1685-6A20-8E8F-98FB62555598}"/>
                  </a:ext>
                </a:extLst>
              </p:cNvPr>
              <p:cNvSpPr>
                <a:spLocks noGrp="1"/>
              </p:cNvSpPr>
              <p:nvPr>
                <p:ph idx="1"/>
              </p:nvPr>
            </p:nvSpPr>
            <p:spPr>
              <a:xfrm>
                <a:off x="343214" y="1448008"/>
                <a:ext cx="4215442" cy="820527"/>
              </a:xfrm>
            </p:spPr>
            <p:txBody>
              <a:bodyPr vert="horz" lIns="91440" tIns="45720" rIns="91440" bIns="45720" rtlCol="0" anchor="t">
                <a:normAutofit/>
              </a:bodyPr>
              <a:lstStyle/>
              <a:p>
                <a:r>
                  <a:rPr lang="en-US" dirty="0">
                    <a:latin typeface="Arial"/>
                    <a:cs typeface="Arial"/>
                  </a:rPr>
                  <a:t>Core </a:t>
                </a:r>
                <a14:m>
                  <m:oMath xmlns:m="http://schemas.openxmlformats.org/officeDocument/2006/math">
                    <m:sSub>
                      <m:sSubPr>
                        <m:ctrlPr>
                          <a:rPr lang="es-ES" b="0" i="1" smtClean="0">
                            <a:latin typeface="Cambria Math" panose="02040503050406030204" pitchFamily="18" charset="0"/>
                            <a:cs typeface="Arial"/>
                          </a:rPr>
                        </m:ctrlPr>
                      </m:sSubPr>
                      <m:e>
                        <m:r>
                          <a:rPr lang="es-ES" b="0" i="1" smtClean="0">
                            <a:latin typeface="Cambria Math" panose="02040503050406030204" pitchFamily="18" charset="0"/>
                            <a:cs typeface="Arial"/>
                          </a:rPr>
                          <m:t>𝑇</m:t>
                        </m:r>
                      </m:e>
                      <m:sub>
                        <m:r>
                          <a:rPr lang="es-ES" b="0" i="1" smtClean="0">
                            <a:latin typeface="Cambria Math" panose="02040503050406030204" pitchFamily="18" charset="0"/>
                            <a:cs typeface="Arial"/>
                          </a:rPr>
                          <m:t>𝑖</m:t>
                        </m:r>
                      </m:sub>
                    </m:sSub>
                  </m:oMath>
                </a14:m>
                <a:r>
                  <a:rPr lang="en-US" dirty="0">
                    <a:latin typeface="Arial"/>
                    <a:cs typeface="Arial"/>
                  </a:rPr>
                  <a:t> asymmetry during plasma program.</a:t>
                </a:r>
              </a:p>
              <a:p>
                <a:endParaRPr lang="en-US" dirty="0"/>
              </a:p>
            </p:txBody>
          </p:sp>
        </mc:Choice>
        <mc:Fallback xmlns="">
          <p:sp>
            <p:nvSpPr>
              <p:cNvPr id="2" name="Content Placeholder 1">
                <a:extLst>
                  <a:ext uri="{FF2B5EF4-FFF2-40B4-BE49-F238E27FC236}">
                    <a16:creationId xmlns:a16="http://schemas.microsoft.com/office/drawing/2014/main" id="{CE3ECE45-1685-6A20-8E8F-98FB62555598}"/>
                  </a:ext>
                </a:extLst>
              </p:cNvPr>
              <p:cNvSpPr>
                <a:spLocks noGrp="1" noRot="1" noChangeAspect="1" noMove="1" noResize="1" noEditPoints="1" noAdjustHandles="1" noChangeArrowheads="1" noChangeShapeType="1" noTextEdit="1"/>
              </p:cNvSpPr>
              <p:nvPr>
                <p:ph idx="1"/>
              </p:nvPr>
            </p:nvSpPr>
            <p:spPr>
              <a:xfrm>
                <a:off x="343214" y="1448008"/>
                <a:ext cx="4215442" cy="820527"/>
              </a:xfrm>
              <a:blipFill>
                <a:blip r:embed="rId2"/>
                <a:stretch>
                  <a:fillRect l="-1301" t="-373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03CF82C-AA39-65A7-73BD-74521E6510F0}"/>
              </a:ext>
            </a:extLst>
          </p:cNvPr>
          <p:cNvSpPr>
            <a:spLocks noGrp="1"/>
          </p:cNvSpPr>
          <p:nvPr>
            <p:ph type="title"/>
          </p:nvPr>
        </p:nvSpPr>
        <p:spPr/>
        <p:txBody>
          <a:bodyPr/>
          <a:lstStyle/>
          <a:p>
            <a:r>
              <a:rPr lang="en-US" dirty="0">
                <a:latin typeface="Arial"/>
                <a:cs typeface="Arial"/>
              </a:rPr>
              <a:t>Backup</a:t>
            </a:r>
            <a:endParaRPr lang="en-US" dirty="0"/>
          </a:p>
        </p:txBody>
      </p:sp>
      <p:pic>
        <p:nvPicPr>
          <p:cNvPr id="4" name="Picture 3">
            <a:extLst>
              <a:ext uri="{FF2B5EF4-FFF2-40B4-BE49-F238E27FC236}">
                <a16:creationId xmlns:a16="http://schemas.microsoft.com/office/drawing/2014/main" id="{C945563B-4369-7BCE-3FCD-365F86D9E856}"/>
              </a:ext>
            </a:extLst>
          </p:cNvPr>
          <p:cNvPicPr>
            <a:picLocks noChangeAspect="1"/>
          </p:cNvPicPr>
          <p:nvPr/>
        </p:nvPicPr>
        <p:blipFill>
          <a:blip r:embed="rId3"/>
          <a:stretch>
            <a:fillRect/>
          </a:stretch>
        </p:blipFill>
        <p:spPr>
          <a:xfrm>
            <a:off x="4791033" y="1140909"/>
            <a:ext cx="7195006" cy="5480648"/>
          </a:xfrm>
          <a:prstGeom prst="rect">
            <a:avLst/>
          </a:prstGeom>
        </p:spPr>
      </p:pic>
      <p:pic>
        <p:nvPicPr>
          <p:cNvPr id="5" name="Picture 4">
            <a:extLst>
              <a:ext uri="{FF2B5EF4-FFF2-40B4-BE49-F238E27FC236}">
                <a16:creationId xmlns:a16="http://schemas.microsoft.com/office/drawing/2014/main" id="{74CD6097-35A3-CB18-9DF0-DA8B1B87117D}"/>
              </a:ext>
            </a:extLst>
          </p:cNvPr>
          <p:cNvPicPr>
            <a:picLocks noChangeAspect="1"/>
          </p:cNvPicPr>
          <p:nvPr/>
        </p:nvPicPr>
        <p:blipFill>
          <a:blip r:embed="rId4"/>
          <a:stretch>
            <a:fillRect/>
          </a:stretch>
        </p:blipFill>
        <p:spPr>
          <a:xfrm>
            <a:off x="110836" y="2268536"/>
            <a:ext cx="4816416" cy="3215461"/>
          </a:xfrm>
          <a:prstGeom prst="rect">
            <a:avLst/>
          </a:prstGeom>
        </p:spPr>
      </p:pic>
    </p:spTree>
    <p:extLst>
      <p:ext uri="{BB962C8B-B14F-4D97-AF65-F5344CB8AC3E}">
        <p14:creationId xmlns:p14="http://schemas.microsoft.com/office/powerpoint/2010/main" val="408431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6ECD92C-6CC3-141D-97C7-44255D4C4F4C}"/>
                  </a:ext>
                </a:extLst>
              </p:cNvPr>
              <p:cNvSpPr>
                <a:spLocks noGrp="1"/>
              </p:cNvSpPr>
              <p:nvPr>
                <p:ph idx="1"/>
              </p:nvPr>
            </p:nvSpPr>
            <p:spPr>
              <a:xfrm>
                <a:off x="127193" y="873354"/>
                <a:ext cx="6401528" cy="1259996"/>
              </a:xfrm>
            </p:spPr>
            <p:txBody>
              <a:bodyPr vert="horz" lIns="91440" tIns="45720" rIns="91440" bIns="45720" rtlCol="0" anchor="t">
                <a:normAutofit/>
              </a:bodyPr>
              <a:lstStyle/>
              <a:p>
                <a:endParaRPr lang="en-US" dirty="0">
                  <a:latin typeface="Arial"/>
                  <a:cs typeface="Arial"/>
                </a:endParaRPr>
              </a:p>
              <a:p>
                <a:r>
                  <a:rPr lang="en-US" dirty="0"/>
                  <a:t>CIS</a:t>
                </a:r>
                <a:r>
                  <a:rPr lang="en-US" b="1" dirty="0"/>
                  <a:t> </a:t>
                </a:r>
                <a14:m>
                  <m:oMath xmlns:m="http://schemas.openxmlformats.org/officeDocument/2006/math">
                    <m:r>
                      <a:rPr lang="es-ES" b="1" i="1" smtClean="0">
                        <a:latin typeface="Cambria Math" panose="02040503050406030204" pitchFamily="18" charset="0"/>
                      </a:rPr>
                      <m:t>→</m:t>
                    </m:r>
                  </m:oMath>
                </a14:m>
                <a:r>
                  <a:rPr lang="en-US" dirty="0"/>
                  <a:t> Polarization interferometry with </a:t>
                </a:r>
                <a:r>
                  <a:rPr lang="en-US" b="1" dirty="0"/>
                  <a:t>birefringent crystals</a:t>
                </a:r>
                <a:r>
                  <a:rPr lang="en-US" dirty="0"/>
                  <a:t>.   </a:t>
                </a: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p:txBody>
          </p:sp>
        </mc:Choice>
        <mc:Fallback xmlns="">
          <p:sp>
            <p:nvSpPr>
              <p:cNvPr id="2" name="Content Placeholder 1">
                <a:extLst>
                  <a:ext uri="{FF2B5EF4-FFF2-40B4-BE49-F238E27FC236}">
                    <a16:creationId xmlns:a16="http://schemas.microsoft.com/office/drawing/2014/main" id="{86ECD92C-6CC3-141D-97C7-44255D4C4F4C}"/>
                  </a:ext>
                </a:extLst>
              </p:cNvPr>
              <p:cNvSpPr>
                <a:spLocks noGrp="1" noRot="1" noChangeAspect="1" noMove="1" noResize="1" noEditPoints="1" noAdjustHandles="1" noChangeArrowheads="1" noChangeShapeType="1" noTextEdit="1"/>
              </p:cNvSpPr>
              <p:nvPr>
                <p:ph idx="1"/>
              </p:nvPr>
            </p:nvSpPr>
            <p:spPr>
              <a:xfrm>
                <a:off x="127193" y="873354"/>
                <a:ext cx="6401528" cy="1259996"/>
              </a:xfrm>
              <a:blipFill>
                <a:blip r:embed="rId3"/>
                <a:stretch>
                  <a:fillRect l="-85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43921BE-C95B-8257-3640-D4F1CEE65E3C}"/>
              </a:ext>
            </a:extLst>
          </p:cNvPr>
          <p:cNvSpPr>
            <a:spLocks noGrp="1"/>
          </p:cNvSpPr>
          <p:nvPr>
            <p:ph type="title"/>
          </p:nvPr>
        </p:nvSpPr>
        <p:spPr>
          <a:xfrm>
            <a:off x="306785" y="211036"/>
            <a:ext cx="9518848" cy="457200"/>
          </a:xfrm>
        </p:spPr>
        <p:txBody>
          <a:bodyPr/>
          <a:lstStyle/>
          <a:p>
            <a:r>
              <a:rPr lang="en-US" dirty="0">
                <a:latin typeface="Arial"/>
                <a:cs typeface="Arial"/>
              </a:rPr>
              <a:t>CIS basics</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B011DE-B8A8-7752-D381-B2C85B27589D}"/>
                  </a:ext>
                </a:extLst>
              </p:cNvPr>
              <p:cNvSpPr txBox="1"/>
              <p:nvPr/>
            </p:nvSpPr>
            <p:spPr>
              <a:xfrm>
                <a:off x="7849204" y="-1738718"/>
                <a:ext cx="2392899"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𝑆</m:t>
                      </m:r>
                      <m:r>
                        <a:rPr lang="es-ES" sz="2200" b="0" i="1" smtClean="0">
                          <a:latin typeface="Cambria Math" panose="02040503050406030204" pitchFamily="18" charset="0"/>
                        </a:rPr>
                        <m:t>=</m:t>
                      </m:r>
                      <m:f>
                        <m:fPr>
                          <m:ctrlPr>
                            <a:rPr lang="es-ES" sz="2200" b="0" i="1" smtClean="0">
                              <a:latin typeface="Cambria Math" panose="02040503050406030204" pitchFamily="18" charset="0"/>
                            </a:rPr>
                          </m:ctrlPr>
                        </m:fPr>
                        <m:num>
                          <m:sSub>
                            <m:sSubPr>
                              <m:ctrlPr>
                                <a:rPr lang="es-ES" sz="2200" b="0" i="1" smtClean="0">
                                  <a:latin typeface="Cambria Math" panose="02040503050406030204" pitchFamily="18" charset="0"/>
                                </a:rPr>
                              </m:ctrlPr>
                            </m:sSubPr>
                            <m:e>
                              <m:r>
                                <a:rPr lang="es-ES" sz="2200" b="0" i="1" smtClean="0">
                                  <a:latin typeface="Cambria Math" panose="02040503050406030204" pitchFamily="18" charset="0"/>
                                </a:rPr>
                                <m:t>𝐼</m:t>
                              </m:r>
                            </m:e>
                            <m:sub>
                              <m:r>
                                <a:rPr lang="es-ES" sz="2200" b="0" i="1" smtClean="0">
                                  <a:latin typeface="Cambria Math" panose="02040503050406030204" pitchFamily="18" charset="0"/>
                                </a:rPr>
                                <m:t>0</m:t>
                              </m:r>
                            </m:sub>
                          </m:sSub>
                        </m:num>
                        <m:den>
                          <m:r>
                            <a:rPr lang="es-ES" sz="2200" b="0" i="1" smtClean="0">
                              <a:latin typeface="Cambria Math" panose="02040503050406030204" pitchFamily="18" charset="0"/>
                            </a:rPr>
                            <m:t>2</m:t>
                          </m:r>
                        </m:den>
                      </m:f>
                      <m:r>
                        <a:rPr lang="es-ES" sz="2200" b="0" i="1" smtClean="0">
                          <a:latin typeface="Cambria Math" panose="02040503050406030204" pitchFamily="18" charset="0"/>
                        </a:rPr>
                        <m:t>(1+</m:t>
                      </m:r>
                      <m:r>
                        <a:rPr lang="es-ES" sz="2200" b="0" i="1" smtClean="0">
                          <a:latin typeface="Cambria Math" panose="02040503050406030204" pitchFamily="18" charset="0"/>
                        </a:rPr>
                        <m:t>𝜁</m:t>
                      </m:r>
                      <m:r>
                        <m:rPr>
                          <m:lit/>
                        </m:rPr>
                        <a:rPr lang="es-ES" sz="2200" b="0" i="1" smtClean="0">
                          <a:latin typeface="Cambria Math" panose="02040503050406030204" pitchFamily="18" charset="0"/>
                        </a:rPr>
                        <m:t> </m:t>
                      </m:r>
                      <m:r>
                        <m:rPr>
                          <m:sty m:val="p"/>
                        </m:rPr>
                        <a:rPr lang="es-ES" sz="2200" b="0" i="0" smtClean="0">
                          <a:latin typeface="Cambria Math" panose="02040503050406030204" pitchFamily="18" charset="0"/>
                        </a:rPr>
                        <m:t>cosΦ</m:t>
                      </m:r>
                      <m:r>
                        <a:rPr lang="es-ES" sz="2200" b="0" i="1" smtClean="0">
                          <a:latin typeface="Cambria Math" panose="02040503050406030204" pitchFamily="18" charset="0"/>
                        </a:rPr>
                        <m:t>)</m:t>
                      </m:r>
                    </m:oMath>
                  </m:oMathPara>
                </a14:m>
                <a:endParaRPr lang="en-GB" sz="2200"/>
              </a:p>
            </p:txBody>
          </p:sp>
        </mc:Choice>
        <mc:Fallback xmlns="">
          <p:sp>
            <p:nvSpPr>
              <p:cNvPr id="5" name="TextBox 4">
                <a:extLst>
                  <a:ext uri="{FF2B5EF4-FFF2-40B4-BE49-F238E27FC236}">
                    <a16:creationId xmlns:a16="http://schemas.microsoft.com/office/drawing/2014/main" id="{80B011DE-B8A8-7752-D381-B2C85B27589D}"/>
                  </a:ext>
                </a:extLst>
              </p:cNvPr>
              <p:cNvSpPr txBox="1">
                <a:spLocks noRot="1" noChangeAspect="1" noMove="1" noResize="1" noEditPoints="1" noAdjustHandles="1" noChangeArrowheads="1" noChangeShapeType="1" noTextEdit="1"/>
              </p:cNvSpPr>
              <p:nvPr/>
            </p:nvSpPr>
            <p:spPr>
              <a:xfrm>
                <a:off x="7849204" y="-1738718"/>
                <a:ext cx="2392899" cy="631648"/>
              </a:xfrm>
              <a:prstGeom prst="rect">
                <a:avLst/>
              </a:prstGeom>
              <a:blipFill>
                <a:blip r:embed="rId4"/>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CB533484-E73E-0013-4AC7-0C5492C64797}"/>
              </a:ext>
            </a:extLst>
          </p:cNvPr>
          <p:cNvPicPr>
            <a:picLocks noChangeAspect="1"/>
          </p:cNvPicPr>
          <p:nvPr/>
        </p:nvPicPr>
        <p:blipFill>
          <a:blip r:embed="rId5"/>
          <a:stretch>
            <a:fillRect/>
          </a:stretch>
        </p:blipFill>
        <p:spPr>
          <a:xfrm>
            <a:off x="12464403" y="4070448"/>
            <a:ext cx="4503769" cy="2472252"/>
          </a:xfrm>
          <a:prstGeom prst="rect">
            <a:avLst/>
          </a:prstGeom>
        </p:spPr>
      </p:pic>
      <p:sp>
        <p:nvSpPr>
          <p:cNvPr id="7" name="TextBox 6">
            <a:extLst>
              <a:ext uri="{FF2B5EF4-FFF2-40B4-BE49-F238E27FC236}">
                <a16:creationId xmlns:a16="http://schemas.microsoft.com/office/drawing/2014/main" id="{72E19198-7142-193B-444A-001437BCF6F3}"/>
              </a:ext>
            </a:extLst>
          </p:cNvPr>
          <p:cNvSpPr txBox="1"/>
          <p:nvPr/>
        </p:nvSpPr>
        <p:spPr>
          <a:xfrm>
            <a:off x="7324389" y="5265352"/>
            <a:ext cx="2295861" cy="369332"/>
          </a:xfrm>
          <a:prstGeom prst="rect">
            <a:avLst/>
          </a:prstGeom>
          <a:noFill/>
        </p:spPr>
        <p:txBody>
          <a:bodyPr wrap="square" rtlCol="0">
            <a:spAutoFit/>
          </a:bodyPr>
          <a:lstStyle/>
          <a:p>
            <a:r>
              <a:rPr lang="es-ES" dirty="0"/>
              <a:t>[</a:t>
            </a:r>
            <a:r>
              <a:rPr lang="es-ES" dirty="0" err="1"/>
              <a:t>Courtesy</a:t>
            </a:r>
            <a:r>
              <a:rPr lang="es-ES" dirty="0"/>
              <a:t> </a:t>
            </a:r>
            <a:r>
              <a:rPr lang="es-ES" dirty="0" err="1"/>
              <a:t>of</a:t>
            </a:r>
            <a:r>
              <a:rPr lang="es-ES" dirty="0"/>
              <a:t> V. Perseo]</a:t>
            </a:r>
            <a:endParaRPr lang="en-GB" dirty="0"/>
          </a:p>
        </p:txBody>
      </p:sp>
      <p:grpSp>
        <p:nvGrpSpPr>
          <p:cNvPr id="9" name="Group 8">
            <a:extLst>
              <a:ext uri="{FF2B5EF4-FFF2-40B4-BE49-F238E27FC236}">
                <a16:creationId xmlns:a16="http://schemas.microsoft.com/office/drawing/2014/main" id="{F94AB6CD-9092-6E76-53A7-D46475363F1F}"/>
              </a:ext>
            </a:extLst>
          </p:cNvPr>
          <p:cNvGrpSpPr/>
          <p:nvPr/>
        </p:nvGrpSpPr>
        <p:grpSpPr>
          <a:xfrm>
            <a:off x="2588126" y="2482095"/>
            <a:ext cx="6819149" cy="2628000"/>
            <a:chOff x="2616701" y="2082045"/>
            <a:chExt cx="6819149" cy="2628000"/>
          </a:xfrm>
        </p:grpSpPr>
        <p:pic>
          <p:nvPicPr>
            <p:cNvPr id="6" name="Picture 5">
              <a:extLst>
                <a:ext uri="{FF2B5EF4-FFF2-40B4-BE49-F238E27FC236}">
                  <a16:creationId xmlns:a16="http://schemas.microsoft.com/office/drawing/2014/main" id="{F37032D4-05B7-82F6-94CF-7D6AB7168D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701" y="2082045"/>
              <a:ext cx="6819149" cy="2628000"/>
            </a:xfrm>
            <a:prstGeom prst="rect">
              <a:avLst/>
            </a:prstGeom>
          </p:spPr>
        </p:pic>
        <p:pic>
          <p:nvPicPr>
            <p:cNvPr id="8" name="Picture 7">
              <a:extLst>
                <a:ext uri="{FF2B5EF4-FFF2-40B4-BE49-F238E27FC236}">
                  <a16:creationId xmlns:a16="http://schemas.microsoft.com/office/drawing/2014/main" id="{6003A0CD-968A-E89C-3065-46E70C0429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308" t="80443" r="44225"/>
            <a:stretch/>
          </p:blipFill>
          <p:spPr>
            <a:xfrm>
              <a:off x="6267010" y="4181097"/>
              <a:ext cx="1031357" cy="419478"/>
            </a:xfrm>
            <a:prstGeom prst="rect">
              <a:avLst/>
            </a:prstGeom>
          </p:spPr>
        </p:pic>
      </p:grpSp>
      <p:sp>
        <p:nvSpPr>
          <p:cNvPr id="4" name="TextBox 3">
            <a:extLst>
              <a:ext uri="{FF2B5EF4-FFF2-40B4-BE49-F238E27FC236}">
                <a16:creationId xmlns:a16="http://schemas.microsoft.com/office/drawing/2014/main" id="{114D5DC0-D7E1-74EA-DD39-C584AF7B1F5D}"/>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2</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9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6ECD92C-6CC3-141D-97C7-44255D4C4F4C}"/>
                  </a:ext>
                </a:extLst>
              </p:cNvPr>
              <p:cNvSpPr>
                <a:spLocks noGrp="1"/>
              </p:cNvSpPr>
              <p:nvPr>
                <p:ph idx="1"/>
              </p:nvPr>
            </p:nvSpPr>
            <p:spPr>
              <a:xfrm>
                <a:off x="127193" y="873354"/>
                <a:ext cx="6286314" cy="5984646"/>
              </a:xfrm>
            </p:spPr>
            <p:txBody>
              <a:bodyPr vert="horz" lIns="91440" tIns="45720" rIns="91440" bIns="45720" rtlCol="0" anchor="t">
                <a:normAutofit/>
              </a:bodyPr>
              <a:lstStyle/>
              <a:p>
                <a:endParaRPr lang="en-US" dirty="0">
                  <a:latin typeface="Arial"/>
                  <a:cs typeface="Arial"/>
                </a:endParaRPr>
              </a:p>
              <a:p>
                <a:r>
                  <a:rPr lang="en-US" dirty="0"/>
                  <a:t>CIS</a:t>
                </a:r>
                <a:r>
                  <a:rPr lang="en-US" b="1" dirty="0"/>
                  <a:t> </a:t>
                </a:r>
                <a14:m>
                  <m:oMath xmlns:m="http://schemas.openxmlformats.org/officeDocument/2006/math">
                    <m:r>
                      <a:rPr lang="es-ES" b="1" i="1" smtClean="0">
                        <a:latin typeface="Cambria Math" panose="02040503050406030204" pitchFamily="18" charset="0"/>
                      </a:rPr>
                      <m:t>→</m:t>
                    </m:r>
                  </m:oMath>
                </a14:m>
                <a:r>
                  <a:rPr lang="en-US" dirty="0"/>
                  <a:t> Polarization interferometry with </a:t>
                </a:r>
                <a:r>
                  <a:rPr lang="en-US" b="1" dirty="0"/>
                  <a:t>birefringent crystals</a:t>
                </a:r>
                <a:r>
                  <a:rPr lang="en-US" dirty="0"/>
                  <a:t>.</a:t>
                </a:r>
              </a:p>
              <a:p>
                <a:endParaRPr lang="en-US" dirty="0"/>
              </a:p>
              <a:p>
                <a:r>
                  <a:rPr lang="en-US" b="1" dirty="0"/>
                  <a:t>Fringe pattern</a:t>
                </a:r>
                <a:r>
                  <a:rPr lang="en-US" dirty="0"/>
                  <a:t> (S) described as:   </a:t>
                </a: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pPr lvl="1">
                  <a:buFont typeface="Courier New" panose="02070309020205020404" pitchFamily="49" charset="0"/>
                  <a:buChar char="o"/>
                </a:pPr>
                <a:endParaRPr lang="en-US" dirty="0">
                  <a:latin typeface="Arial"/>
                  <a:cs typeface="Arial"/>
                </a:endParaRPr>
              </a:p>
              <a:p>
                <a:endParaRPr lang="en-US" dirty="0">
                  <a:latin typeface="Arial"/>
                  <a:cs typeface="Arial"/>
                </a:endParaRPr>
              </a:p>
            </p:txBody>
          </p:sp>
        </mc:Choice>
        <mc:Fallback xmlns="">
          <p:sp>
            <p:nvSpPr>
              <p:cNvPr id="2" name="Content Placeholder 1">
                <a:extLst>
                  <a:ext uri="{FF2B5EF4-FFF2-40B4-BE49-F238E27FC236}">
                    <a16:creationId xmlns:a16="http://schemas.microsoft.com/office/drawing/2014/main" id="{86ECD92C-6CC3-141D-97C7-44255D4C4F4C}"/>
                  </a:ext>
                </a:extLst>
              </p:cNvPr>
              <p:cNvSpPr>
                <a:spLocks noGrp="1" noRot="1" noChangeAspect="1" noMove="1" noResize="1" noEditPoints="1" noAdjustHandles="1" noChangeArrowheads="1" noChangeShapeType="1" noTextEdit="1"/>
              </p:cNvSpPr>
              <p:nvPr>
                <p:ph idx="1"/>
              </p:nvPr>
            </p:nvSpPr>
            <p:spPr>
              <a:xfrm>
                <a:off x="127193" y="873354"/>
                <a:ext cx="6286314" cy="5984646"/>
              </a:xfrm>
              <a:blipFill>
                <a:blip r:embed="rId3"/>
                <a:stretch>
                  <a:fillRect l="-873" r="-174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43921BE-C95B-8257-3640-D4F1CEE65E3C}"/>
              </a:ext>
            </a:extLst>
          </p:cNvPr>
          <p:cNvSpPr>
            <a:spLocks noGrp="1"/>
          </p:cNvSpPr>
          <p:nvPr>
            <p:ph type="title"/>
          </p:nvPr>
        </p:nvSpPr>
        <p:spPr>
          <a:xfrm>
            <a:off x="306785" y="211036"/>
            <a:ext cx="9518848" cy="457200"/>
          </a:xfrm>
        </p:spPr>
        <p:txBody>
          <a:bodyPr/>
          <a:lstStyle/>
          <a:p>
            <a:r>
              <a:rPr lang="en-US" dirty="0">
                <a:latin typeface="Arial"/>
                <a:cs typeface="Arial"/>
              </a:rPr>
              <a:t>CIS basics</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B011DE-B8A8-7752-D381-B2C85B27589D}"/>
                  </a:ext>
                </a:extLst>
              </p:cNvPr>
              <p:cNvSpPr txBox="1"/>
              <p:nvPr/>
            </p:nvSpPr>
            <p:spPr>
              <a:xfrm>
                <a:off x="7849204" y="-1738718"/>
                <a:ext cx="2392899"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𝑆</m:t>
                      </m:r>
                      <m:r>
                        <a:rPr lang="es-ES" sz="2200" b="0" i="1" smtClean="0">
                          <a:latin typeface="Cambria Math" panose="02040503050406030204" pitchFamily="18" charset="0"/>
                        </a:rPr>
                        <m:t>=</m:t>
                      </m:r>
                      <m:f>
                        <m:fPr>
                          <m:ctrlPr>
                            <a:rPr lang="es-ES" sz="2200" b="0" i="1" smtClean="0">
                              <a:latin typeface="Cambria Math" panose="02040503050406030204" pitchFamily="18" charset="0"/>
                            </a:rPr>
                          </m:ctrlPr>
                        </m:fPr>
                        <m:num>
                          <m:sSub>
                            <m:sSubPr>
                              <m:ctrlPr>
                                <a:rPr lang="es-ES" sz="2200" b="0" i="1" smtClean="0">
                                  <a:latin typeface="Cambria Math" panose="02040503050406030204" pitchFamily="18" charset="0"/>
                                </a:rPr>
                              </m:ctrlPr>
                            </m:sSubPr>
                            <m:e>
                              <m:r>
                                <a:rPr lang="es-ES" sz="2200" b="0" i="1" smtClean="0">
                                  <a:latin typeface="Cambria Math" panose="02040503050406030204" pitchFamily="18" charset="0"/>
                                </a:rPr>
                                <m:t>𝐼</m:t>
                              </m:r>
                            </m:e>
                            <m:sub>
                              <m:r>
                                <a:rPr lang="es-ES" sz="2200" b="0" i="1" smtClean="0">
                                  <a:latin typeface="Cambria Math" panose="02040503050406030204" pitchFamily="18" charset="0"/>
                                </a:rPr>
                                <m:t>0</m:t>
                              </m:r>
                            </m:sub>
                          </m:sSub>
                        </m:num>
                        <m:den>
                          <m:r>
                            <a:rPr lang="es-ES" sz="2200" b="0" i="1" smtClean="0">
                              <a:latin typeface="Cambria Math" panose="02040503050406030204" pitchFamily="18" charset="0"/>
                            </a:rPr>
                            <m:t>2</m:t>
                          </m:r>
                        </m:den>
                      </m:f>
                      <m:r>
                        <a:rPr lang="es-ES" sz="2200" b="0" i="1" smtClean="0">
                          <a:latin typeface="Cambria Math" panose="02040503050406030204" pitchFamily="18" charset="0"/>
                        </a:rPr>
                        <m:t>(1+</m:t>
                      </m:r>
                      <m:r>
                        <a:rPr lang="es-ES" sz="2200" b="0" i="1" smtClean="0">
                          <a:latin typeface="Cambria Math" panose="02040503050406030204" pitchFamily="18" charset="0"/>
                        </a:rPr>
                        <m:t>𝜁</m:t>
                      </m:r>
                      <m:r>
                        <m:rPr>
                          <m:lit/>
                        </m:rPr>
                        <a:rPr lang="es-ES" sz="2200" b="0" i="1" smtClean="0">
                          <a:latin typeface="Cambria Math" panose="02040503050406030204" pitchFamily="18" charset="0"/>
                        </a:rPr>
                        <m:t> </m:t>
                      </m:r>
                      <m:r>
                        <m:rPr>
                          <m:sty m:val="p"/>
                        </m:rPr>
                        <a:rPr lang="es-ES" sz="2200" b="0" i="0" smtClean="0">
                          <a:latin typeface="Cambria Math" panose="02040503050406030204" pitchFamily="18" charset="0"/>
                        </a:rPr>
                        <m:t>cosΦ</m:t>
                      </m:r>
                      <m:r>
                        <a:rPr lang="es-ES" sz="2200" b="0" i="1" smtClean="0">
                          <a:latin typeface="Cambria Math" panose="02040503050406030204" pitchFamily="18" charset="0"/>
                        </a:rPr>
                        <m:t>)</m:t>
                      </m:r>
                    </m:oMath>
                  </m:oMathPara>
                </a14:m>
                <a:endParaRPr lang="en-GB" sz="2200"/>
              </a:p>
            </p:txBody>
          </p:sp>
        </mc:Choice>
        <mc:Fallback xmlns="">
          <p:sp>
            <p:nvSpPr>
              <p:cNvPr id="5" name="TextBox 4">
                <a:extLst>
                  <a:ext uri="{FF2B5EF4-FFF2-40B4-BE49-F238E27FC236}">
                    <a16:creationId xmlns:a16="http://schemas.microsoft.com/office/drawing/2014/main" id="{80B011DE-B8A8-7752-D381-B2C85B27589D}"/>
                  </a:ext>
                </a:extLst>
              </p:cNvPr>
              <p:cNvSpPr txBox="1">
                <a:spLocks noRot="1" noChangeAspect="1" noMove="1" noResize="1" noEditPoints="1" noAdjustHandles="1" noChangeArrowheads="1" noChangeShapeType="1" noTextEdit="1"/>
              </p:cNvSpPr>
              <p:nvPr/>
            </p:nvSpPr>
            <p:spPr>
              <a:xfrm>
                <a:off x="7849204" y="-1738718"/>
                <a:ext cx="2392899" cy="631648"/>
              </a:xfrm>
              <a:prstGeom prst="rect">
                <a:avLst/>
              </a:prstGeom>
              <a:blipFill>
                <a:blip r:embed="rId4"/>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CB533484-E73E-0013-4AC7-0C5492C64797}"/>
              </a:ext>
            </a:extLst>
          </p:cNvPr>
          <p:cNvPicPr>
            <a:picLocks noChangeAspect="1"/>
          </p:cNvPicPr>
          <p:nvPr/>
        </p:nvPicPr>
        <p:blipFill>
          <a:blip r:embed="rId5"/>
          <a:stretch>
            <a:fillRect/>
          </a:stretch>
        </p:blipFill>
        <p:spPr>
          <a:xfrm>
            <a:off x="6339986" y="2095310"/>
            <a:ext cx="5734289" cy="314772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EEDEC7-FB1B-9CF3-F114-A255254C4D85}"/>
                  </a:ext>
                </a:extLst>
              </p:cNvPr>
              <p:cNvSpPr txBox="1"/>
              <p:nvPr/>
            </p:nvSpPr>
            <p:spPr>
              <a:xfrm>
                <a:off x="2371407" y="2780278"/>
                <a:ext cx="2356799" cy="574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𝑆</m:t>
                      </m:r>
                      <m:r>
                        <a:rPr lang="es-ES" sz="2000" b="0" i="1" smtClean="0">
                          <a:latin typeface="Cambria Math" panose="02040503050406030204" pitchFamily="18" charset="0"/>
                        </a:rPr>
                        <m:t>=</m:t>
                      </m:r>
                      <m:f>
                        <m:fPr>
                          <m:ctrlPr>
                            <a:rPr lang="es-ES" sz="2000" b="0" i="1" smtClean="0">
                              <a:latin typeface="Cambria Math" panose="02040503050406030204" pitchFamily="18" charset="0"/>
                            </a:rPr>
                          </m:ctrlPr>
                        </m:fPr>
                        <m:num>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𝐼</m:t>
                              </m:r>
                            </m:e>
                            <m:sub>
                              <m:r>
                                <a:rPr lang="es-ES" sz="2000" b="0" i="1" smtClean="0">
                                  <a:latin typeface="Cambria Math" panose="02040503050406030204" pitchFamily="18" charset="0"/>
                                </a:rPr>
                                <m:t>𝐶𝑋</m:t>
                              </m:r>
                            </m:sub>
                          </m:sSub>
                        </m:num>
                        <m:den>
                          <m:r>
                            <a:rPr lang="es-ES" sz="2000" b="0" i="1" smtClean="0">
                              <a:latin typeface="Cambria Math" panose="02040503050406030204" pitchFamily="18" charset="0"/>
                            </a:rPr>
                            <m:t>2</m:t>
                          </m:r>
                        </m:den>
                      </m:f>
                      <m:r>
                        <a:rPr lang="es-ES" sz="2000" b="0" i="1" smtClean="0">
                          <a:latin typeface="Cambria Math" panose="02040503050406030204" pitchFamily="18" charset="0"/>
                        </a:rPr>
                        <m:t>(1+</m:t>
                      </m:r>
                      <m:r>
                        <a:rPr lang="es-ES" sz="2000" b="0" i="1" smtClean="0">
                          <a:latin typeface="Cambria Math" panose="02040503050406030204" pitchFamily="18" charset="0"/>
                        </a:rPr>
                        <m:t>𝜁</m:t>
                      </m:r>
                      <m:func>
                        <m:funcPr>
                          <m:ctrlPr>
                            <a:rPr lang="es-ES" sz="2000" b="0" i="1" smtClean="0">
                              <a:latin typeface="Cambria Math" panose="02040503050406030204" pitchFamily="18" charset="0"/>
                            </a:rPr>
                          </m:ctrlPr>
                        </m:funcPr>
                        <m:fName>
                          <m:r>
                            <m:rPr>
                              <m:sty m:val="p"/>
                            </m:rPr>
                            <a:rPr lang="es-ES" sz="2000" b="0" i="0" smtClean="0">
                              <a:latin typeface="Cambria Math" panose="02040503050406030204" pitchFamily="18" charset="0"/>
                            </a:rPr>
                            <m:t>cos</m:t>
                          </m:r>
                        </m:fName>
                        <m:e>
                          <m:r>
                            <m:rPr>
                              <m:sty m:val="p"/>
                            </m:rPr>
                            <a:rPr lang="es-ES" sz="2000" b="0" i="0" smtClean="0">
                              <a:latin typeface="Cambria Math" panose="02040503050406030204" pitchFamily="18" charset="0"/>
                            </a:rPr>
                            <m:t>Φ</m:t>
                          </m:r>
                        </m:e>
                      </m:func>
                      <m:r>
                        <a:rPr lang="es-ES" sz="2000" b="0" i="1" smtClean="0">
                          <a:latin typeface="Cambria Math" panose="02040503050406030204" pitchFamily="18" charset="0"/>
                        </a:rPr>
                        <m:t>)</m:t>
                      </m:r>
                    </m:oMath>
                  </m:oMathPara>
                </a14:m>
                <a:endParaRPr lang="en-GB" sz="2000" dirty="0"/>
              </a:p>
            </p:txBody>
          </p:sp>
        </mc:Choice>
        <mc:Fallback xmlns="">
          <p:sp>
            <p:nvSpPr>
              <p:cNvPr id="4" name="TextBox 3">
                <a:extLst>
                  <a:ext uri="{FF2B5EF4-FFF2-40B4-BE49-F238E27FC236}">
                    <a16:creationId xmlns:a16="http://schemas.microsoft.com/office/drawing/2014/main" id="{79EEDEC7-FB1B-9CF3-F114-A255254C4D85}"/>
                  </a:ext>
                </a:extLst>
              </p:cNvPr>
              <p:cNvSpPr txBox="1">
                <a:spLocks noRot="1" noChangeAspect="1" noMove="1" noResize="1" noEditPoints="1" noAdjustHandles="1" noChangeArrowheads="1" noChangeShapeType="1" noTextEdit="1"/>
              </p:cNvSpPr>
              <p:nvPr/>
            </p:nvSpPr>
            <p:spPr>
              <a:xfrm>
                <a:off x="2371407" y="2780278"/>
                <a:ext cx="2356799" cy="574196"/>
              </a:xfrm>
              <a:prstGeom prst="rect">
                <a:avLst/>
              </a:prstGeom>
              <a:blipFill>
                <a:blip r:embed="rId6"/>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0A690FC2-5E10-B4F2-5905-00E0A31673B6}"/>
              </a:ext>
            </a:extLst>
          </p:cNvPr>
          <p:cNvGrpSpPr/>
          <p:nvPr/>
        </p:nvGrpSpPr>
        <p:grpSpPr>
          <a:xfrm>
            <a:off x="523889" y="3584059"/>
            <a:ext cx="5584138" cy="1037539"/>
            <a:chOff x="5043918" y="2694586"/>
            <a:chExt cx="5584138" cy="1037539"/>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61FCE7-7BF7-A593-A6A6-64BDFC8E27B5}"/>
                    </a:ext>
                  </a:extLst>
                </p:cNvPr>
                <p:cNvSpPr txBox="1"/>
                <p:nvPr/>
              </p:nvSpPr>
              <p:spPr>
                <a:xfrm>
                  <a:off x="5043918" y="2694586"/>
                  <a:ext cx="3527889" cy="276999"/>
                </a:xfrm>
                <a:prstGeom prst="rect">
                  <a:avLst/>
                </a:prstGeom>
                <a:noFill/>
              </p:spPr>
              <p:txBody>
                <a:bodyPr wrap="none" lIns="0" tIns="0" rIns="0" bIns="0" rtlCol="0">
                  <a:spAutoFit/>
                </a:bodyPr>
                <a:lstStyle/>
                <a:p>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𝐼</m:t>
                          </m:r>
                        </m:e>
                        <m:sub>
                          <m:r>
                            <a:rPr lang="es-ES" b="0" i="1" smtClean="0">
                              <a:latin typeface="Cambria Math" panose="02040503050406030204" pitchFamily="18" charset="0"/>
                            </a:rPr>
                            <m:t>𝐶𝑋</m:t>
                          </m:r>
                        </m:sub>
                      </m:sSub>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Intensity</a:t>
                  </a:r>
                  <a:r>
                    <a:rPr lang="en-GB" dirty="0">
                      <a:latin typeface="Arial" panose="020B0604020202020204" pitchFamily="34" charset="0"/>
                      <a:cs typeface="Arial" panose="020B0604020202020204" pitchFamily="34" charset="0"/>
                    </a:rPr>
                    <a:t> of CX radiation </a:t>
                  </a:r>
                  <a14:m>
                    <m:oMath xmlns:m="http://schemas.openxmlformats.org/officeDocument/2006/math">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𝒏</m:t>
                          </m:r>
                        </m:e>
                        <m:sub>
                          <m:r>
                            <a:rPr lang="es-ES" b="1" i="1" smtClean="0">
                              <a:solidFill>
                                <a:srgbClr val="FF0000"/>
                              </a:solidFill>
                              <a:latin typeface="Cambria Math" panose="02040503050406030204" pitchFamily="18" charset="0"/>
                              <a:cs typeface="Arial" panose="020B0604020202020204" pitchFamily="34" charset="0"/>
                            </a:rPr>
                            <m:t>𝒁</m:t>
                          </m:r>
                        </m:sub>
                      </m:sSub>
                    </m:oMath>
                  </a14:m>
                  <a:endParaRPr lang="en-GB" b="1"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D461FCE7-7BF7-A593-A6A6-64BDFC8E27B5}"/>
                    </a:ext>
                  </a:extLst>
                </p:cNvPr>
                <p:cNvSpPr txBox="1">
                  <a:spLocks noRot="1" noChangeAspect="1" noMove="1" noResize="1" noEditPoints="1" noAdjustHandles="1" noChangeArrowheads="1" noChangeShapeType="1" noTextEdit="1"/>
                </p:cNvSpPr>
                <p:nvPr/>
              </p:nvSpPr>
              <p:spPr>
                <a:xfrm>
                  <a:off x="5043918" y="2694586"/>
                  <a:ext cx="3527889" cy="276999"/>
                </a:xfrm>
                <a:prstGeom prst="rect">
                  <a:avLst/>
                </a:prstGeom>
                <a:blipFill>
                  <a:blip r:embed="rId7"/>
                  <a:stretch>
                    <a:fillRect l="-2418" t="-28889" r="-86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2046BA-547D-C6B3-BDDA-77DECB3269C4}"/>
                    </a:ext>
                  </a:extLst>
                </p:cNvPr>
                <p:cNvSpPr txBox="1"/>
                <p:nvPr/>
              </p:nvSpPr>
              <p:spPr>
                <a:xfrm>
                  <a:off x="5218434" y="3077658"/>
                  <a:ext cx="5409622" cy="281937"/>
                </a:xfrm>
                <a:prstGeom prst="rect">
                  <a:avLst/>
                </a:prstGeom>
                <a:noFill/>
              </p:spPr>
              <p:txBody>
                <a:bodyPr wrap="none" lIns="0" tIns="0" rIns="0" bIns="0" rtlCol="0">
                  <a:spAutoFit/>
                </a:bodyPr>
                <a:lstStyle/>
                <a:p>
                  <a14:m>
                    <m:oMath xmlns:m="http://schemas.openxmlformats.org/officeDocument/2006/math">
                      <m:r>
                        <a:rPr lang="es-ES" b="0" i="1" smtClean="0">
                          <a:latin typeface="Cambria Math" panose="02040503050406030204" pitchFamily="18" charset="0"/>
                        </a:rPr>
                        <m:t>𝜁</m:t>
                      </m:r>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Contrast</a:t>
                  </a:r>
                  <a:r>
                    <a:rPr lang="en-GB" dirty="0">
                      <a:latin typeface="Arial" panose="020B0604020202020204" pitchFamily="34" charset="0"/>
                      <a:cs typeface="Arial" panose="020B0604020202020204" pitchFamily="34" charset="0"/>
                    </a:rPr>
                    <a:t> </a:t>
                  </a:r>
                  <a14:m>
                    <m:oMath xmlns:m="http://schemas.openxmlformats.org/officeDocument/2006/math">
                      <m:r>
                        <a:rPr lang="es-ES" b="0" i="1" smtClean="0">
                          <a:latin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Spectral line shape broadening </a:t>
                  </a:r>
                  <a14:m>
                    <m:oMath xmlns:m="http://schemas.openxmlformats.org/officeDocument/2006/math">
                      <m:r>
                        <a:rPr lang="es-ES" b="0" i="1" smtClean="0">
                          <a:latin typeface="Cambria Math" panose="02040503050406030204" pitchFamily="18" charset="0"/>
                          <a:cs typeface="Arial" panose="020B0604020202020204" pitchFamily="34" charset="0"/>
                        </a:rPr>
                        <m:t>∝</m:t>
                      </m:r>
                      <m:sSup>
                        <m:sSupPr>
                          <m:ctrlPr>
                            <a:rPr lang="es-ES" b="0" i="1" smtClean="0">
                              <a:latin typeface="Cambria Math" panose="02040503050406030204" pitchFamily="18" charset="0"/>
                              <a:cs typeface="Arial" panose="020B0604020202020204" pitchFamily="34" charset="0"/>
                            </a:rPr>
                          </m:ctrlPr>
                        </m:sSupPr>
                        <m:e>
                          <m:r>
                            <a:rPr lang="es-ES" b="0" i="1" smtClean="0">
                              <a:latin typeface="Cambria Math" panose="02040503050406030204" pitchFamily="18" charset="0"/>
                              <a:cs typeface="Arial" panose="020B0604020202020204" pitchFamily="34" charset="0"/>
                            </a:rPr>
                            <m:t>𝑒</m:t>
                          </m:r>
                        </m:e>
                        <m:sup>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𝑻</m:t>
                              </m:r>
                            </m:e>
                            <m:sub>
                              <m:r>
                                <a:rPr lang="es-ES" b="1" i="1" smtClean="0">
                                  <a:solidFill>
                                    <a:srgbClr val="FF0000"/>
                                  </a:solidFill>
                                  <a:latin typeface="Cambria Math" panose="02040503050406030204" pitchFamily="18" charset="0"/>
                                  <a:cs typeface="Arial" panose="020B0604020202020204" pitchFamily="34" charset="0"/>
                                </a:rPr>
                                <m:t>𝒊</m:t>
                              </m:r>
                            </m:sub>
                          </m:sSub>
                        </m:sup>
                      </m:sSup>
                    </m:oMath>
                  </a14:m>
                  <a:endParaRPr lang="en-GB"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772046BA-547D-C6B3-BDDA-77DECB3269C4}"/>
                    </a:ext>
                  </a:extLst>
                </p:cNvPr>
                <p:cNvSpPr txBox="1">
                  <a:spLocks noRot="1" noChangeAspect="1" noMove="1" noResize="1" noEditPoints="1" noAdjustHandles="1" noChangeArrowheads="1" noChangeShapeType="1" noTextEdit="1"/>
                </p:cNvSpPr>
                <p:nvPr/>
              </p:nvSpPr>
              <p:spPr>
                <a:xfrm>
                  <a:off x="5218434" y="3077658"/>
                  <a:ext cx="5409622" cy="281937"/>
                </a:xfrm>
                <a:prstGeom prst="rect">
                  <a:avLst/>
                </a:prstGeom>
                <a:blipFill>
                  <a:blip r:embed="rId8"/>
                  <a:stretch>
                    <a:fillRect l="-2029" t="-2608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1B2DC3-98C6-3255-C07E-B540F8B96887}"/>
                    </a:ext>
                  </a:extLst>
                </p:cNvPr>
                <p:cNvSpPr txBox="1"/>
                <p:nvPr/>
              </p:nvSpPr>
              <p:spPr>
                <a:xfrm>
                  <a:off x="5157767" y="3455126"/>
                  <a:ext cx="4900957" cy="276999"/>
                </a:xfrm>
                <a:prstGeom prst="rect">
                  <a:avLst/>
                </a:prstGeom>
                <a:noFill/>
              </p:spPr>
              <p:txBody>
                <a:bodyPr wrap="none" lIns="0" tIns="0" rIns="0" bIns="0" rtlCol="0">
                  <a:spAutoFit/>
                </a:bodyPr>
                <a:lstStyle/>
                <a:p>
                  <a14:m>
                    <m:oMath xmlns:m="http://schemas.openxmlformats.org/officeDocument/2006/math">
                      <m:r>
                        <m:rPr>
                          <m:sty m:val="p"/>
                        </m:rPr>
                        <a:rPr lang="es-ES" b="0" i="0" smtClean="0">
                          <a:latin typeface="Cambria Math" panose="02040503050406030204" pitchFamily="18" charset="0"/>
                        </a:rPr>
                        <m:t>Φ</m:t>
                      </m:r>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Phase shift</a:t>
                  </a:r>
                  <a14:m>
                    <m:oMath xmlns:m="http://schemas.openxmlformats.org/officeDocument/2006/math">
                      <m:r>
                        <a:rPr lang="es-ES" b="0" i="0" smtClean="0">
                          <a:latin typeface="Cambria Math" panose="02040503050406030204" pitchFamily="18" charset="0"/>
                          <a:cs typeface="Arial" panose="020B0604020202020204" pitchFamily="34" charset="0"/>
                        </a:rPr>
                        <m:t> </m:t>
                      </m:r>
                      <m:r>
                        <a:rPr lang="es-ES" b="0" i="1" smtClean="0">
                          <a:latin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Central Wavelength shift</a:t>
                  </a:r>
                  <a14:m>
                    <m:oMath xmlns:m="http://schemas.openxmlformats.org/officeDocument/2006/math">
                      <m:r>
                        <a:rPr lang="es-ES" b="0" i="0" smtClean="0">
                          <a:latin typeface="Cambria Math" panose="02040503050406030204" pitchFamily="18" charset="0"/>
                          <a:cs typeface="Arial" panose="020B0604020202020204" pitchFamily="34" charset="0"/>
                        </a:rPr>
                        <m:t> </m:t>
                      </m:r>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𝒗</m:t>
                          </m:r>
                        </m:e>
                        <m:sub>
                          <m:r>
                            <a:rPr lang="es-ES" b="1" i="1" smtClean="0">
                              <a:solidFill>
                                <a:srgbClr val="FF0000"/>
                              </a:solidFill>
                              <a:latin typeface="Cambria Math" panose="02040503050406030204" pitchFamily="18" charset="0"/>
                              <a:cs typeface="Arial" panose="020B0604020202020204" pitchFamily="34" charset="0"/>
                            </a:rPr>
                            <m:t>𝒁</m:t>
                          </m:r>
                        </m:sub>
                      </m:sSub>
                    </m:oMath>
                  </a14:m>
                  <a:endParaRPr lang="en-GB"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731B2DC3-98C6-3255-C07E-B540F8B96887}"/>
                    </a:ext>
                  </a:extLst>
                </p:cNvPr>
                <p:cNvSpPr txBox="1">
                  <a:spLocks noRot="1" noChangeAspect="1" noMove="1" noResize="1" noEditPoints="1" noAdjustHandles="1" noChangeArrowheads="1" noChangeShapeType="1" noTextEdit="1"/>
                </p:cNvSpPr>
                <p:nvPr/>
              </p:nvSpPr>
              <p:spPr>
                <a:xfrm>
                  <a:off x="5157767" y="3455126"/>
                  <a:ext cx="4900957" cy="276999"/>
                </a:xfrm>
                <a:prstGeom prst="rect">
                  <a:avLst/>
                </a:prstGeom>
                <a:blipFill>
                  <a:blip r:embed="rId9"/>
                  <a:stretch>
                    <a:fillRect l="-1741" t="-28889" r="-124" b="-51111"/>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82C82EC5-6780-A07F-0623-D08E99640C1A}"/>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2</a:t>
            </a:r>
            <a:endParaRPr lang="en-GB"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3813CE-B4D3-B47B-AF82-3495E324ED7B}"/>
              </a:ext>
            </a:extLst>
          </p:cNvPr>
          <p:cNvSpPr txBox="1"/>
          <p:nvPr/>
        </p:nvSpPr>
        <p:spPr>
          <a:xfrm>
            <a:off x="7420505" y="1687835"/>
            <a:ext cx="445291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CICERS </a:t>
            </a:r>
            <a:r>
              <a:rPr lang="es-ES" b="1" dirty="0" err="1">
                <a:latin typeface="Arial" panose="020B0604020202020204" pitchFamily="34" charset="0"/>
                <a:cs typeface="Arial" panose="020B0604020202020204" pitchFamily="34" charset="0"/>
              </a:rPr>
              <a:t>Fringe</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pattern</a:t>
            </a:r>
            <a:r>
              <a:rPr lang="es-ES" b="1" dirty="0">
                <a:latin typeface="Arial" panose="020B0604020202020204" pitchFamily="34" charset="0"/>
                <a:cs typeface="Arial" panose="020B0604020202020204" pitchFamily="34" charset="0"/>
              </a:rPr>
              <a:t> (S)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41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6ECD92C-6CC3-141D-97C7-44255D4C4F4C}"/>
                  </a:ext>
                </a:extLst>
              </p:cNvPr>
              <p:cNvSpPr>
                <a:spLocks noGrp="1"/>
              </p:cNvSpPr>
              <p:nvPr>
                <p:ph idx="1"/>
              </p:nvPr>
            </p:nvSpPr>
            <p:spPr>
              <a:xfrm>
                <a:off x="127193" y="873354"/>
                <a:ext cx="6286314" cy="5984646"/>
              </a:xfrm>
            </p:spPr>
            <p:txBody>
              <a:bodyPr vert="horz" lIns="91440" tIns="45720" rIns="91440" bIns="45720" rtlCol="0" anchor="t">
                <a:normAutofit/>
              </a:bodyPr>
              <a:lstStyle/>
              <a:p>
                <a:endParaRPr lang="en-US" dirty="0">
                  <a:latin typeface="Arial"/>
                  <a:cs typeface="Arial"/>
                </a:endParaRPr>
              </a:p>
              <a:p>
                <a:r>
                  <a:rPr lang="en-US" dirty="0"/>
                  <a:t>CIS</a:t>
                </a:r>
                <a:r>
                  <a:rPr lang="en-US" b="1" dirty="0"/>
                  <a:t> </a:t>
                </a:r>
                <a14:m>
                  <m:oMath xmlns:m="http://schemas.openxmlformats.org/officeDocument/2006/math">
                    <m:r>
                      <a:rPr lang="es-ES" b="1" i="1" smtClean="0">
                        <a:latin typeface="Cambria Math" panose="02040503050406030204" pitchFamily="18" charset="0"/>
                      </a:rPr>
                      <m:t>→</m:t>
                    </m:r>
                  </m:oMath>
                </a14:m>
                <a:r>
                  <a:rPr lang="en-US" dirty="0"/>
                  <a:t> Polarization interferometry with </a:t>
                </a:r>
                <a:r>
                  <a:rPr lang="en-US" b="1" dirty="0"/>
                  <a:t>birefringent crystals</a:t>
                </a:r>
                <a:r>
                  <a:rPr lang="en-US" dirty="0"/>
                  <a:t>.</a:t>
                </a:r>
              </a:p>
              <a:p>
                <a:endParaRPr lang="en-US" dirty="0"/>
              </a:p>
              <a:p>
                <a:r>
                  <a:rPr lang="en-US" b="1" dirty="0"/>
                  <a:t>Fringe pattern</a:t>
                </a:r>
                <a:r>
                  <a:rPr lang="en-US" dirty="0"/>
                  <a:t> (S) described as:   </a:t>
                </a: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pPr marL="0" indent="0">
                  <a:buNone/>
                </a:pPr>
                <a:endParaRPr lang="en-US" dirty="0">
                  <a:latin typeface="Arial"/>
                  <a:cs typeface="Arial"/>
                </a:endParaRPr>
              </a:p>
              <a:p>
                <a:r>
                  <a:rPr lang="en-US" b="1" dirty="0">
                    <a:latin typeface="Arial"/>
                    <a:cs typeface="Arial"/>
                  </a:rPr>
                  <a:t>No spectral resolution</a:t>
                </a:r>
                <a14:m>
                  <m:oMath xmlns:m="http://schemas.openxmlformats.org/officeDocument/2006/math">
                    <m:r>
                      <a:rPr lang="es-ES" b="0" i="1" smtClean="0">
                        <a:latin typeface="Cambria Math" panose="02040503050406030204" pitchFamily="18" charset="0"/>
                        <a:cs typeface="Arial"/>
                      </a:rPr>
                      <m:t>→</m:t>
                    </m:r>
                  </m:oMath>
                </a14:m>
                <a:r>
                  <a:rPr lang="en-US" dirty="0">
                    <a:latin typeface="Arial"/>
                    <a:cs typeface="Arial"/>
                  </a:rPr>
                  <a:t> CX line needs to be isolated from other spectral components:</a:t>
                </a:r>
              </a:p>
              <a:p>
                <a:pPr lvl="1">
                  <a:buFont typeface="Courier New" panose="02070309020205020404" pitchFamily="49" charset="0"/>
                  <a:buChar char="o"/>
                </a:pPr>
                <a:r>
                  <a:rPr lang="en-US" dirty="0">
                    <a:latin typeface="Arial"/>
                    <a:cs typeface="Arial"/>
                  </a:rPr>
                  <a:t>Use of </a:t>
                </a:r>
                <a:r>
                  <a:rPr lang="en-US" b="1" dirty="0">
                    <a:latin typeface="Arial"/>
                    <a:cs typeface="Arial"/>
                  </a:rPr>
                  <a:t>narrow bandpass filter</a:t>
                </a:r>
                <a:r>
                  <a:rPr lang="en-US" dirty="0">
                    <a:latin typeface="Arial"/>
                    <a:cs typeface="Arial"/>
                  </a:rPr>
                  <a:t> (FWHM </a:t>
                </a:r>
                <a14:m>
                  <m:oMath xmlns:m="http://schemas.openxmlformats.org/officeDocument/2006/math">
                    <m:r>
                      <a:rPr lang="es-ES" b="0" i="1" smtClean="0">
                        <a:latin typeface="Cambria Math" panose="02040503050406030204" pitchFamily="18" charset="0"/>
                        <a:cs typeface="Arial"/>
                      </a:rPr>
                      <m:t>∼2</m:t>
                    </m:r>
                  </m:oMath>
                </a14:m>
                <a:r>
                  <a:rPr lang="en-US" dirty="0">
                    <a:latin typeface="Arial"/>
                    <a:cs typeface="Arial"/>
                  </a:rPr>
                  <a:t> nm)</a:t>
                </a:r>
              </a:p>
              <a:p>
                <a:pPr lvl="1">
                  <a:buFont typeface="Courier New" panose="02070309020205020404" pitchFamily="49" charset="0"/>
                  <a:buChar char="o"/>
                </a:pPr>
                <a:r>
                  <a:rPr lang="en-US" dirty="0">
                    <a:latin typeface="Arial"/>
                    <a:cs typeface="Arial"/>
                  </a:rPr>
                  <a:t>Best candidate </a:t>
                </a:r>
                <a14:m>
                  <m:oMath xmlns:m="http://schemas.openxmlformats.org/officeDocument/2006/math">
                    <m:r>
                      <a:rPr lang="es-ES" b="0" i="1" smtClean="0">
                        <a:latin typeface="Cambria Math" panose="02040503050406030204" pitchFamily="18" charset="0"/>
                        <a:cs typeface="Arial"/>
                      </a:rPr>
                      <m:t>→</m:t>
                    </m:r>
                  </m:oMath>
                </a14:m>
                <a:r>
                  <a:rPr lang="en-US" b="1" dirty="0">
                    <a:latin typeface="Arial"/>
                    <a:cs typeface="Arial"/>
                  </a:rPr>
                  <a:t> CVI</a:t>
                </a:r>
                <a:r>
                  <a:rPr lang="en-US" dirty="0">
                    <a:latin typeface="Arial"/>
                    <a:cs typeface="Arial"/>
                  </a:rPr>
                  <a:t> (</a:t>
                </a:r>
                <a14:m>
                  <m:oMath xmlns:m="http://schemas.openxmlformats.org/officeDocument/2006/math">
                    <m:sSub>
                      <m:sSubPr>
                        <m:ctrlPr>
                          <a:rPr lang="es-ES" i="1">
                            <a:latin typeface="Cambria Math" panose="02040503050406030204" pitchFamily="18" charset="0"/>
                            <a:cs typeface="Arial"/>
                          </a:rPr>
                        </m:ctrlPr>
                      </m:sSubPr>
                      <m:e>
                        <m:r>
                          <a:rPr lang="es-ES" i="1">
                            <a:latin typeface="Cambria Math" panose="02040503050406030204" pitchFamily="18" charset="0"/>
                            <a:cs typeface="Arial"/>
                          </a:rPr>
                          <m:t>𝜆</m:t>
                        </m:r>
                      </m:e>
                      <m:sub>
                        <m:r>
                          <a:rPr lang="es-ES" i="1">
                            <a:latin typeface="Cambria Math" panose="02040503050406030204" pitchFamily="18" charset="0"/>
                            <a:cs typeface="Arial"/>
                          </a:rPr>
                          <m:t>0</m:t>
                        </m:r>
                      </m:sub>
                    </m:sSub>
                    <m:r>
                      <a:rPr lang="es-ES" i="1">
                        <a:latin typeface="Cambria Math" panose="02040503050406030204" pitchFamily="18" charset="0"/>
                        <a:cs typeface="Arial"/>
                      </a:rPr>
                      <m:t>∼529.05</m:t>
                    </m:r>
                  </m:oMath>
                </a14:m>
                <a:r>
                  <a:rPr lang="en-US" dirty="0">
                    <a:latin typeface="Arial"/>
                    <a:cs typeface="Arial"/>
                  </a:rPr>
                  <a:t> nm)</a:t>
                </a:r>
              </a:p>
              <a:p>
                <a:pPr lvl="1">
                  <a:buFont typeface="Courier New" panose="02070309020205020404" pitchFamily="49" charset="0"/>
                  <a:buChar char="o"/>
                </a:pPr>
                <a:endParaRPr lang="en-US" dirty="0">
                  <a:latin typeface="Arial"/>
                  <a:cs typeface="Arial"/>
                </a:endParaRPr>
              </a:p>
              <a:p>
                <a:pPr lvl="1">
                  <a:buFont typeface="Courier New" panose="02070309020205020404" pitchFamily="49" charset="0"/>
                  <a:buChar char="o"/>
                </a:pPr>
                <a:endParaRPr lang="en-US" dirty="0">
                  <a:latin typeface="Arial"/>
                  <a:cs typeface="Arial"/>
                </a:endParaRPr>
              </a:p>
              <a:p>
                <a:endParaRPr lang="en-US" dirty="0">
                  <a:latin typeface="Arial"/>
                  <a:cs typeface="Arial"/>
                </a:endParaRPr>
              </a:p>
            </p:txBody>
          </p:sp>
        </mc:Choice>
        <mc:Fallback xmlns="">
          <p:sp>
            <p:nvSpPr>
              <p:cNvPr id="2" name="Content Placeholder 1">
                <a:extLst>
                  <a:ext uri="{FF2B5EF4-FFF2-40B4-BE49-F238E27FC236}">
                    <a16:creationId xmlns:a16="http://schemas.microsoft.com/office/drawing/2014/main" id="{86ECD92C-6CC3-141D-97C7-44255D4C4F4C}"/>
                  </a:ext>
                </a:extLst>
              </p:cNvPr>
              <p:cNvSpPr>
                <a:spLocks noGrp="1" noRot="1" noChangeAspect="1" noMove="1" noResize="1" noEditPoints="1" noAdjustHandles="1" noChangeArrowheads="1" noChangeShapeType="1" noTextEdit="1"/>
              </p:cNvSpPr>
              <p:nvPr>
                <p:ph idx="1"/>
              </p:nvPr>
            </p:nvSpPr>
            <p:spPr>
              <a:xfrm>
                <a:off x="127193" y="873354"/>
                <a:ext cx="6286314" cy="5984646"/>
              </a:xfrm>
              <a:blipFill>
                <a:blip r:embed="rId3"/>
                <a:stretch>
                  <a:fillRect l="-873" r="-174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43921BE-C95B-8257-3640-D4F1CEE65E3C}"/>
              </a:ext>
            </a:extLst>
          </p:cNvPr>
          <p:cNvSpPr>
            <a:spLocks noGrp="1"/>
          </p:cNvSpPr>
          <p:nvPr>
            <p:ph type="title"/>
          </p:nvPr>
        </p:nvSpPr>
        <p:spPr>
          <a:xfrm>
            <a:off x="306785" y="211036"/>
            <a:ext cx="9518848" cy="457200"/>
          </a:xfrm>
        </p:spPr>
        <p:txBody>
          <a:bodyPr/>
          <a:lstStyle/>
          <a:p>
            <a:r>
              <a:rPr lang="en-US" dirty="0">
                <a:latin typeface="Arial"/>
                <a:cs typeface="Arial"/>
              </a:rPr>
              <a:t>CIS basics</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B011DE-B8A8-7752-D381-B2C85B27589D}"/>
                  </a:ext>
                </a:extLst>
              </p:cNvPr>
              <p:cNvSpPr txBox="1"/>
              <p:nvPr/>
            </p:nvSpPr>
            <p:spPr>
              <a:xfrm>
                <a:off x="7849204" y="-1738718"/>
                <a:ext cx="2392899"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𝑆</m:t>
                      </m:r>
                      <m:r>
                        <a:rPr lang="es-ES" sz="2200" b="0" i="1" smtClean="0">
                          <a:latin typeface="Cambria Math" panose="02040503050406030204" pitchFamily="18" charset="0"/>
                        </a:rPr>
                        <m:t>=</m:t>
                      </m:r>
                      <m:f>
                        <m:fPr>
                          <m:ctrlPr>
                            <a:rPr lang="es-ES" sz="2200" b="0" i="1" smtClean="0">
                              <a:latin typeface="Cambria Math" panose="02040503050406030204" pitchFamily="18" charset="0"/>
                            </a:rPr>
                          </m:ctrlPr>
                        </m:fPr>
                        <m:num>
                          <m:sSub>
                            <m:sSubPr>
                              <m:ctrlPr>
                                <a:rPr lang="es-ES" sz="2200" b="0" i="1" smtClean="0">
                                  <a:latin typeface="Cambria Math" panose="02040503050406030204" pitchFamily="18" charset="0"/>
                                </a:rPr>
                              </m:ctrlPr>
                            </m:sSubPr>
                            <m:e>
                              <m:r>
                                <a:rPr lang="es-ES" sz="2200" b="0" i="1" smtClean="0">
                                  <a:latin typeface="Cambria Math" panose="02040503050406030204" pitchFamily="18" charset="0"/>
                                </a:rPr>
                                <m:t>𝐼</m:t>
                              </m:r>
                            </m:e>
                            <m:sub>
                              <m:r>
                                <a:rPr lang="es-ES" sz="2200" b="0" i="1" smtClean="0">
                                  <a:latin typeface="Cambria Math" panose="02040503050406030204" pitchFamily="18" charset="0"/>
                                </a:rPr>
                                <m:t>0</m:t>
                              </m:r>
                            </m:sub>
                          </m:sSub>
                        </m:num>
                        <m:den>
                          <m:r>
                            <a:rPr lang="es-ES" sz="2200" b="0" i="1" smtClean="0">
                              <a:latin typeface="Cambria Math" panose="02040503050406030204" pitchFamily="18" charset="0"/>
                            </a:rPr>
                            <m:t>2</m:t>
                          </m:r>
                        </m:den>
                      </m:f>
                      <m:r>
                        <a:rPr lang="es-ES" sz="2200" b="0" i="1" smtClean="0">
                          <a:latin typeface="Cambria Math" panose="02040503050406030204" pitchFamily="18" charset="0"/>
                        </a:rPr>
                        <m:t>(1+</m:t>
                      </m:r>
                      <m:r>
                        <a:rPr lang="es-ES" sz="2200" b="0" i="1" smtClean="0">
                          <a:latin typeface="Cambria Math" panose="02040503050406030204" pitchFamily="18" charset="0"/>
                        </a:rPr>
                        <m:t>𝜁</m:t>
                      </m:r>
                      <m:r>
                        <m:rPr>
                          <m:lit/>
                        </m:rPr>
                        <a:rPr lang="es-ES" sz="2200" b="0" i="1" smtClean="0">
                          <a:latin typeface="Cambria Math" panose="02040503050406030204" pitchFamily="18" charset="0"/>
                        </a:rPr>
                        <m:t> </m:t>
                      </m:r>
                      <m:r>
                        <m:rPr>
                          <m:sty m:val="p"/>
                        </m:rPr>
                        <a:rPr lang="es-ES" sz="2200" b="0" i="0" smtClean="0">
                          <a:latin typeface="Cambria Math" panose="02040503050406030204" pitchFamily="18" charset="0"/>
                        </a:rPr>
                        <m:t>cosΦ</m:t>
                      </m:r>
                      <m:r>
                        <a:rPr lang="es-ES" sz="2200" b="0" i="1" smtClean="0">
                          <a:latin typeface="Cambria Math" panose="02040503050406030204" pitchFamily="18" charset="0"/>
                        </a:rPr>
                        <m:t>)</m:t>
                      </m:r>
                    </m:oMath>
                  </m:oMathPara>
                </a14:m>
                <a:endParaRPr lang="en-GB" sz="2200"/>
              </a:p>
            </p:txBody>
          </p:sp>
        </mc:Choice>
        <mc:Fallback xmlns="">
          <p:sp>
            <p:nvSpPr>
              <p:cNvPr id="5" name="TextBox 4">
                <a:extLst>
                  <a:ext uri="{FF2B5EF4-FFF2-40B4-BE49-F238E27FC236}">
                    <a16:creationId xmlns:a16="http://schemas.microsoft.com/office/drawing/2014/main" id="{80B011DE-B8A8-7752-D381-B2C85B27589D}"/>
                  </a:ext>
                </a:extLst>
              </p:cNvPr>
              <p:cNvSpPr txBox="1">
                <a:spLocks noRot="1" noChangeAspect="1" noMove="1" noResize="1" noEditPoints="1" noAdjustHandles="1" noChangeArrowheads="1" noChangeShapeType="1" noTextEdit="1"/>
              </p:cNvSpPr>
              <p:nvPr/>
            </p:nvSpPr>
            <p:spPr>
              <a:xfrm>
                <a:off x="7849204" y="-1738718"/>
                <a:ext cx="2392899" cy="631648"/>
              </a:xfrm>
              <a:prstGeom prst="rect">
                <a:avLst/>
              </a:prstGeom>
              <a:blipFill>
                <a:blip r:embed="rId4"/>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CB533484-E73E-0013-4AC7-0C5492C64797}"/>
              </a:ext>
            </a:extLst>
          </p:cNvPr>
          <p:cNvPicPr>
            <a:picLocks noChangeAspect="1"/>
          </p:cNvPicPr>
          <p:nvPr/>
        </p:nvPicPr>
        <p:blipFill>
          <a:blip r:embed="rId5"/>
          <a:stretch>
            <a:fillRect/>
          </a:stretch>
        </p:blipFill>
        <p:spPr>
          <a:xfrm>
            <a:off x="6339986" y="2095310"/>
            <a:ext cx="5734289" cy="314772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EEDEC7-FB1B-9CF3-F114-A255254C4D85}"/>
                  </a:ext>
                </a:extLst>
              </p:cNvPr>
              <p:cNvSpPr txBox="1"/>
              <p:nvPr/>
            </p:nvSpPr>
            <p:spPr>
              <a:xfrm>
                <a:off x="2371407" y="2780278"/>
                <a:ext cx="2356799" cy="574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𝑆</m:t>
                      </m:r>
                      <m:r>
                        <a:rPr lang="es-ES" sz="2000" b="0" i="1" smtClean="0">
                          <a:latin typeface="Cambria Math" panose="02040503050406030204" pitchFamily="18" charset="0"/>
                        </a:rPr>
                        <m:t>=</m:t>
                      </m:r>
                      <m:f>
                        <m:fPr>
                          <m:ctrlPr>
                            <a:rPr lang="es-ES" sz="2000" b="0" i="1" smtClean="0">
                              <a:latin typeface="Cambria Math" panose="02040503050406030204" pitchFamily="18" charset="0"/>
                            </a:rPr>
                          </m:ctrlPr>
                        </m:fPr>
                        <m:num>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𝐼</m:t>
                              </m:r>
                            </m:e>
                            <m:sub>
                              <m:r>
                                <a:rPr lang="es-ES" sz="2000" b="0" i="1" smtClean="0">
                                  <a:latin typeface="Cambria Math" panose="02040503050406030204" pitchFamily="18" charset="0"/>
                                </a:rPr>
                                <m:t>𝐶𝑋</m:t>
                              </m:r>
                            </m:sub>
                          </m:sSub>
                        </m:num>
                        <m:den>
                          <m:r>
                            <a:rPr lang="es-ES" sz="2000" b="0" i="1" smtClean="0">
                              <a:latin typeface="Cambria Math" panose="02040503050406030204" pitchFamily="18" charset="0"/>
                            </a:rPr>
                            <m:t>2</m:t>
                          </m:r>
                        </m:den>
                      </m:f>
                      <m:r>
                        <a:rPr lang="es-ES" sz="2000" b="0" i="1" smtClean="0">
                          <a:latin typeface="Cambria Math" panose="02040503050406030204" pitchFamily="18" charset="0"/>
                        </a:rPr>
                        <m:t>(1+</m:t>
                      </m:r>
                      <m:r>
                        <a:rPr lang="es-ES" sz="2000" b="0" i="1" smtClean="0">
                          <a:latin typeface="Cambria Math" panose="02040503050406030204" pitchFamily="18" charset="0"/>
                        </a:rPr>
                        <m:t>𝜁</m:t>
                      </m:r>
                      <m:func>
                        <m:funcPr>
                          <m:ctrlPr>
                            <a:rPr lang="es-ES" sz="2000" b="0" i="1" smtClean="0">
                              <a:latin typeface="Cambria Math" panose="02040503050406030204" pitchFamily="18" charset="0"/>
                            </a:rPr>
                          </m:ctrlPr>
                        </m:funcPr>
                        <m:fName>
                          <m:r>
                            <m:rPr>
                              <m:sty m:val="p"/>
                            </m:rPr>
                            <a:rPr lang="es-ES" sz="2000" b="0" i="0" smtClean="0">
                              <a:latin typeface="Cambria Math" panose="02040503050406030204" pitchFamily="18" charset="0"/>
                            </a:rPr>
                            <m:t>cos</m:t>
                          </m:r>
                        </m:fName>
                        <m:e>
                          <m:r>
                            <m:rPr>
                              <m:sty m:val="p"/>
                            </m:rPr>
                            <a:rPr lang="es-ES" sz="2000" b="0" i="0" smtClean="0">
                              <a:latin typeface="Cambria Math" panose="02040503050406030204" pitchFamily="18" charset="0"/>
                            </a:rPr>
                            <m:t>Φ</m:t>
                          </m:r>
                        </m:e>
                      </m:func>
                      <m:r>
                        <a:rPr lang="es-ES" sz="2000" b="0" i="1" smtClean="0">
                          <a:latin typeface="Cambria Math" panose="02040503050406030204" pitchFamily="18" charset="0"/>
                        </a:rPr>
                        <m:t>)</m:t>
                      </m:r>
                    </m:oMath>
                  </m:oMathPara>
                </a14:m>
                <a:endParaRPr lang="en-GB" sz="2000" dirty="0"/>
              </a:p>
            </p:txBody>
          </p:sp>
        </mc:Choice>
        <mc:Fallback xmlns="">
          <p:sp>
            <p:nvSpPr>
              <p:cNvPr id="4" name="TextBox 3">
                <a:extLst>
                  <a:ext uri="{FF2B5EF4-FFF2-40B4-BE49-F238E27FC236}">
                    <a16:creationId xmlns:a16="http://schemas.microsoft.com/office/drawing/2014/main" id="{79EEDEC7-FB1B-9CF3-F114-A255254C4D85}"/>
                  </a:ext>
                </a:extLst>
              </p:cNvPr>
              <p:cNvSpPr txBox="1">
                <a:spLocks noRot="1" noChangeAspect="1" noMove="1" noResize="1" noEditPoints="1" noAdjustHandles="1" noChangeArrowheads="1" noChangeShapeType="1" noTextEdit="1"/>
              </p:cNvSpPr>
              <p:nvPr/>
            </p:nvSpPr>
            <p:spPr>
              <a:xfrm>
                <a:off x="2371407" y="2780278"/>
                <a:ext cx="2356799" cy="574196"/>
              </a:xfrm>
              <a:prstGeom prst="rect">
                <a:avLst/>
              </a:prstGeom>
              <a:blipFill>
                <a:blip r:embed="rId6"/>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0A690FC2-5E10-B4F2-5905-00E0A31673B6}"/>
              </a:ext>
            </a:extLst>
          </p:cNvPr>
          <p:cNvGrpSpPr/>
          <p:nvPr/>
        </p:nvGrpSpPr>
        <p:grpSpPr>
          <a:xfrm>
            <a:off x="523889" y="3584059"/>
            <a:ext cx="5584138" cy="1037539"/>
            <a:chOff x="5043918" y="2694586"/>
            <a:chExt cx="5584138" cy="1037539"/>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61FCE7-7BF7-A593-A6A6-64BDFC8E27B5}"/>
                    </a:ext>
                  </a:extLst>
                </p:cNvPr>
                <p:cNvSpPr txBox="1"/>
                <p:nvPr/>
              </p:nvSpPr>
              <p:spPr>
                <a:xfrm>
                  <a:off x="5043918" y="2694586"/>
                  <a:ext cx="3527889" cy="276999"/>
                </a:xfrm>
                <a:prstGeom prst="rect">
                  <a:avLst/>
                </a:prstGeom>
                <a:noFill/>
              </p:spPr>
              <p:txBody>
                <a:bodyPr wrap="none" lIns="0" tIns="0" rIns="0" bIns="0" rtlCol="0">
                  <a:spAutoFit/>
                </a:bodyPr>
                <a:lstStyle/>
                <a:p>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𝐼</m:t>
                          </m:r>
                        </m:e>
                        <m:sub>
                          <m:r>
                            <a:rPr lang="es-ES" b="0" i="1" smtClean="0">
                              <a:latin typeface="Cambria Math" panose="02040503050406030204" pitchFamily="18" charset="0"/>
                            </a:rPr>
                            <m:t>𝐶𝑋</m:t>
                          </m:r>
                        </m:sub>
                      </m:sSub>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Intensity</a:t>
                  </a:r>
                  <a:r>
                    <a:rPr lang="en-GB" dirty="0">
                      <a:latin typeface="Arial" panose="020B0604020202020204" pitchFamily="34" charset="0"/>
                      <a:cs typeface="Arial" panose="020B0604020202020204" pitchFamily="34" charset="0"/>
                    </a:rPr>
                    <a:t> of CX radiation </a:t>
                  </a:r>
                  <a14:m>
                    <m:oMath xmlns:m="http://schemas.openxmlformats.org/officeDocument/2006/math">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𝒏</m:t>
                          </m:r>
                        </m:e>
                        <m:sub>
                          <m:r>
                            <a:rPr lang="es-ES" b="1" i="1" smtClean="0">
                              <a:solidFill>
                                <a:srgbClr val="FF0000"/>
                              </a:solidFill>
                              <a:latin typeface="Cambria Math" panose="02040503050406030204" pitchFamily="18" charset="0"/>
                              <a:cs typeface="Arial" panose="020B0604020202020204" pitchFamily="34" charset="0"/>
                            </a:rPr>
                            <m:t>𝒁</m:t>
                          </m:r>
                        </m:sub>
                      </m:sSub>
                    </m:oMath>
                  </a14:m>
                  <a:endParaRPr lang="en-GB" b="1"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D461FCE7-7BF7-A593-A6A6-64BDFC8E27B5}"/>
                    </a:ext>
                  </a:extLst>
                </p:cNvPr>
                <p:cNvSpPr txBox="1">
                  <a:spLocks noRot="1" noChangeAspect="1" noMove="1" noResize="1" noEditPoints="1" noAdjustHandles="1" noChangeArrowheads="1" noChangeShapeType="1" noTextEdit="1"/>
                </p:cNvSpPr>
                <p:nvPr/>
              </p:nvSpPr>
              <p:spPr>
                <a:xfrm>
                  <a:off x="5043918" y="2694586"/>
                  <a:ext cx="3527889" cy="276999"/>
                </a:xfrm>
                <a:prstGeom prst="rect">
                  <a:avLst/>
                </a:prstGeom>
                <a:blipFill>
                  <a:blip r:embed="rId7"/>
                  <a:stretch>
                    <a:fillRect l="-2418" t="-28889" r="-86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2046BA-547D-C6B3-BDDA-77DECB3269C4}"/>
                    </a:ext>
                  </a:extLst>
                </p:cNvPr>
                <p:cNvSpPr txBox="1"/>
                <p:nvPr/>
              </p:nvSpPr>
              <p:spPr>
                <a:xfrm>
                  <a:off x="5218434" y="3077658"/>
                  <a:ext cx="5409622" cy="281937"/>
                </a:xfrm>
                <a:prstGeom prst="rect">
                  <a:avLst/>
                </a:prstGeom>
                <a:noFill/>
              </p:spPr>
              <p:txBody>
                <a:bodyPr wrap="none" lIns="0" tIns="0" rIns="0" bIns="0" rtlCol="0">
                  <a:spAutoFit/>
                </a:bodyPr>
                <a:lstStyle/>
                <a:p>
                  <a14:m>
                    <m:oMath xmlns:m="http://schemas.openxmlformats.org/officeDocument/2006/math">
                      <m:r>
                        <a:rPr lang="es-ES" b="0" i="1" smtClean="0">
                          <a:latin typeface="Cambria Math" panose="02040503050406030204" pitchFamily="18" charset="0"/>
                        </a:rPr>
                        <m:t>𝜁</m:t>
                      </m:r>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Contrast</a:t>
                  </a:r>
                  <a:r>
                    <a:rPr lang="en-GB" dirty="0">
                      <a:latin typeface="Arial" panose="020B0604020202020204" pitchFamily="34" charset="0"/>
                      <a:cs typeface="Arial" panose="020B0604020202020204" pitchFamily="34" charset="0"/>
                    </a:rPr>
                    <a:t> </a:t>
                  </a:r>
                  <a14:m>
                    <m:oMath xmlns:m="http://schemas.openxmlformats.org/officeDocument/2006/math">
                      <m:r>
                        <a:rPr lang="es-ES" b="0" i="1" smtClean="0">
                          <a:latin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Spectral line shape broadening </a:t>
                  </a:r>
                  <a14:m>
                    <m:oMath xmlns:m="http://schemas.openxmlformats.org/officeDocument/2006/math">
                      <m:r>
                        <a:rPr lang="es-ES" b="0" i="1" smtClean="0">
                          <a:latin typeface="Cambria Math" panose="02040503050406030204" pitchFamily="18" charset="0"/>
                          <a:cs typeface="Arial" panose="020B0604020202020204" pitchFamily="34" charset="0"/>
                        </a:rPr>
                        <m:t>∝</m:t>
                      </m:r>
                      <m:sSup>
                        <m:sSupPr>
                          <m:ctrlPr>
                            <a:rPr lang="es-ES" b="0" i="1" smtClean="0">
                              <a:latin typeface="Cambria Math" panose="02040503050406030204" pitchFamily="18" charset="0"/>
                              <a:cs typeface="Arial" panose="020B0604020202020204" pitchFamily="34" charset="0"/>
                            </a:rPr>
                          </m:ctrlPr>
                        </m:sSupPr>
                        <m:e>
                          <m:r>
                            <a:rPr lang="es-ES" b="0" i="1" smtClean="0">
                              <a:latin typeface="Cambria Math" panose="02040503050406030204" pitchFamily="18" charset="0"/>
                              <a:cs typeface="Arial" panose="020B0604020202020204" pitchFamily="34" charset="0"/>
                            </a:rPr>
                            <m:t>𝑒</m:t>
                          </m:r>
                        </m:e>
                        <m:sup>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𝑻</m:t>
                              </m:r>
                            </m:e>
                            <m:sub>
                              <m:r>
                                <a:rPr lang="es-ES" b="1" i="1" smtClean="0">
                                  <a:solidFill>
                                    <a:srgbClr val="FF0000"/>
                                  </a:solidFill>
                                  <a:latin typeface="Cambria Math" panose="02040503050406030204" pitchFamily="18" charset="0"/>
                                  <a:cs typeface="Arial" panose="020B0604020202020204" pitchFamily="34" charset="0"/>
                                </a:rPr>
                                <m:t>𝒊</m:t>
                              </m:r>
                            </m:sub>
                          </m:sSub>
                        </m:sup>
                      </m:sSup>
                    </m:oMath>
                  </a14:m>
                  <a:endParaRPr lang="en-GB"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772046BA-547D-C6B3-BDDA-77DECB3269C4}"/>
                    </a:ext>
                  </a:extLst>
                </p:cNvPr>
                <p:cNvSpPr txBox="1">
                  <a:spLocks noRot="1" noChangeAspect="1" noMove="1" noResize="1" noEditPoints="1" noAdjustHandles="1" noChangeArrowheads="1" noChangeShapeType="1" noTextEdit="1"/>
                </p:cNvSpPr>
                <p:nvPr/>
              </p:nvSpPr>
              <p:spPr>
                <a:xfrm>
                  <a:off x="5218434" y="3077658"/>
                  <a:ext cx="5409622" cy="281937"/>
                </a:xfrm>
                <a:prstGeom prst="rect">
                  <a:avLst/>
                </a:prstGeom>
                <a:blipFill>
                  <a:blip r:embed="rId8"/>
                  <a:stretch>
                    <a:fillRect l="-2029" t="-2608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1B2DC3-98C6-3255-C07E-B540F8B96887}"/>
                    </a:ext>
                  </a:extLst>
                </p:cNvPr>
                <p:cNvSpPr txBox="1"/>
                <p:nvPr/>
              </p:nvSpPr>
              <p:spPr>
                <a:xfrm>
                  <a:off x="5157767" y="3455126"/>
                  <a:ext cx="4900957" cy="276999"/>
                </a:xfrm>
                <a:prstGeom prst="rect">
                  <a:avLst/>
                </a:prstGeom>
                <a:noFill/>
              </p:spPr>
              <p:txBody>
                <a:bodyPr wrap="none" lIns="0" tIns="0" rIns="0" bIns="0" rtlCol="0">
                  <a:spAutoFit/>
                </a:bodyPr>
                <a:lstStyle/>
                <a:p>
                  <a14:m>
                    <m:oMath xmlns:m="http://schemas.openxmlformats.org/officeDocument/2006/math">
                      <m:r>
                        <m:rPr>
                          <m:sty m:val="p"/>
                        </m:rPr>
                        <a:rPr lang="es-ES" b="0" i="0" smtClean="0">
                          <a:latin typeface="Cambria Math" panose="02040503050406030204" pitchFamily="18" charset="0"/>
                        </a:rPr>
                        <m:t>Φ</m:t>
                      </m:r>
                    </m:oMath>
                  </a14:m>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Phase shift</a:t>
                  </a:r>
                  <a14:m>
                    <m:oMath xmlns:m="http://schemas.openxmlformats.org/officeDocument/2006/math">
                      <m:r>
                        <a:rPr lang="es-ES" b="0" i="0" smtClean="0">
                          <a:latin typeface="Cambria Math" panose="02040503050406030204" pitchFamily="18" charset="0"/>
                          <a:cs typeface="Arial" panose="020B0604020202020204" pitchFamily="34" charset="0"/>
                        </a:rPr>
                        <m:t> </m:t>
                      </m:r>
                      <m:r>
                        <a:rPr lang="es-ES" b="0" i="1" smtClean="0">
                          <a:latin typeface="Cambria Math" panose="02040503050406030204" pitchFamily="18" charset="0"/>
                          <a:cs typeface="Arial" panose="020B0604020202020204" pitchFamily="34" charset="0"/>
                        </a:rPr>
                        <m:t>→</m:t>
                      </m:r>
                    </m:oMath>
                  </a14:m>
                  <a:r>
                    <a:rPr lang="en-GB" dirty="0">
                      <a:latin typeface="Arial" panose="020B0604020202020204" pitchFamily="34" charset="0"/>
                      <a:cs typeface="Arial" panose="020B0604020202020204" pitchFamily="34" charset="0"/>
                    </a:rPr>
                    <a:t> Central Wavelength shift</a:t>
                  </a:r>
                  <a14:m>
                    <m:oMath xmlns:m="http://schemas.openxmlformats.org/officeDocument/2006/math">
                      <m:r>
                        <a:rPr lang="es-ES" b="0" i="0" smtClean="0">
                          <a:latin typeface="Cambria Math" panose="02040503050406030204" pitchFamily="18" charset="0"/>
                          <a:cs typeface="Arial" panose="020B0604020202020204" pitchFamily="34" charset="0"/>
                        </a:rPr>
                        <m:t> </m:t>
                      </m:r>
                      <m:r>
                        <a:rPr lang="es-ES" b="0" i="1" smtClean="0">
                          <a:latin typeface="Cambria Math" panose="02040503050406030204" pitchFamily="18" charset="0"/>
                          <a:cs typeface="Arial" panose="020B0604020202020204" pitchFamily="34" charset="0"/>
                        </a:rPr>
                        <m:t>∝</m:t>
                      </m:r>
                      <m:sSub>
                        <m:sSubPr>
                          <m:ctrlPr>
                            <a:rPr lang="es-ES" b="1" i="1" smtClean="0">
                              <a:solidFill>
                                <a:srgbClr val="FF0000"/>
                              </a:solidFill>
                              <a:latin typeface="Cambria Math" panose="02040503050406030204" pitchFamily="18" charset="0"/>
                              <a:cs typeface="Arial" panose="020B0604020202020204" pitchFamily="34" charset="0"/>
                            </a:rPr>
                          </m:ctrlPr>
                        </m:sSubPr>
                        <m:e>
                          <m:r>
                            <a:rPr lang="es-ES" b="1" i="1" smtClean="0">
                              <a:solidFill>
                                <a:srgbClr val="FF0000"/>
                              </a:solidFill>
                              <a:latin typeface="Cambria Math" panose="02040503050406030204" pitchFamily="18" charset="0"/>
                              <a:cs typeface="Arial" panose="020B0604020202020204" pitchFamily="34" charset="0"/>
                            </a:rPr>
                            <m:t>𝒗</m:t>
                          </m:r>
                        </m:e>
                        <m:sub>
                          <m:r>
                            <a:rPr lang="es-ES" b="1" i="1" smtClean="0">
                              <a:solidFill>
                                <a:srgbClr val="FF0000"/>
                              </a:solidFill>
                              <a:latin typeface="Cambria Math" panose="02040503050406030204" pitchFamily="18" charset="0"/>
                              <a:cs typeface="Arial" panose="020B0604020202020204" pitchFamily="34" charset="0"/>
                            </a:rPr>
                            <m:t>𝒁</m:t>
                          </m:r>
                        </m:sub>
                      </m:sSub>
                    </m:oMath>
                  </a14:m>
                  <a:endParaRPr lang="en-GB"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731B2DC3-98C6-3255-C07E-B540F8B96887}"/>
                    </a:ext>
                  </a:extLst>
                </p:cNvPr>
                <p:cNvSpPr txBox="1">
                  <a:spLocks noRot="1" noChangeAspect="1" noMove="1" noResize="1" noEditPoints="1" noAdjustHandles="1" noChangeArrowheads="1" noChangeShapeType="1" noTextEdit="1"/>
                </p:cNvSpPr>
                <p:nvPr/>
              </p:nvSpPr>
              <p:spPr>
                <a:xfrm>
                  <a:off x="5157767" y="3455126"/>
                  <a:ext cx="4900957" cy="276999"/>
                </a:xfrm>
                <a:prstGeom prst="rect">
                  <a:avLst/>
                </a:prstGeom>
                <a:blipFill>
                  <a:blip r:embed="rId9"/>
                  <a:stretch>
                    <a:fillRect l="-1741" t="-28889" r="-124" b="-51111"/>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07BC535A-60B0-6244-8DD6-DEF9A962F637}"/>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2</a:t>
            </a:r>
            <a:endParaRPr lang="en-GB"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0FAF150-5807-DA88-DDC2-56AF93C72680}"/>
              </a:ext>
            </a:extLst>
          </p:cNvPr>
          <p:cNvSpPr txBox="1"/>
          <p:nvPr/>
        </p:nvSpPr>
        <p:spPr>
          <a:xfrm>
            <a:off x="7420505" y="1687835"/>
            <a:ext cx="4452915"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CICERS </a:t>
            </a:r>
            <a:r>
              <a:rPr lang="es-ES" b="1" dirty="0" err="1">
                <a:latin typeface="Arial" panose="020B0604020202020204" pitchFamily="34" charset="0"/>
                <a:cs typeface="Arial" panose="020B0604020202020204" pitchFamily="34" charset="0"/>
              </a:rPr>
              <a:t>Fringe</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pattern</a:t>
            </a:r>
            <a:r>
              <a:rPr lang="es-ES" b="1" dirty="0">
                <a:latin typeface="Arial" panose="020B0604020202020204" pitchFamily="34" charset="0"/>
                <a:cs typeface="Arial" panose="020B0604020202020204" pitchFamily="34" charset="0"/>
              </a:rPr>
              <a:t> (S)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22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330675-1E7A-6771-570E-8EA7307B4130}"/>
                  </a:ext>
                </a:extLst>
              </p:cNvPr>
              <p:cNvSpPr>
                <a:spLocks noGrp="1"/>
              </p:cNvSpPr>
              <p:nvPr>
                <p:ph idx="1"/>
              </p:nvPr>
            </p:nvSpPr>
            <p:spPr>
              <a:xfrm>
                <a:off x="414585" y="1381435"/>
                <a:ext cx="6194231" cy="5101703"/>
              </a:xfrm>
            </p:spPr>
            <p:txBody>
              <a:bodyPr>
                <a:normAutofit/>
              </a:bodyPr>
              <a:lstStyle/>
              <a:p>
                <a:r>
                  <a:rPr lang="en-US"/>
                  <a:t>Crystal set-up: </a:t>
                </a:r>
                <a:r>
                  <a:rPr lang="en-US" b="1"/>
                  <a:t>Savart</a:t>
                </a:r>
                <a:r>
                  <a:rPr lang="en-US"/>
                  <a:t> + </a:t>
                </a:r>
                <a:r>
                  <a:rPr lang="en-US" b="1"/>
                  <a:t>delay</a:t>
                </a:r>
                <a:r>
                  <a:rPr lang="en-US"/>
                  <a:t> plate.</a:t>
                </a:r>
              </a:p>
              <a:p>
                <a:pPr lvl="1">
                  <a:buFont typeface="Courier New" panose="02070309020205020404" pitchFamily="49" charset="0"/>
                  <a:buChar char="o"/>
                </a:pPr>
                <a:r>
                  <a:rPr lang="en-US" b="1"/>
                  <a:t>Savart</a:t>
                </a:r>
                <a:r>
                  <a:rPr lang="en-US"/>
                  <a:t> plate: Generates the </a:t>
                </a:r>
                <a:r>
                  <a:rPr lang="en-US" b="1"/>
                  <a:t>fringe pattern</a:t>
                </a:r>
                <a:r>
                  <a:rPr lang="en-US"/>
                  <a:t>. Adjusted to obtain </a:t>
                </a:r>
                <a:r>
                  <a:rPr lang="en-US" b="1"/>
                  <a:t>desired fringe period</a:t>
                </a:r>
                <a:r>
                  <a:rPr lang="en-US"/>
                  <a:t>.</a:t>
                </a:r>
              </a:p>
              <a:p>
                <a:pPr lvl="1">
                  <a:buFont typeface="Courier New" panose="02070309020205020404" pitchFamily="49" charset="0"/>
                  <a:buChar char="o"/>
                </a:pPr>
                <a:r>
                  <a:rPr lang="en-US" b="1"/>
                  <a:t>Delay</a:t>
                </a:r>
                <a:r>
                  <a:rPr lang="en-US"/>
                  <a:t> plate: Generates offset phase shift. Thickness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a:t>) adjusted to </a:t>
                </a:r>
                <a:r>
                  <a:rPr lang="en-US" b="1"/>
                  <a:t>optimize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b="1"/>
                  <a:t> measurements</a:t>
                </a:r>
                <a:r>
                  <a:rPr lang="en-US"/>
                  <a:t>.</a:t>
                </a:r>
              </a:p>
            </p:txBody>
          </p:sp>
        </mc:Choice>
        <mc:Fallback xmlns="">
          <p:sp>
            <p:nvSpPr>
              <p:cNvPr id="2" name="Content Placeholder 1">
                <a:extLst>
                  <a:ext uri="{FF2B5EF4-FFF2-40B4-BE49-F238E27FC236}">
                    <a16:creationId xmlns:a16="http://schemas.microsoft.com/office/drawing/2014/main" id="{9A330675-1E7A-6771-570E-8EA7307B4130}"/>
                  </a:ext>
                </a:extLst>
              </p:cNvPr>
              <p:cNvSpPr>
                <a:spLocks noGrp="1" noRot="1" noChangeAspect="1" noMove="1" noResize="1" noEditPoints="1" noAdjustHandles="1" noChangeArrowheads="1" noChangeShapeType="1" noTextEdit="1"/>
              </p:cNvSpPr>
              <p:nvPr>
                <p:ph idx="1"/>
              </p:nvPr>
            </p:nvSpPr>
            <p:spPr>
              <a:xfrm>
                <a:off x="414585" y="1381435"/>
                <a:ext cx="6194231" cy="5101703"/>
              </a:xfrm>
              <a:blipFill>
                <a:blip r:embed="rId2"/>
                <a:stretch>
                  <a:fillRect l="-886" t="-59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C514ACD-69C7-18CA-C732-2E2F1C2FC272}"/>
              </a:ext>
            </a:extLst>
          </p:cNvPr>
          <p:cNvSpPr>
            <a:spLocks noGrp="1"/>
          </p:cNvSpPr>
          <p:nvPr>
            <p:ph type="title"/>
          </p:nvPr>
        </p:nvSpPr>
        <p:spPr/>
        <p:txBody>
          <a:bodyPr/>
          <a:lstStyle/>
          <a:p>
            <a:r>
              <a:rPr lang="en-US">
                <a:latin typeface="Arial"/>
                <a:cs typeface="Arial"/>
              </a:rPr>
              <a:t>Diagnostic design</a:t>
            </a:r>
            <a:endParaRPr lang="en-US"/>
          </a:p>
        </p:txBody>
      </p:sp>
      <p:sp>
        <p:nvSpPr>
          <p:cNvPr id="4" name="TextBox 3">
            <a:extLst>
              <a:ext uri="{FF2B5EF4-FFF2-40B4-BE49-F238E27FC236}">
                <a16:creationId xmlns:a16="http://schemas.microsoft.com/office/drawing/2014/main" id="{4EC1261F-1984-5766-6072-B936C2A43181}"/>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49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330675-1E7A-6771-570E-8EA7307B4130}"/>
                  </a:ext>
                </a:extLst>
              </p:cNvPr>
              <p:cNvSpPr>
                <a:spLocks noGrp="1"/>
              </p:cNvSpPr>
              <p:nvPr>
                <p:ph idx="1"/>
              </p:nvPr>
            </p:nvSpPr>
            <p:spPr>
              <a:xfrm>
                <a:off x="384249" y="1381435"/>
                <a:ext cx="6194231" cy="5101703"/>
              </a:xfrm>
            </p:spPr>
            <p:txBody>
              <a:bodyPr>
                <a:normAutofit/>
              </a:bodyPr>
              <a:lstStyle/>
              <a:p>
                <a:r>
                  <a:rPr lang="en-US" dirty="0"/>
                  <a:t>Crystal set-up: </a:t>
                </a:r>
                <a:r>
                  <a:rPr lang="en-US" b="1" dirty="0"/>
                  <a:t>Savart</a:t>
                </a:r>
                <a:r>
                  <a:rPr lang="en-US" dirty="0"/>
                  <a:t> + </a:t>
                </a:r>
                <a:r>
                  <a:rPr lang="en-US" b="1" dirty="0"/>
                  <a:t>delay</a:t>
                </a:r>
                <a:r>
                  <a:rPr lang="en-US" dirty="0"/>
                  <a:t> plate.</a:t>
                </a:r>
              </a:p>
              <a:p>
                <a:pPr lvl="1">
                  <a:buFont typeface="Courier New" panose="02070309020205020404" pitchFamily="49" charset="0"/>
                  <a:buChar char="o"/>
                </a:pPr>
                <a:r>
                  <a:rPr lang="en-US" b="1" dirty="0"/>
                  <a:t>Savart</a:t>
                </a:r>
                <a:r>
                  <a:rPr lang="en-US" dirty="0"/>
                  <a:t> plate: Generates the </a:t>
                </a:r>
                <a:r>
                  <a:rPr lang="en-US" b="1" dirty="0"/>
                  <a:t>fringe pattern</a:t>
                </a:r>
                <a:r>
                  <a:rPr lang="en-US" dirty="0"/>
                  <a:t>. Adjusted to obtain </a:t>
                </a:r>
                <a:r>
                  <a:rPr lang="en-US" b="1" dirty="0"/>
                  <a:t>desired fringe period</a:t>
                </a:r>
                <a:r>
                  <a:rPr lang="en-US" dirty="0"/>
                  <a:t>.</a:t>
                </a:r>
              </a:p>
              <a:p>
                <a:pPr lvl="1">
                  <a:buFont typeface="Courier New" panose="02070309020205020404" pitchFamily="49" charset="0"/>
                  <a:buChar char="o"/>
                </a:pPr>
                <a:r>
                  <a:rPr lang="en-US" b="1" dirty="0"/>
                  <a:t>Delay</a:t>
                </a:r>
                <a:r>
                  <a:rPr lang="en-US" dirty="0"/>
                  <a:t> plate: Generates offset phase shift. Thickness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adjusted to </a:t>
                </a:r>
                <a:r>
                  <a:rPr lang="en-US" b="1" dirty="0"/>
                  <a:t>optimize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b="1" dirty="0"/>
                  <a:t> measurements</a:t>
                </a:r>
                <a:r>
                  <a:rPr lang="en-US" dirty="0"/>
                  <a:t>.</a:t>
                </a:r>
              </a:p>
              <a:p>
                <a:r>
                  <a:rPr lang="en-US" dirty="0"/>
                  <a:t>Optimal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𝑳</m:t>
                        </m:r>
                      </m:e>
                      <m:sub>
                        <m:r>
                          <a:rPr lang="es-ES" b="1" i="1" smtClean="0">
                            <a:latin typeface="Cambria Math" panose="02040503050406030204" pitchFamily="18" charset="0"/>
                          </a:rPr>
                          <m:t>𝒅𝒆𝒍</m:t>
                        </m:r>
                      </m:sub>
                    </m:sSub>
                  </m:oMath>
                </a14:m>
                <a:r>
                  <a:rPr lang="en-US" dirty="0"/>
                  <a:t> for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b="1" dirty="0"/>
                  <a:t> </a:t>
                </a:r>
                <a:r>
                  <a:rPr lang="en-US" dirty="0"/>
                  <a:t>measurements: </a:t>
                </a:r>
              </a:p>
              <a:p>
                <a:pPr lvl="1">
                  <a:buFont typeface="Courier New" panose="02070309020205020404" pitchFamily="49" charset="0"/>
                  <a:buChar char="o"/>
                </a:pPr>
                <a:r>
                  <a:rPr lang="en-US" dirty="0"/>
                  <a:t>Assessment of </a:t>
                </a:r>
                <a:r>
                  <a:rPr lang="en-US" b="1" dirty="0"/>
                  <a:t>contrast sensitivity</a:t>
                </a:r>
                <a:r>
                  <a:rPr lang="en-US" dirty="0"/>
                  <a:t> for a </a:t>
                </a:r>
                <a14:m>
                  <m:oMath xmlns:m="http://schemas.openxmlformats.org/officeDocument/2006/math">
                    <m:r>
                      <a:rPr lang="es-ES" b="0" i="1" smtClean="0">
                        <a:latin typeface="Cambria Math" panose="02040503050406030204" pitchFamily="18" charset="0"/>
                      </a:rPr>
                      <m:t>5%</m:t>
                    </m:r>
                  </m:oMath>
                </a14:m>
                <a:r>
                  <a:rPr lang="en-US" dirty="0"/>
                  <a:t> </a:t>
                </a:r>
                <a:r>
                  <a:rPr lang="en-US" b="1" dirty="0"/>
                  <a:t>change</a:t>
                </a:r>
                <a:r>
                  <a:rPr lang="en-US" dirty="0"/>
                  <a:t> in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n-US" dirty="0"/>
                  <a:t> </a:t>
                </a:r>
                <a:r>
                  <a:rPr lang="en-US" b="1" dirty="0"/>
                  <a:t>synthetic profile</a:t>
                </a:r>
                <a:r>
                  <a:rPr lang="en-US" dirty="0"/>
                  <a:t> for different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t>
                </a:r>
              </a:p>
            </p:txBody>
          </p:sp>
        </mc:Choice>
        <mc:Fallback xmlns="">
          <p:sp>
            <p:nvSpPr>
              <p:cNvPr id="2" name="Content Placeholder 1">
                <a:extLst>
                  <a:ext uri="{FF2B5EF4-FFF2-40B4-BE49-F238E27FC236}">
                    <a16:creationId xmlns:a16="http://schemas.microsoft.com/office/drawing/2014/main" id="{9A330675-1E7A-6771-570E-8EA7307B4130}"/>
                  </a:ext>
                </a:extLst>
              </p:cNvPr>
              <p:cNvSpPr>
                <a:spLocks noGrp="1" noRot="1" noChangeAspect="1" noMove="1" noResize="1" noEditPoints="1" noAdjustHandles="1" noChangeArrowheads="1" noChangeShapeType="1" noTextEdit="1"/>
              </p:cNvSpPr>
              <p:nvPr>
                <p:ph idx="1"/>
              </p:nvPr>
            </p:nvSpPr>
            <p:spPr>
              <a:xfrm>
                <a:off x="384249" y="1381435"/>
                <a:ext cx="6194231" cy="5101703"/>
              </a:xfrm>
              <a:blipFill>
                <a:blip r:embed="rId2"/>
                <a:stretch>
                  <a:fillRect l="-886" t="-59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C514ACD-69C7-18CA-C732-2E2F1C2FC272}"/>
              </a:ext>
            </a:extLst>
          </p:cNvPr>
          <p:cNvSpPr>
            <a:spLocks noGrp="1"/>
          </p:cNvSpPr>
          <p:nvPr>
            <p:ph type="title"/>
          </p:nvPr>
        </p:nvSpPr>
        <p:spPr/>
        <p:txBody>
          <a:bodyPr/>
          <a:lstStyle/>
          <a:p>
            <a:r>
              <a:rPr lang="en-US">
                <a:latin typeface="Arial"/>
                <a:cs typeface="Arial"/>
              </a:rPr>
              <a:t>Diagnostic design</a:t>
            </a:r>
            <a:endParaRPr lang="en-US"/>
          </a:p>
        </p:txBody>
      </p:sp>
      <p:pic>
        <p:nvPicPr>
          <p:cNvPr id="5" name="Picture 4" descr="A graph of a function&#10;&#10;Description automatically generated with medium confidence">
            <a:extLst>
              <a:ext uri="{FF2B5EF4-FFF2-40B4-BE49-F238E27FC236}">
                <a16:creationId xmlns:a16="http://schemas.microsoft.com/office/drawing/2014/main" id="{CE8C28D9-5864-85F6-B8EC-49AA93B2D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75" t="10770" r="51744"/>
          <a:stretch/>
        </p:blipFill>
        <p:spPr>
          <a:xfrm>
            <a:off x="7230694" y="985262"/>
            <a:ext cx="4162469" cy="2881440"/>
          </a:xfrm>
          <a:prstGeom prst="rect">
            <a:avLst/>
          </a:prstGeom>
        </p:spPr>
      </p:pic>
      <p:pic>
        <p:nvPicPr>
          <p:cNvPr id="8" name="Picture 7" descr="A graph of a function&#10;&#10;Description automatically generated with medium confidence">
            <a:extLst>
              <a:ext uri="{FF2B5EF4-FFF2-40B4-BE49-F238E27FC236}">
                <a16:creationId xmlns:a16="http://schemas.microsoft.com/office/drawing/2014/main" id="{CF1F4688-0615-9FC4-6C15-3F0CE85C6D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414" t="10969" r="9154"/>
          <a:stretch/>
        </p:blipFill>
        <p:spPr>
          <a:xfrm>
            <a:off x="7020512" y="3878621"/>
            <a:ext cx="4446325" cy="291546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E32553E-676F-0689-E3FD-C439D87A6948}"/>
                  </a:ext>
                </a:extLst>
              </p:cNvPr>
              <p:cNvSpPr txBox="1"/>
              <p:nvPr/>
            </p:nvSpPr>
            <p:spPr>
              <a:xfrm>
                <a:off x="9807073" y="1032397"/>
                <a:ext cx="1612629" cy="307777"/>
              </a:xfrm>
              <a:prstGeom prst="rect">
                <a:avLst/>
              </a:prstGeom>
              <a:noFill/>
            </p:spPr>
            <p:txBody>
              <a:bodyPr wrap="square" rtlCol="0">
                <a:spAutoFit/>
              </a:bodyPr>
              <a:lstStyle/>
              <a:p>
                <a:r>
                  <a:rPr lang="es-ES" sz="1400" dirty="0"/>
                  <a:t>Synthetic </a:t>
                </a: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𝑇</m:t>
                        </m:r>
                      </m:e>
                      <m:sub>
                        <m:r>
                          <a:rPr lang="es-ES" sz="1400" b="0" i="1" smtClean="0">
                            <a:latin typeface="Cambria Math" panose="02040503050406030204" pitchFamily="18" charset="0"/>
                          </a:rPr>
                          <m:t>𝑖</m:t>
                        </m:r>
                      </m:sub>
                    </m:sSub>
                  </m:oMath>
                </a14:m>
                <a:r>
                  <a:rPr lang="en-GB" sz="1400" dirty="0"/>
                  <a:t> profile</a:t>
                </a:r>
              </a:p>
            </p:txBody>
          </p:sp>
        </mc:Choice>
        <mc:Fallback xmlns="">
          <p:sp>
            <p:nvSpPr>
              <p:cNvPr id="4" name="TextBox 3">
                <a:extLst>
                  <a:ext uri="{FF2B5EF4-FFF2-40B4-BE49-F238E27FC236}">
                    <a16:creationId xmlns:a16="http://schemas.microsoft.com/office/drawing/2014/main" id="{BE32553E-676F-0689-E3FD-C439D87A6948}"/>
                  </a:ext>
                </a:extLst>
              </p:cNvPr>
              <p:cNvSpPr txBox="1">
                <a:spLocks noRot="1" noChangeAspect="1" noMove="1" noResize="1" noEditPoints="1" noAdjustHandles="1" noChangeArrowheads="1" noChangeShapeType="1" noTextEdit="1"/>
              </p:cNvSpPr>
              <p:nvPr/>
            </p:nvSpPr>
            <p:spPr>
              <a:xfrm>
                <a:off x="9807073" y="1032397"/>
                <a:ext cx="1612629" cy="307777"/>
              </a:xfrm>
              <a:prstGeom prst="rect">
                <a:avLst/>
              </a:prstGeom>
              <a:blipFill>
                <a:blip r:embed="rId5"/>
                <a:stretch>
                  <a:fillRect l="-1136" t="-1961" b="-1960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FC82084-BB46-FBAB-B332-189E9B854DD7}"/>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33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330675-1E7A-6771-570E-8EA7307B4130}"/>
                  </a:ext>
                </a:extLst>
              </p:cNvPr>
              <p:cNvSpPr>
                <a:spLocks noGrp="1"/>
              </p:cNvSpPr>
              <p:nvPr>
                <p:ph idx="1"/>
              </p:nvPr>
            </p:nvSpPr>
            <p:spPr>
              <a:xfrm>
                <a:off x="405488" y="1399191"/>
                <a:ext cx="6194231" cy="5101703"/>
              </a:xfrm>
            </p:spPr>
            <p:txBody>
              <a:bodyPr>
                <a:normAutofit/>
              </a:bodyPr>
              <a:lstStyle/>
              <a:p>
                <a:r>
                  <a:rPr lang="en-US" dirty="0"/>
                  <a:t>Crystal set-up: </a:t>
                </a:r>
                <a:r>
                  <a:rPr lang="en-US" b="1" dirty="0"/>
                  <a:t>Savart</a:t>
                </a:r>
                <a:r>
                  <a:rPr lang="en-US" dirty="0"/>
                  <a:t> + </a:t>
                </a:r>
                <a:r>
                  <a:rPr lang="en-US" b="1" dirty="0"/>
                  <a:t>delay</a:t>
                </a:r>
                <a:r>
                  <a:rPr lang="en-US" dirty="0"/>
                  <a:t> plate.</a:t>
                </a:r>
              </a:p>
              <a:p>
                <a:pPr lvl="1">
                  <a:buFont typeface="Courier New" panose="02070309020205020404" pitchFamily="49" charset="0"/>
                  <a:buChar char="o"/>
                </a:pPr>
                <a:r>
                  <a:rPr lang="en-US" b="1" dirty="0"/>
                  <a:t>Savart</a:t>
                </a:r>
                <a:r>
                  <a:rPr lang="en-US" dirty="0"/>
                  <a:t> plate: Generates the </a:t>
                </a:r>
                <a:r>
                  <a:rPr lang="en-US" b="1" dirty="0"/>
                  <a:t>fringe pattern</a:t>
                </a:r>
                <a:r>
                  <a:rPr lang="en-US" dirty="0"/>
                  <a:t>. Adjusted to obtain </a:t>
                </a:r>
                <a:r>
                  <a:rPr lang="en-US" b="1" dirty="0"/>
                  <a:t>desired fringe period</a:t>
                </a:r>
                <a:r>
                  <a:rPr lang="en-US" dirty="0"/>
                  <a:t>.</a:t>
                </a:r>
              </a:p>
              <a:p>
                <a:pPr lvl="1">
                  <a:buFont typeface="Courier New" panose="02070309020205020404" pitchFamily="49" charset="0"/>
                  <a:buChar char="o"/>
                </a:pPr>
                <a:r>
                  <a:rPr lang="en-US" b="1" dirty="0"/>
                  <a:t>Delay</a:t>
                </a:r>
                <a:r>
                  <a:rPr lang="en-US" dirty="0"/>
                  <a:t> plate: Generates offset phase shift. Thickness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adjusted to </a:t>
                </a:r>
                <a:r>
                  <a:rPr lang="en-US" b="1" dirty="0"/>
                  <a:t>optimize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b="1" dirty="0"/>
                  <a:t> measurements</a:t>
                </a:r>
                <a:r>
                  <a:rPr lang="en-US" dirty="0"/>
                  <a:t>.</a:t>
                </a:r>
              </a:p>
              <a:p>
                <a:r>
                  <a:rPr lang="en-US" dirty="0"/>
                  <a:t>Optimal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𝑳</m:t>
                        </m:r>
                      </m:e>
                      <m:sub>
                        <m:r>
                          <a:rPr lang="es-ES" b="1" i="1" smtClean="0">
                            <a:latin typeface="Cambria Math" panose="02040503050406030204" pitchFamily="18" charset="0"/>
                          </a:rPr>
                          <m:t>𝒅𝒆𝒍</m:t>
                        </m:r>
                      </m:sub>
                    </m:sSub>
                  </m:oMath>
                </a14:m>
                <a:r>
                  <a:rPr lang="en-US" dirty="0"/>
                  <a:t> for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dirty="0"/>
                  <a:t> measurements: </a:t>
                </a:r>
              </a:p>
              <a:p>
                <a:pPr lvl="1">
                  <a:buFont typeface="Courier New" panose="02070309020205020404" pitchFamily="49" charset="0"/>
                  <a:buChar char="o"/>
                </a:pPr>
                <a:r>
                  <a:rPr lang="en-US" dirty="0"/>
                  <a:t>Assessment of </a:t>
                </a:r>
                <a:r>
                  <a:rPr lang="en-US" b="1" dirty="0"/>
                  <a:t>contrast sensitivity</a:t>
                </a:r>
                <a:r>
                  <a:rPr lang="en-US" dirty="0"/>
                  <a:t> for a </a:t>
                </a:r>
                <a14:m>
                  <m:oMath xmlns:m="http://schemas.openxmlformats.org/officeDocument/2006/math">
                    <m:r>
                      <a:rPr lang="es-ES" b="0" i="1" smtClean="0">
                        <a:latin typeface="Cambria Math" panose="02040503050406030204" pitchFamily="18" charset="0"/>
                      </a:rPr>
                      <m:t>5%</m:t>
                    </m:r>
                  </m:oMath>
                </a14:m>
                <a:r>
                  <a:rPr lang="en-US" dirty="0"/>
                  <a:t> </a:t>
                </a:r>
                <a:r>
                  <a:rPr lang="en-US" b="1" dirty="0"/>
                  <a:t>change</a:t>
                </a:r>
                <a:r>
                  <a:rPr lang="en-US" dirty="0"/>
                  <a:t> in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n-US" dirty="0"/>
                  <a:t> </a:t>
                </a:r>
                <a:r>
                  <a:rPr lang="en-US" b="1" dirty="0"/>
                  <a:t>synthetic profile</a:t>
                </a:r>
                <a:r>
                  <a:rPr lang="en-US" dirty="0"/>
                  <a:t> for different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t>
                </a:r>
              </a:p>
              <a:p>
                <a:r>
                  <a:rPr lang="en-US" dirty="0"/>
                  <a:t>Velocity resolution:</a:t>
                </a:r>
              </a:p>
              <a:p>
                <a:pPr lvl="1">
                  <a:buFont typeface="Courier New" panose="02070309020205020404" pitchFamily="49" charset="0"/>
                  <a:buChar char="o"/>
                </a:pPr>
                <a:r>
                  <a:rPr lang="en-US" b="1" dirty="0"/>
                  <a:t>SNR</a:t>
                </a:r>
                <a:r>
                  <a:rPr lang="en-US" dirty="0"/>
                  <a:t> of phase shift contribution of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𝑍</m:t>
                        </m:r>
                      </m:sub>
                    </m:sSub>
                    <m:r>
                      <a:rPr lang="es-ES" b="0" i="1" smtClean="0">
                        <a:latin typeface="Cambria Math" panose="02040503050406030204" pitchFamily="18" charset="0"/>
                      </a:rPr>
                      <m:t>=1</m:t>
                    </m:r>
                  </m:oMath>
                </a14:m>
                <a:r>
                  <a:rPr lang="en-US" dirty="0"/>
                  <a:t> km/s to phase shift </a:t>
                </a:r>
                <a:r>
                  <a:rPr lang="en-US" b="1" dirty="0"/>
                  <a:t>error</a:t>
                </a:r>
                <a:r>
                  <a:rPr lang="en-US"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𝝈</m:t>
                        </m:r>
                      </m:e>
                      <m:sub>
                        <m:r>
                          <a:rPr lang="es-ES" b="1" i="0" smtClean="0">
                            <a:latin typeface="Cambria Math" panose="02040503050406030204" pitchFamily="18" charset="0"/>
                          </a:rPr>
                          <m:t>𝚽</m:t>
                        </m:r>
                      </m:sub>
                    </m:sSub>
                  </m:oMath>
                </a14:m>
                <a:r>
                  <a:rPr lang="en-US" dirty="0"/>
                  <a:t>.</a:t>
                </a:r>
              </a:p>
            </p:txBody>
          </p:sp>
        </mc:Choice>
        <mc:Fallback xmlns="">
          <p:sp>
            <p:nvSpPr>
              <p:cNvPr id="2" name="Content Placeholder 1">
                <a:extLst>
                  <a:ext uri="{FF2B5EF4-FFF2-40B4-BE49-F238E27FC236}">
                    <a16:creationId xmlns:a16="http://schemas.microsoft.com/office/drawing/2014/main" id="{9A330675-1E7A-6771-570E-8EA7307B4130}"/>
                  </a:ext>
                </a:extLst>
              </p:cNvPr>
              <p:cNvSpPr>
                <a:spLocks noGrp="1" noRot="1" noChangeAspect="1" noMove="1" noResize="1" noEditPoints="1" noAdjustHandles="1" noChangeArrowheads="1" noChangeShapeType="1" noTextEdit="1"/>
              </p:cNvSpPr>
              <p:nvPr>
                <p:ph idx="1"/>
              </p:nvPr>
            </p:nvSpPr>
            <p:spPr>
              <a:xfrm>
                <a:off x="405488" y="1399191"/>
                <a:ext cx="6194231" cy="5101703"/>
              </a:xfrm>
              <a:blipFill>
                <a:blip r:embed="rId2"/>
                <a:stretch>
                  <a:fillRect l="-886" t="-59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2C514ACD-69C7-18CA-C732-2E2F1C2FC272}"/>
              </a:ext>
            </a:extLst>
          </p:cNvPr>
          <p:cNvSpPr>
            <a:spLocks noGrp="1"/>
          </p:cNvSpPr>
          <p:nvPr>
            <p:ph type="title"/>
          </p:nvPr>
        </p:nvSpPr>
        <p:spPr/>
        <p:txBody>
          <a:bodyPr/>
          <a:lstStyle/>
          <a:p>
            <a:r>
              <a:rPr lang="en-US">
                <a:latin typeface="Arial"/>
                <a:cs typeface="Arial"/>
              </a:rPr>
              <a:t>Diagnostic design</a:t>
            </a:r>
            <a:endParaRPr lang="en-US"/>
          </a:p>
        </p:txBody>
      </p:sp>
      <p:pic>
        <p:nvPicPr>
          <p:cNvPr id="7" name="Picture 6" descr="A graph of different colored lines&#10;&#10;Description automatically generated">
            <a:extLst>
              <a:ext uri="{FF2B5EF4-FFF2-40B4-BE49-F238E27FC236}">
                <a16:creationId xmlns:a16="http://schemas.microsoft.com/office/drawing/2014/main" id="{3C52BA97-24C1-3EF3-2024-3AF9E454ABE3}"/>
              </a:ext>
            </a:extLst>
          </p:cNvPr>
          <p:cNvPicPr>
            <a:picLocks noChangeAspect="1"/>
          </p:cNvPicPr>
          <p:nvPr/>
        </p:nvPicPr>
        <p:blipFill rotWithShape="1">
          <a:blip r:embed="rId3">
            <a:extLst>
              <a:ext uri="{28A0092B-C50C-407E-A947-70E740481C1C}">
                <a14:useLocalDpi xmlns:a14="http://schemas.microsoft.com/office/drawing/2010/main" val="0"/>
              </a:ext>
            </a:extLst>
          </a:blip>
          <a:srcRect t="9617" r="8926"/>
          <a:stretch/>
        </p:blipFill>
        <p:spPr>
          <a:xfrm>
            <a:off x="6520691" y="1759464"/>
            <a:ext cx="5426463" cy="4038960"/>
          </a:xfrm>
          <a:prstGeom prst="rect">
            <a:avLst/>
          </a:prstGeom>
        </p:spPr>
      </p:pic>
      <p:sp>
        <p:nvSpPr>
          <p:cNvPr id="4" name="TextBox 3">
            <a:extLst>
              <a:ext uri="{FF2B5EF4-FFF2-40B4-BE49-F238E27FC236}">
                <a16:creationId xmlns:a16="http://schemas.microsoft.com/office/drawing/2014/main" id="{C719F6C4-A6E5-B10E-C472-7AA42EE34053}"/>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81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9A330675-1E7A-6771-570E-8EA7307B4130}"/>
                  </a:ext>
                </a:extLst>
              </p:cNvPr>
              <p:cNvSpPr>
                <a:spLocks noGrp="1"/>
              </p:cNvSpPr>
              <p:nvPr>
                <p:ph idx="1"/>
              </p:nvPr>
            </p:nvSpPr>
            <p:spPr>
              <a:xfrm>
                <a:off x="405488" y="1399191"/>
                <a:ext cx="6194231" cy="5101703"/>
              </a:xfrm>
            </p:spPr>
            <p:txBody>
              <a:bodyPr>
                <a:normAutofit/>
              </a:bodyPr>
              <a:lstStyle/>
              <a:p>
                <a:r>
                  <a:rPr lang="en-US" dirty="0"/>
                  <a:t>Crystal set-up: </a:t>
                </a:r>
                <a:r>
                  <a:rPr lang="en-US" b="1" dirty="0"/>
                  <a:t>Savart</a:t>
                </a:r>
                <a:r>
                  <a:rPr lang="en-US" dirty="0"/>
                  <a:t> + </a:t>
                </a:r>
                <a:r>
                  <a:rPr lang="en-US" b="1" dirty="0"/>
                  <a:t>delay</a:t>
                </a:r>
                <a:r>
                  <a:rPr lang="en-US" dirty="0"/>
                  <a:t> plate.</a:t>
                </a:r>
              </a:p>
              <a:p>
                <a:pPr lvl="1">
                  <a:buFont typeface="Courier New" panose="02070309020205020404" pitchFamily="49" charset="0"/>
                  <a:buChar char="o"/>
                </a:pPr>
                <a:r>
                  <a:rPr lang="en-US" b="1" dirty="0"/>
                  <a:t>Savart</a:t>
                </a:r>
                <a:r>
                  <a:rPr lang="en-US" dirty="0"/>
                  <a:t> plate: Generates the </a:t>
                </a:r>
                <a:r>
                  <a:rPr lang="en-US" b="1" dirty="0"/>
                  <a:t>fringe pattern</a:t>
                </a:r>
                <a:r>
                  <a:rPr lang="en-US" dirty="0"/>
                  <a:t>. Adjusted to obtain </a:t>
                </a:r>
                <a:r>
                  <a:rPr lang="en-US" b="1" dirty="0"/>
                  <a:t>desired fringe period</a:t>
                </a:r>
                <a:r>
                  <a:rPr lang="en-US" dirty="0"/>
                  <a:t>.</a:t>
                </a:r>
              </a:p>
              <a:p>
                <a:pPr lvl="1">
                  <a:buFont typeface="Courier New" panose="02070309020205020404" pitchFamily="49" charset="0"/>
                  <a:buChar char="o"/>
                </a:pPr>
                <a:r>
                  <a:rPr lang="en-US" b="1" dirty="0"/>
                  <a:t>Delay</a:t>
                </a:r>
                <a:r>
                  <a:rPr lang="en-US" dirty="0"/>
                  <a:t> plate: Generates offset phase shift. Thickness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adjusted to </a:t>
                </a:r>
                <a:r>
                  <a:rPr lang="en-US" b="1" dirty="0"/>
                  <a:t>optimize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b="1" dirty="0"/>
                  <a:t> measurements</a:t>
                </a:r>
                <a:r>
                  <a:rPr lang="en-US" dirty="0"/>
                  <a:t>.</a:t>
                </a:r>
              </a:p>
              <a:p>
                <a:r>
                  <a:rPr lang="en-US" dirty="0"/>
                  <a:t>Optimal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𝑳</m:t>
                        </m:r>
                      </m:e>
                      <m:sub>
                        <m:r>
                          <a:rPr lang="es-ES" b="1" i="1" smtClean="0">
                            <a:latin typeface="Cambria Math" panose="02040503050406030204" pitchFamily="18" charset="0"/>
                          </a:rPr>
                          <m:t>𝒅𝒆𝒍</m:t>
                        </m:r>
                      </m:sub>
                    </m:sSub>
                  </m:oMath>
                </a14:m>
                <a:r>
                  <a:rPr lang="en-US" dirty="0"/>
                  <a:t> for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𝑻</m:t>
                        </m:r>
                      </m:e>
                      <m:sub>
                        <m:r>
                          <a:rPr lang="es-ES" b="1" i="1" smtClean="0">
                            <a:latin typeface="Cambria Math" panose="02040503050406030204" pitchFamily="18" charset="0"/>
                          </a:rPr>
                          <m:t>𝒊</m:t>
                        </m:r>
                      </m:sub>
                    </m:sSub>
                  </m:oMath>
                </a14:m>
                <a:r>
                  <a:rPr lang="en-US" dirty="0"/>
                  <a:t> measurements: </a:t>
                </a:r>
              </a:p>
              <a:p>
                <a:pPr lvl="1">
                  <a:buFont typeface="Courier New" panose="02070309020205020404" pitchFamily="49" charset="0"/>
                  <a:buChar char="o"/>
                </a:pPr>
                <a:r>
                  <a:rPr lang="en-US" dirty="0"/>
                  <a:t>Assessment of </a:t>
                </a:r>
                <a:r>
                  <a:rPr lang="en-US" b="1" dirty="0"/>
                  <a:t>contrast sensitivity</a:t>
                </a:r>
                <a:r>
                  <a:rPr lang="en-US" dirty="0"/>
                  <a:t> for a </a:t>
                </a:r>
                <a14:m>
                  <m:oMath xmlns:m="http://schemas.openxmlformats.org/officeDocument/2006/math">
                    <m:r>
                      <a:rPr lang="es-ES" b="0" i="1" smtClean="0">
                        <a:latin typeface="Cambria Math" panose="02040503050406030204" pitchFamily="18" charset="0"/>
                      </a:rPr>
                      <m:t>5%</m:t>
                    </m:r>
                  </m:oMath>
                </a14:m>
                <a:r>
                  <a:rPr lang="en-US" dirty="0"/>
                  <a:t> </a:t>
                </a:r>
                <a:r>
                  <a:rPr lang="en-US" b="1" dirty="0"/>
                  <a:t>change</a:t>
                </a:r>
                <a:r>
                  <a:rPr lang="en-US" dirty="0"/>
                  <a:t> in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𝑖</m:t>
                        </m:r>
                      </m:sub>
                    </m:sSub>
                  </m:oMath>
                </a14:m>
                <a:r>
                  <a:rPr lang="en-US" dirty="0"/>
                  <a:t> </a:t>
                </a:r>
                <a:r>
                  <a:rPr lang="en-US" b="1" dirty="0"/>
                  <a:t>synthetic profile</a:t>
                </a:r>
                <a:r>
                  <a:rPr lang="en-US" dirty="0"/>
                  <a:t> for different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oMath>
                </a14:m>
                <a:r>
                  <a:rPr lang="en-US" dirty="0"/>
                  <a:t>. </a:t>
                </a:r>
              </a:p>
              <a:p>
                <a:r>
                  <a:rPr lang="en-US" dirty="0"/>
                  <a:t>Velocity resolution:</a:t>
                </a:r>
              </a:p>
              <a:p>
                <a:pPr lvl="1">
                  <a:buFont typeface="Courier New" panose="02070309020205020404" pitchFamily="49" charset="0"/>
                  <a:buChar char="o"/>
                </a:pPr>
                <a:r>
                  <a:rPr lang="en-US" b="1" dirty="0"/>
                  <a:t>SNR</a:t>
                </a:r>
                <a:r>
                  <a:rPr lang="en-US" dirty="0"/>
                  <a:t> of phase shift contribution of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𝑍</m:t>
                        </m:r>
                      </m:sub>
                    </m:sSub>
                    <m:r>
                      <a:rPr lang="es-ES" b="0" i="1" smtClean="0">
                        <a:latin typeface="Cambria Math" panose="02040503050406030204" pitchFamily="18" charset="0"/>
                      </a:rPr>
                      <m:t>=1</m:t>
                    </m:r>
                  </m:oMath>
                </a14:m>
                <a:r>
                  <a:rPr lang="en-US" dirty="0"/>
                  <a:t> km/s to phase shift </a:t>
                </a:r>
                <a:r>
                  <a:rPr lang="en-US" b="1" dirty="0"/>
                  <a:t>error</a:t>
                </a:r>
                <a:r>
                  <a:rPr lang="en-US" dirty="0"/>
                  <a:t>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𝝈</m:t>
                        </m:r>
                      </m:e>
                      <m:sub>
                        <m:r>
                          <a:rPr lang="es-ES" b="1" i="0" smtClean="0">
                            <a:latin typeface="Cambria Math" panose="02040503050406030204" pitchFamily="18" charset="0"/>
                          </a:rPr>
                          <m:t>𝚽</m:t>
                        </m:r>
                      </m:sub>
                    </m:sSub>
                  </m:oMath>
                </a14:m>
                <a:r>
                  <a:rPr lang="en-US" dirty="0"/>
                  <a:t>.</a:t>
                </a:r>
              </a:p>
              <a:p>
                <a:r>
                  <a:rPr lang="en-US" dirty="0"/>
                  <a:t>Final set-up: </a:t>
                </a:r>
              </a:p>
              <a:p>
                <a:pPr lvl="1">
                  <a:buFont typeface="Courier New" panose="02070309020205020404" pitchFamily="49" charset="0"/>
                  <a:buChar char="o"/>
                </a:pP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𝑑𝑒𝑙</m:t>
                        </m:r>
                      </m:sub>
                    </m:sSub>
                    <m:r>
                      <a:rPr lang="es-ES" b="0" i="1" smtClean="0">
                        <a:latin typeface="Cambria Math" panose="02040503050406030204" pitchFamily="18" charset="0"/>
                      </a:rPr>
                      <m:t>=2.5</m:t>
                    </m:r>
                  </m:oMath>
                </a14:m>
                <a:r>
                  <a:rPr lang="en-US" dirty="0"/>
                  <a:t> mm,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𝐿</m:t>
                        </m:r>
                      </m:e>
                      <m:sub>
                        <m:r>
                          <a:rPr lang="es-ES" b="0" i="1" smtClean="0">
                            <a:latin typeface="Cambria Math" panose="02040503050406030204" pitchFamily="18" charset="0"/>
                          </a:rPr>
                          <m:t>𝑆𝑎𝑣</m:t>
                        </m:r>
                      </m:sub>
                    </m:sSub>
                    <m:r>
                      <a:rPr lang="es-ES" b="0" i="1" smtClean="0">
                        <a:latin typeface="Cambria Math" panose="02040503050406030204" pitchFamily="18" charset="0"/>
                      </a:rPr>
                      <m:t>=20</m:t>
                    </m:r>
                  </m:oMath>
                </a14:m>
                <a:r>
                  <a:rPr lang="en-US" dirty="0"/>
                  <a:t> mm</a:t>
                </a:r>
              </a:p>
              <a:p>
                <a:pPr lvl="1"/>
                <a:endParaRPr lang="en-US" dirty="0"/>
              </a:p>
            </p:txBody>
          </p:sp>
        </mc:Choice>
        <mc:Fallback>
          <p:sp>
            <p:nvSpPr>
              <p:cNvPr id="2" name="Content Placeholder 1">
                <a:extLst>
                  <a:ext uri="{FF2B5EF4-FFF2-40B4-BE49-F238E27FC236}">
                    <a16:creationId xmlns:a16="http://schemas.microsoft.com/office/drawing/2014/main" id="{9A330675-1E7A-6771-570E-8EA7307B4130}"/>
                  </a:ext>
                </a:extLst>
              </p:cNvPr>
              <p:cNvSpPr>
                <a:spLocks noGrp="1" noRot="1" noChangeAspect="1" noMove="1" noResize="1" noEditPoints="1" noAdjustHandles="1" noChangeArrowheads="1" noChangeShapeType="1" noTextEdit="1"/>
              </p:cNvSpPr>
              <p:nvPr>
                <p:ph idx="1"/>
              </p:nvPr>
            </p:nvSpPr>
            <p:spPr>
              <a:xfrm>
                <a:off x="405488" y="1399191"/>
                <a:ext cx="6194231" cy="5101703"/>
              </a:xfrm>
              <a:blipFill>
                <a:blip r:embed="rId2"/>
                <a:stretch>
                  <a:fillRect l="-886" t="-59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2C514ACD-69C7-18CA-C732-2E2F1C2FC272}"/>
              </a:ext>
            </a:extLst>
          </p:cNvPr>
          <p:cNvSpPr>
            <a:spLocks noGrp="1"/>
          </p:cNvSpPr>
          <p:nvPr>
            <p:ph type="title"/>
          </p:nvPr>
        </p:nvSpPr>
        <p:spPr/>
        <p:txBody>
          <a:bodyPr/>
          <a:lstStyle/>
          <a:p>
            <a:r>
              <a:rPr lang="en-US">
                <a:latin typeface="Arial"/>
                <a:cs typeface="Arial"/>
              </a:rPr>
              <a:t>Diagnostic design</a:t>
            </a:r>
            <a:endParaRPr lang="en-US"/>
          </a:p>
        </p:txBody>
      </p:sp>
      <p:pic>
        <p:nvPicPr>
          <p:cNvPr id="5" name="Picture 4">
            <a:extLst>
              <a:ext uri="{FF2B5EF4-FFF2-40B4-BE49-F238E27FC236}">
                <a16:creationId xmlns:a16="http://schemas.microsoft.com/office/drawing/2014/main" id="{42739013-652A-7CA7-8817-FAAF352D5F52}"/>
              </a:ext>
            </a:extLst>
          </p:cNvPr>
          <p:cNvPicPr>
            <a:picLocks noChangeAspect="1"/>
          </p:cNvPicPr>
          <p:nvPr/>
        </p:nvPicPr>
        <p:blipFill>
          <a:blip r:embed="rId3"/>
          <a:stretch>
            <a:fillRect/>
          </a:stretch>
        </p:blipFill>
        <p:spPr>
          <a:xfrm>
            <a:off x="7219404" y="1162998"/>
            <a:ext cx="4514855" cy="5355313"/>
          </a:xfrm>
          <a:prstGeom prst="rect">
            <a:avLst/>
          </a:prstGeom>
        </p:spPr>
      </p:pic>
      <p:sp>
        <p:nvSpPr>
          <p:cNvPr id="4" name="TextBox 3">
            <a:extLst>
              <a:ext uri="{FF2B5EF4-FFF2-40B4-BE49-F238E27FC236}">
                <a16:creationId xmlns:a16="http://schemas.microsoft.com/office/drawing/2014/main" id="{3439873C-4570-9AC4-9723-FD5E3F4E2C49}"/>
              </a:ext>
            </a:extLst>
          </p:cNvPr>
          <p:cNvSpPr txBox="1"/>
          <p:nvPr/>
        </p:nvSpPr>
        <p:spPr>
          <a:xfrm>
            <a:off x="11570152" y="6538649"/>
            <a:ext cx="606536" cy="323165"/>
          </a:xfrm>
          <a:prstGeom prst="rect">
            <a:avLst/>
          </a:prstGeom>
          <a:noFill/>
        </p:spPr>
        <p:txBody>
          <a:bodyPr wrap="square" rtlCol="0">
            <a:spAutoFit/>
          </a:bodyPr>
          <a:lstStyle/>
          <a:p>
            <a:r>
              <a:rPr lang="es-ES" sz="1500" dirty="0">
                <a:latin typeface="Arial" panose="020B0604020202020204" pitchFamily="34" charset="0"/>
                <a:cs typeface="Arial" panose="020B0604020202020204" pitchFamily="34" charset="0"/>
              </a:rPr>
              <a:t>3</a:t>
            </a: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70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2362</TotalTime>
  <Words>1510</Words>
  <Application>Microsoft Office PowerPoint</Application>
  <PresentationFormat>Widescreen</PresentationFormat>
  <Paragraphs>226</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.SF NS Symbols Regular</vt:lpstr>
      <vt:lpstr>Arial</vt:lpstr>
      <vt:lpstr>Arial Narrow</vt:lpstr>
      <vt:lpstr>Calibri</vt:lpstr>
      <vt:lpstr>Cambria Math</vt:lpstr>
      <vt:lpstr>Courier New</vt:lpstr>
      <vt:lpstr>Office Theme</vt:lpstr>
      <vt:lpstr>First measurements with a Coherence Imaging Charge Exchange Recombination Spectroscopy (CICERS) diagnostic at Wendelstein 7-X</vt:lpstr>
      <vt:lpstr>Motivation</vt:lpstr>
      <vt:lpstr>CIS basics</vt:lpstr>
      <vt:lpstr>CIS basics</vt:lpstr>
      <vt:lpstr>CIS basics</vt:lpstr>
      <vt:lpstr>Diagnostic design</vt:lpstr>
      <vt:lpstr>Diagnostic design</vt:lpstr>
      <vt:lpstr>Diagnostic design</vt:lpstr>
      <vt:lpstr>Diagnostic design</vt:lpstr>
      <vt:lpstr>Experimental set up</vt:lpstr>
      <vt:lpstr>System characterization</vt:lpstr>
      <vt:lpstr>System characterization</vt:lpstr>
      <vt:lpstr>System characterization</vt:lpstr>
      <vt:lpstr>Background subtraction in experimental frames</vt:lpstr>
      <vt:lpstr>Demodulation process and image denoising</vt:lpstr>
      <vt:lpstr>Demodulation process and image denoising</vt:lpstr>
      <vt:lpstr>Demodulation process and image denoising</vt:lpstr>
      <vt:lpstr>2D T_i maps</vt:lpstr>
      <vt:lpstr>Comparison with CXRS T_i profiles</vt:lpstr>
      <vt:lpstr>T_i profiles comparison during plasma program</vt:lpstr>
      <vt:lpstr>T_i evolution</vt:lpstr>
      <vt:lpstr>Higher core T_i measured by CICERS </vt:lpstr>
      <vt:lpstr>Linear interpolation vs. ROI-scaled: NBI blips</vt:lpstr>
      <vt:lpstr>Conclusions</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Garcia-Munoz</dc:creator>
  <cp:lastModifiedBy>RAMON LOPEZ CANSINO</cp:lastModifiedBy>
  <cp:revision>3</cp:revision>
  <cp:lastPrinted>2014-10-16T14:51:28Z</cp:lastPrinted>
  <dcterms:created xsi:type="dcterms:W3CDTF">2014-10-27T16:40:37Z</dcterms:created>
  <dcterms:modified xsi:type="dcterms:W3CDTF">2023-12-04T11:06:14Z</dcterms:modified>
</cp:coreProperties>
</file>