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57"/>
    <p:restoredTop sz="94670"/>
  </p:normalViewPr>
  <p:slideViewPr>
    <p:cSldViewPr snapToGrid="0" snapToObjects="1">
      <p:cViewPr>
        <p:scale>
          <a:sx n="81" d="100"/>
          <a:sy n="81" d="100"/>
        </p:scale>
        <p:origin x="24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2020-04-08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2020-04-08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2020-04-08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2020-04-08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2020-04-08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2020-04-08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Weekly Meeting, 8 April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Actions from previous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 branches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Upcoming </a:t>
            </a:r>
            <a:r>
              <a:rPr lang="en-US" dirty="0"/>
              <a:t>ETS-6 </a:t>
            </a:r>
            <a:r>
              <a:rPr lang="en-US" dirty="0" smtClean="0"/>
              <a:t>release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GITLAB </a:t>
            </a:r>
            <a:r>
              <a:rPr lang="en-US" dirty="0"/>
              <a:t>- Status and </a:t>
            </a:r>
            <a:r>
              <a:rPr lang="en-US" dirty="0" smtClean="0"/>
              <a:t>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Proposed </a:t>
            </a:r>
            <a:r>
              <a:rPr lang="en-US" dirty="0"/>
              <a:t>system for regression testing of ETS-6 workflow (</a:t>
            </a:r>
            <a:r>
              <a:rPr lang="en-US" dirty="0" smtClean="0"/>
              <a:t>Thomas)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other business?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Actions </a:t>
            </a:r>
            <a:r>
              <a:rPr lang="en-US" dirty="0"/>
              <a:t>from previous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851336"/>
            <a:ext cx="11167376" cy="55652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Schedule </a:t>
            </a:r>
            <a:r>
              <a:rPr lang="en-US" dirty="0"/>
              <a:t>regular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set up Doodle </a:t>
            </a:r>
            <a:r>
              <a:rPr lang="en-US" b="1" dirty="0" smtClean="0">
                <a:solidFill>
                  <a:schemeClr val="accent6"/>
                </a:solidFill>
              </a:rPr>
              <a:t>DONE</a:t>
            </a:r>
          </a:p>
          <a:p>
            <a:r>
              <a:rPr lang="en-US" dirty="0" smtClean="0"/>
              <a:t>Need </a:t>
            </a:r>
            <a:r>
              <a:rPr lang="en-US" dirty="0"/>
              <a:t>for a release, WF and </a:t>
            </a:r>
            <a:r>
              <a:rPr lang="en-US" dirty="0" err="1" smtClean="0"/>
              <a:t>ets_core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Benchmark </a:t>
            </a:r>
            <a:r>
              <a:rPr lang="en-US" dirty="0"/>
              <a:t>cases, what we have and what we need to add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EDWM </a:t>
            </a:r>
            <a:r>
              <a:rPr lang="en-US" dirty="0" smtClean="0"/>
              <a:t>cases </a:t>
            </a:r>
            <a:r>
              <a:rPr lang="en-US" b="1" dirty="0">
                <a:solidFill>
                  <a:schemeClr val="accent6"/>
                </a:solidFill>
              </a:rPr>
              <a:t>DONE</a:t>
            </a:r>
            <a:endParaRPr lang="en-US" dirty="0"/>
          </a:p>
          <a:p>
            <a:pPr lvl="1"/>
            <a:r>
              <a:rPr lang="en-US" dirty="0"/>
              <a:t>For the future: Try to do tests for each option and choices,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b="1" dirty="0"/>
              <a:t>Regression testing</a:t>
            </a:r>
            <a:r>
              <a:rPr lang="en-US" dirty="0"/>
              <a:t>. Presentation by Thomas: </a:t>
            </a:r>
            <a:r>
              <a:rPr lang="en-US" dirty="0" err="1"/>
              <a:t>run_test.py</a:t>
            </a:r>
            <a:r>
              <a:rPr lang="en-US" dirty="0"/>
              <a:t> and </a:t>
            </a:r>
            <a:r>
              <a:rPr lang="en-US" dirty="0" err="1"/>
              <a:t>cmp_tests.py</a:t>
            </a:r>
            <a:r>
              <a:rPr lang="en-US" dirty="0"/>
              <a:t> scripts and the proposed </a:t>
            </a:r>
            <a:r>
              <a:rPr lang="en-US" dirty="0" err="1"/>
              <a:t>yaml</a:t>
            </a:r>
            <a:r>
              <a:rPr lang="en-US" dirty="0"/>
              <a:t> description of test </a:t>
            </a:r>
            <a:r>
              <a:rPr lang="en-US" dirty="0" smtClean="0"/>
              <a:t>cases.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--dry-run option for </a:t>
            </a:r>
            <a:r>
              <a:rPr lang="en-US" dirty="0" err="1"/>
              <a:t>cmp_test.py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6"/>
                </a:solidFill>
              </a:rPr>
              <a:t>DONE</a:t>
            </a:r>
            <a:endParaRPr lang="en-US" dirty="0"/>
          </a:p>
          <a:p>
            <a:pPr lvl="1"/>
            <a:r>
              <a:rPr lang="en-US" dirty="0"/>
              <a:t>Proposal: Add </a:t>
            </a:r>
            <a:r>
              <a:rPr lang="en-US" dirty="0" err="1"/>
              <a:t>png</a:t>
            </a:r>
            <a:r>
              <a:rPr lang="en-US" dirty="0"/>
              <a:t> output, instead of figs-2-screen</a:t>
            </a:r>
          </a:p>
          <a:p>
            <a:r>
              <a:rPr lang="en-US" dirty="0"/>
              <a:t>Are we ready for a </a:t>
            </a:r>
            <a:r>
              <a:rPr lang="en-US" dirty="0" err="1" smtClean="0"/>
              <a:t>releaseDecision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Yes </a:t>
            </a:r>
            <a:r>
              <a:rPr lang="en-US" dirty="0"/>
              <a:t>we should do it asap</a:t>
            </a:r>
            <a:r>
              <a:rPr lang="en-US" dirty="0" smtClean="0"/>
              <a:t>. </a:t>
            </a:r>
            <a:r>
              <a:rPr lang="en-US" b="1" dirty="0" smtClean="0"/>
              <a:t>On going</a:t>
            </a:r>
            <a:endParaRPr lang="en-US" b="1" dirty="0"/>
          </a:p>
          <a:p>
            <a:r>
              <a:rPr lang="en-US" dirty="0"/>
              <a:t>Tag name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ets_core</a:t>
            </a:r>
            <a:r>
              <a:rPr lang="en-US" dirty="0"/>
              <a:t> should be tagged as version 0.0.0</a:t>
            </a:r>
            <a:r>
              <a:rPr lang="en-US" dirty="0" smtClean="0"/>
              <a:t>. </a:t>
            </a:r>
            <a:r>
              <a:rPr lang="en-US" b="1" dirty="0">
                <a:solidFill>
                  <a:schemeClr val="accent6"/>
                </a:solidFill>
              </a:rPr>
              <a:t>DONE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Active Branches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74" y="996382"/>
            <a:ext cx="11167376" cy="4896803"/>
          </a:xfrm>
        </p:spPr>
        <p:txBody>
          <a:bodyPr/>
          <a:lstStyle/>
          <a:p>
            <a:r>
              <a:rPr lang="en-GB" dirty="0" err="1" smtClean="0"/>
              <a:t>IPramp</a:t>
            </a:r>
            <a:r>
              <a:rPr lang="en-GB" dirty="0" smtClean="0"/>
              <a:t> </a:t>
            </a:r>
            <a:r>
              <a:rPr lang="sv-SE" dirty="0" smtClean="0"/>
              <a:t>(</a:t>
            </a:r>
            <a:r>
              <a:rPr lang="en-GB" dirty="0" smtClean="0"/>
              <a:t>Jorge):</a:t>
            </a:r>
          </a:p>
          <a:p>
            <a:pPr lvl="1"/>
            <a:r>
              <a:rPr lang="en-GB" dirty="0" smtClean="0"/>
              <a:t>New </a:t>
            </a:r>
            <a:r>
              <a:rPr lang="en-GB" dirty="0" err="1" smtClean="0"/>
              <a:t>ets_init</a:t>
            </a:r>
            <a:r>
              <a:rPr lang="en-GB" dirty="0" smtClean="0"/>
              <a:t> to handle data from </a:t>
            </a:r>
            <a:r>
              <a:rPr lang="en-GB" dirty="0" err="1" smtClean="0"/>
              <a:t>IMASgo</a:t>
            </a:r>
            <a:r>
              <a:rPr lang="en-GB" dirty="0" smtClean="0"/>
              <a:t>, e.g. with incomplete input IDSs.</a:t>
            </a:r>
          </a:p>
          <a:p>
            <a:pPr lvl="1"/>
            <a:r>
              <a:rPr lang="en-GB" dirty="0" smtClean="0"/>
              <a:t>Other changes</a:t>
            </a:r>
            <a:r>
              <a:rPr lang="sv-SE" dirty="0"/>
              <a:t> </a:t>
            </a:r>
            <a:r>
              <a:rPr lang="sv-SE" dirty="0" err="1" smtClean="0"/>
              <a:t>needed</a:t>
            </a:r>
            <a:r>
              <a:rPr lang="sv-SE" dirty="0" smtClean="0"/>
              <a:t> for </a:t>
            </a:r>
            <a:r>
              <a:rPr lang="sv-SE" dirty="0" err="1" smtClean="0"/>
              <a:t>simulating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-ramp-</a:t>
            </a:r>
            <a:r>
              <a:rPr lang="sv-SE" dirty="0" err="1" smtClean="0"/>
              <a:t>up</a:t>
            </a:r>
            <a:r>
              <a:rPr lang="sv-SE" dirty="0" smtClean="0"/>
              <a:t>.</a:t>
            </a:r>
          </a:p>
          <a:p>
            <a:r>
              <a:rPr lang="sv-SE" dirty="0" err="1"/>
              <a:t>d</a:t>
            </a:r>
            <a:r>
              <a:rPr lang="sv-SE" dirty="0" err="1" smtClean="0"/>
              <a:t>atabase_profiles</a:t>
            </a:r>
            <a:r>
              <a:rPr lang="sv-SE" dirty="0" smtClean="0"/>
              <a:t> (Daniel):</a:t>
            </a:r>
          </a:p>
          <a:p>
            <a:pPr lvl="1"/>
            <a:r>
              <a:rPr lang="sv-SE" dirty="0" err="1" smtClean="0"/>
              <a:t>Prepare</a:t>
            </a:r>
            <a:r>
              <a:rPr lang="sv-SE" dirty="0" smtClean="0"/>
              <a:t> for </a:t>
            </a:r>
            <a:r>
              <a:rPr lang="sv-SE" dirty="0" err="1" smtClean="0"/>
              <a:t>interpretative</a:t>
            </a:r>
            <a:r>
              <a:rPr lang="sv-SE" dirty="0" smtClean="0"/>
              <a:t> modes, </a:t>
            </a:r>
            <a:r>
              <a:rPr lang="sv-SE" dirty="0" err="1" smtClean="0"/>
              <a:t>inc</a:t>
            </a:r>
            <a:r>
              <a:rPr lang="sv-SE" dirty="0" smtClean="0"/>
              <a:t>. </a:t>
            </a:r>
            <a:r>
              <a:rPr lang="sv-SE" dirty="0" err="1" smtClean="0"/>
              <a:t>interpretative</a:t>
            </a:r>
            <a:r>
              <a:rPr lang="sv-SE" dirty="0" smtClean="0"/>
              <a:t> </a:t>
            </a:r>
            <a:r>
              <a:rPr lang="sv-SE" dirty="0" err="1" smtClean="0"/>
              <a:t>profiles</a:t>
            </a:r>
            <a:r>
              <a:rPr lang="sv-SE" dirty="0" smtClean="0"/>
              <a:t> and BCs.</a:t>
            </a:r>
          </a:p>
          <a:p>
            <a:pPr lvl="1"/>
            <a:r>
              <a:rPr lang="sv-SE" dirty="0" err="1"/>
              <a:t>R</a:t>
            </a:r>
            <a:r>
              <a:rPr lang="sv-SE" dirty="0" err="1" smtClean="0"/>
              <a:t>equired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-ramp-</a:t>
            </a:r>
            <a:r>
              <a:rPr lang="sv-SE" dirty="0" err="1" smtClean="0"/>
              <a:t>up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revise_impurity</a:t>
            </a:r>
            <a:r>
              <a:rPr lang="sv-SE" dirty="0" smtClean="0"/>
              <a:t> (Denis):</a:t>
            </a:r>
          </a:p>
          <a:p>
            <a:pPr lvl="1"/>
            <a:r>
              <a:rPr lang="sv-SE" dirty="0" err="1" smtClean="0"/>
              <a:t>Merge</a:t>
            </a:r>
            <a:r>
              <a:rPr lang="sv-SE" dirty="0" smtClean="0"/>
              <a:t> and </a:t>
            </a:r>
            <a:r>
              <a:rPr lang="sv-SE" dirty="0" err="1" smtClean="0"/>
              <a:t>develop</a:t>
            </a:r>
            <a:r>
              <a:rPr lang="sv-SE" dirty="0" smtClean="0"/>
              <a:t> </a:t>
            </a:r>
            <a:r>
              <a:rPr lang="sv-SE" dirty="0" err="1" smtClean="0"/>
              <a:t>predictive</a:t>
            </a:r>
            <a:r>
              <a:rPr lang="sv-SE" dirty="0" smtClean="0"/>
              <a:t> </a:t>
            </a:r>
            <a:r>
              <a:rPr lang="sv-SE" dirty="0" err="1" smtClean="0"/>
              <a:t>impurity</a:t>
            </a:r>
            <a:r>
              <a:rPr lang="sv-SE" dirty="0" smtClean="0"/>
              <a:t> simulations from </a:t>
            </a:r>
            <a:r>
              <a:rPr lang="sv-SE" dirty="0" err="1" smtClean="0"/>
              <a:t>svn-branch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SetGridInETSinit</a:t>
            </a:r>
            <a:r>
              <a:rPr lang="sv-SE" dirty="0" smtClean="0"/>
              <a:t> (Thomas):</a:t>
            </a:r>
          </a:p>
          <a:p>
            <a:pPr lvl="1"/>
            <a:r>
              <a:rPr lang="sv-SE" dirty="0" smtClean="0"/>
              <a:t>To </a:t>
            </a:r>
            <a:r>
              <a:rPr lang="sv-SE" dirty="0" err="1" smtClean="0"/>
              <a:t>initialise</a:t>
            </a:r>
            <a:r>
              <a:rPr lang="sv-SE" dirty="0" smtClean="0"/>
              <a:t> the </a:t>
            </a:r>
            <a:r>
              <a:rPr lang="sv-SE" dirty="0" err="1" smtClean="0"/>
              <a:t>core_profiles</a:t>
            </a:r>
            <a:r>
              <a:rPr lang="sv-SE" dirty="0" smtClean="0"/>
              <a:t> </a:t>
            </a:r>
            <a:r>
              <a:rPr lang="sv-SE" dirty="0" err="1" smtClean="0"/>
              <a:t>grid</a:t>
            </a:r>
            <a:r>
              <a:rPr lang="sv-SE" dirty="0" smtClean="0"/>
              <a:t> in </a:t>
            </a:r>
            <a:r>
              <a:rPr lang="sv-SE" dirty="0" err="1" smtClean="0"/>
              <a:t>ets_init</a:t>
            </a:r>
            <a:endParaRPr lang="sv-SE" dirty="0" smtClean="0"/>
          </a:p>
          <a:p>
            <a:pPr lvl="1"/>
            <a:endParaRPr lang="sv-SE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82"/>
          <a:stretch/>
        </p:blipFill>
        <p:spPr>
          <a:xfrm>
            <a:off x="5226182" y="5433591"/>
            <a:ext cx="6965818" cy="92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817</TotalTime>
  <Words>201</Words>
  <Application>Microsoft Macintosh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WIMAS-2 Weekly Meeting, 8 April 2020</vt:lpstr>
      <vt:lpstr>Agenda</vt:lpstr>
      <vt:lpstr>1. Actions from previous meeting</vt:lpstr>
      <vt:lpstr>2. Active Branches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Weekly Meeting, 8 April 2020</dc:title>
  <dc:creator>Thomas Johnson</dc:creator>
  <cp:lastModifiedBy>Thomas Johnson</cp:lastModifiedBy>
  <cp:revision>5</cp:revision>
  <dcterms:created xsi:type="dcterms:W3CDTF">2020-04-08T07:39:54Z</dcterms:created>
  <dcterms:modified xsi:type="dcterms:W3CDTF">2020-04-08T21:17:28Z</dcterms:modified>
</cp:coreProperties>
</file>