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357"/>
    <p:restoredTop sz="94670"/>
  </p:normalViewPr>
  <p:slideViewPr>
    <p:cSldViewPr snapToGrid="0" snapToObjects="1">
      <p:cViewPr>
        <p:scale>
          <a:sx n="78" d="100"/>
          <a:sy n="78" d="100"/>
        </p:scale>
        <p:origin x="352" y="1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D89AD9-17B7-074D-8E93-292B360C9F73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DABC9-5422-1741-A123-7F3BCD8FB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21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image1.png" descr="EUROFUSION PowerPoint MASTER DECKBLATT.png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60649"/>
            <a:ext cx="12192000" cy="6419089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7381" y="2348880"/>
            <a:ext cx="11329259" cy="1296144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27381" y="4293096"/>
            <a:ext cx="5856651" cy="432048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207434" y="-457200"/>
            <a:ext cx="14351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/>
          </a:p>
        </p:txBody>
      </p:sp>
      <p:sp>
        <p:nvSpPr>
          <p:cNvPr id="11" name="Rectangle 10"/>
          <p:cNvSpPr/>
          <p:nvPr userDrawn="1"/>
        </p:nvSpPr>
        <p:spPr>
          <a:xfrm>
            <a:off x="7632172" y="5661248"/>
            <a:ext cx="4224469" cy="9361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800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24307044" y="40252897"/>
            <a:ext cx="13233195" cy="178164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24510244" y="40405297"/>
            <a:ext cx="13233195" cy="178164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24713444" y="40557697"/>
            <a:ext cx="13233195" cy="178164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24916644" y="40710097"/>
            <a:ext cx="13233195" cy="178164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7056107" y="5805264"/>
            <a:ext cx="4813579" cy="648072"/>
            <a:chOff x="18230283" y="40396912"/>
            <a:chExt cx="9924896" cy="1781641"/>
          </a:xfrm>
        </p:grpSpPr>
        <p:sp>
          <p:nvSpPr>
            <p:cNvPr id="24" name="Rectangle 23"/>
            <p:cNvSpPr/>
            <p:nvPr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kern="1200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5" name="Picture 24" descr="EuropeanFlag-stars.eps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sp>
        <p:nvSpPr>
          <p:cNvPr id="27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023659" y="5759500"/>
            <a:ext cx="1727167" cy="905669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82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804BC-E937-6A40-92E8-DA7CC46EC3C6}" type="datetime1">
              <a:rPr lang="sv-SE" smtClean="0"/>
              <a:t>2020-04-07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05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Drag picture to placeholder or click icon to add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2EE35-6D45-7F4C-9BB3-382A6A103E2E}" type="datetime1">
              <a:rPr lang="sv-SE" smtClean="0"/>
              <a:t>2020-04-07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951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9EB0-6708-1F4B-AF1F-031DF046E1BC}" type="datetime1">
              <a:rPr lang="sv-SE" smtClean="0"/>
              <a:t>2020-04-07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925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2B43-98E1-3F4F-89AA-78E3079AC08D}" type="datetime1">
              <a:rPr lang="sv-SE" smtClean="0"/>
              <a:t>2020-04-07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929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  <a:effectLst/>
            </a:endParaRPr>
          </a:p>
        </p:txBody>
      </p:sp>
      <p:pic>
        <p:nvPicPr>
          <p:cNvPr id="8" name="Picture 7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2546" y="116632"/>
            <a:ext cx="554930" cy="4657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098" y="116633"/>
            <a:ext cx="10550770" cy="446075"/>
          </a:xfrm>
        </p:spPr>
        <p:txBody>
          <a:bodyPr>
            <a:noAutofit/>
          </a:bodyPr>
          <a:lstStyle>
            <a:lvl1pPr>
              <a:defRPr sz="3200" b="1"/>
            </a:lvl1pPr>
          </a:lstStyle>
          <a:p>
            <a:r>
              <a:rPr lang="sv-SE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098" y="1280160"/>
            <a:ext cx="11167376" cy="4896803"/>
          </a:xfrm>
        </p:spPr>
        <p:txBody>
          <a:bodyPr/>
          <a:lstStyle>
            <a:lvl1pPr>
              <a:defRPr sz="2600"/>
            </a:lvl1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36098" y="6356350"/>
            <a:ext cx="2743200" cy="365125"/>
          </a:xfrm>
        </p:spPr>
        <p:txBody>
          <a:bodyPr/>
          <a:lstStyle/>
          <a:p>
            <a:fld id="{C46435F6-DE02-964D-A7CE-08B93192980B}" type="datetime1">
              <a:rPr lang="sv-SE" smtClean="0"/>
              <a:t>2020-04-07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86" y="6356350"/>
            <a:ext cx="4114800" cy="365125"/>
          </a:xfrm>
        </p:spPr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60274" y="6356350"/>
            <a:ext cx="2743200" cy="365125"/>
          </a:xfrm>
        </p:spPr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075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8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10058400" cy="4572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2776"/>
            <a:ext cx="10972800" cy="4896544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3392" y="6545238"/>
            <a:ext cx="10986971" cy="26813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smtClean="0"/>
              <a:t>Jonsson</a:t>
            </a:r>
            <a:endParaRPr lang="en-GB" dirty="0"/>
          </a:p>
        </p:txBody>
      </p:sp>
      <p:pic>
        <p:nvPicPr>
          <p:cNvPr id="4" name="Picture 3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2545" y="116632"/>
            <a:ext cx="610929" cy="46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37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D9F8-EE78-1248-85D7-7DEF5CE24348}" type="datetime1">
              <a:rPr lang="sv-SE" smtClean="0"/>
              <a:t>2020-04-07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77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5EF82-F614-9C41-BED2-DEF0198C83B9}" type="datetime1">
              <a:rPr lang="sv-SE" smtClean="0"/>
              <a:t>2020-04-07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038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64A4A-6F6D-9B4A-82CC-2C9F653CAF6B}" type="datetime1">
              <a:rPr lang="sv-SE" smtClean="0"/>
              <a:t>2020-04-07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80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8F860-C881-2E4F-BA28-2DE243A637B8}" type="datetime1">
              <a:rPr lang="sv-SE" smtClean="0"/>
              <a:t>2020-04-07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097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35EFE-D4DF-6B4D-A0D2-F084BF98F511}" type="datetime1">
              <a:rPr lang="sv-SE" smtClean="0"/>
              <a:t>2020-04-07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23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C0DE2-07BC-B445-BF95-5B89B523FF74}" type="datetime1">
              <a:rPr lang="sv-SE" smtClean="0"/>
              <a:t>2020-04-07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513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08AFB-6572-4D46-8E19-A00F4DF2A6E3}" type="datetime1">
              <a:rPr lang="sv-SE" smtClean="0"/>
              <a:t>2020-04-07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971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61" r:id="rId3"/>
    <p:sldLayoutId id="2147483649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forge6.eufus.eu/svn/keplerworkflows/trunk/imas/ETS/regression_testin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Regression testing for ETS-6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65760" y="4140926"/>
            <a:ext cx="11625943" cy="1149532"/>
          </a:xfrm>
        </p:spPr>
        <p:txBody>
          <a:bodyPr>
            <a:normAutofit/>
          </a:bodyPr>
          <a:lstStyle/>
          <a:p>
            <a:r>
              <a:rPr lang="en-GB" b="0" dirty="0" smtClean="0"/>
              <a:t>Thomas Jonsson</a:t>
            </a:r>
            <a:endParaRPr lang="en-GB" b="0" dirty="0"/>
          </a:p>
        </p:txBody>
      </p:sp>
      <p:pic>
        <p:nvPicPr>
          <p:cNvPr id="8" name="Picture Placeholder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39" b="10639"/>
          <a:stretch>
            <a:fillRect/>
          </a:stretch>
        </p:blipFill>
        <p:spPr>
          <a:xfrm>
            <a:off x="864613" y="5733256"/>
            <a:ext cx="1727167" cy="905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5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Why? What’s needed?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Automated testing of many test cases is a requirement to avoid regressions.</a:t>
            </a:r>
          </a:p>
          <a:p>
            <a:r>
              <a:rPr lang="en-GB" dirty="0"/>
              <a:t>Automated </a:t>
            </a:r>
            <a:r>
              <a:rPr lang="en-GB" dirty="0" smtClean="0"/>
              <a:t>testing is also needed for Continuous Integration.</a:t>
            </a:r>
          </a:p>
          <a:p>
            <a:r>
              <a:rPr lang="en-GB" dirty="0" smtClean="0"/>
              <a:t>Recording the provenance of regression test cases is important to be able to repeat the the reference simulation.</a:t>
            </a:r>
          </a:p>
          <a:p>
            <a:r>
              <a:rPr lang="en-GB" dirty="0" smtClean="0"/>
              <a:t>We need to run regression test both on the Gateway and elsewhere. </a:t>
            </a:r>
          </a:p>
          <a:p>
            <a:pPr lvl="1"/>
            <a:r>
              <a:rPr lang="en-GB" dirty="0" smtClean="0"/>
              <a:t>If we were to compare simulations by comparing entire IDSs we need to fetch huge amounts of data (assuming </a:t>
            </a:r>
            <a:r>
              <a:rPr lang="sv-SE" dirty="0" smtClean="0"/>
              <a:t>&gt;50 test-</a:t>
            </a:r>
            <a:r>
              <a:rPr lang="sv-SE" dirty="0" err="1" smtClean="0"/>
              <a:t>cases</a:t>
            </a:r>
            <a:r>
              <a:rPr lang="sv-SE" dirty="0" smtClean="0"/>
              <a:t>)</a:t>
            </a:r>
            <a:r>
              <a:rPr lang="en-GB" dirty="0" smtClean="0"/>
              <a:t>.</a:t>
            </a:r>
          </a:p>
          <a:p>
            <a:r>
              <a:rPr lang="en-GB" dirty="0" smtClean="0"/>
              <a:t>In a large database of test-cases we will need to categorise them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 smtClean="0"/>
              <a:t>Note</a:t>
            </a:r>
            <a:r>
              <a:rPr lang="en-GB" dirty="0" smtClean="0"/>
              <a:t>: MMS testing for </a:t>
            </a:r>
            <a:r>
              <a:rPr lang="en-GB" dirty="0" err="1" smtClean="0"/>
              <a:t>transport_solver</a:t>
            </a:r>
            <a:r>
              <a:rPr lang="en-GB" dirty="0" smtClean="0"/>
              <a:t> should be part of regression testing for </a:t>
            </a:r>
            <a:r>
              <a:rPr lang="en-GB" dirty="0" err="1" smtClean="0"/>
              <a:t>ets_core</a:t>
            </a:r>
            <a:r>
              <a:rPr lang="en-GB" dirty="0" smtClean="0"/>
              <a:t>. Here we look to the full workflow.</a:t>
            </a: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35F6-DE02-964D-A7CE-08B93192980B}" type="datetime1">
              <a:rPr lang="sv-SE" smtClean="0"/>
              <a:t>2020-04-07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618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ideas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097" y="835572"/>
            <a:ext cx="10879603" cy="5520778"/>
          </a:xfrm>
        </p:spPr>
        <p:txBody>
          <a:bodyPr>
            <a:normAutofit/>
          </a:bodyPr>
          <a:lstStyle/>
          <a:p>
            <a:r>
              <a:rPr lang="en-GB" dirty="0" smtClean="0"/>
              <a:t>Create a data-format and file-format for storing detailed provenance information of a simulation.</a:t>
            </a:r>
          </a:p>
          <a:p>
            <a:pPr lvl="1"/>
            <a:r>
              <a:rPr lang="en-GB" dirty="0" smtClean="0"/>
              <a:t>data-format=python-dictionary</a:t>
            </a:r>
          </a:p>
          <a:p>
            <a:pPr lvl="1"/>
            <a:r>
              <a:rPr lang="en-GB" dirty="0" smtClean="0"/>
              <a:t>file-format=</a:t>
            </a:r>
            <a:r>
              <a:rPr lang="en-GB" dirty="0" err="1" smtClean="0"/>
              <a:t>yaml</a:t>
            </a:r>
            <a:r>
              <a:rPr lang="en-GB" dirty="0" smtClean="0"/>
              <a:t>, or perhaps HDF5.</a:t>
            </a:r>
          </a:p>
          <a:p>
            <a:pPr lvl="2"/>
            <a:r>
              <a:rPr lang="en-GB" dirty="0" smtClean="0"/>
              <a:t>We may call such files </a:t>
            </a:r>
            <a:r>
              <a:rPr lang="en-GB" b="1" i="1" dirty="0" err="1" smtClean="0">
                <a:solidFill>
                  <a:srgbClr val="FF0000"/>
                </a:solidFill>
              </a:rPr>
              <a:t>simFile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The </a:t>
            </a:r>
            <a:r>
              <a:rPr lang="en-GB" dirty="0" err="1" smtClean="0"/>
              <a:t>simFile</a:t>
            </a:r>
            <a:r>
              <a:rPr lang="en-GB" dirty="0" smtClean="0"/>
              <a:t> should include:</a:t>
            </a:r>
            <a:endParaRPr lang="en-GB" sz="24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GB" b="1" dirty="0" smtClean="0"/>
              <a:t>Workflow</a:t>
            </a:r>
            <a:r>
              <a:rPr lang="en-GB" dirty="0" smtClean="0"/>
              <a:t> – filename, repo, version…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400" b="1" dirty="0" err="1" smtClean="0"/>
              <a:t>Paramfile</a:t>
            </a:r>
            <a:r>
              <a:rPr lang="en-GB" sz="2400" dirty="0" smtClean="0"/>
              <a:t> – filename, repo, version…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400" b="1" dirty="0" smtClean="0"/>
              <a:t>Category</a:t>
            </a:r>
            <a:r>
              <a:rPr lang="en-GB" sz="2400" dirty="0" smtClean="0"/>
              <a:t> – quality (verification and validation status), equations solved, transport-models used, heating systems used etc.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400" b="1" dirty="0" err="1" smtClean="0"/>
              <a:t>imasdb</a:t>
            </a:r>
            <a:r>
              <a:rPr lang="en-GB" sz="2400" dirty="0" smtClean="0"/>
              <a:t>, where data is stored – user, machine, shot, run…(provenance info)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400" b="1" dirty="0" smtClean="0"/>
              <a:t>IDS fields </a:t>
            </a:r>
            <a:r>
              <a:rPr lang="en-GB" sz="2400" dirty="0" smtClean="0"/>
              <a:t>of interest, e.g. a list including core_profiles.profiles_1d[:].</a:t>
            </a:r>
            <a:r>
              <a:rPr lang="en-GB" sz="2400" dirty="0" err="1" smtClean="0"/>
              <a:t>electrons.temperature</a:t>
            </a:r>
            <a:endParaRPr lang="en-GB" sz="2400" dirty="0" smtClean="0"/>
          </a:p>
          <a:p>
            <a:pPr marL="228600" lvl="1">
              <a:spcBef>
                <a:spcPts val="1000"/>
              </a:spcBef>
            </a:pPr>
            <a:r>
              <a:rPr lang="en-GB" dirty="0" smtClean="0"/>
              <a:t>User interface should include a series of easy-to-use scripts.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35F6-DE02-964D-A7CE-08B93192980B}" type="datetime1">
              <a:rPr lang="en-GB" smtClean="0"/>
              <a:t>07/04/2020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Jonsson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2126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Script available for the user </a:t>
            </a:r>
            <a:r>
              <a:rPr lang="mr-IN" dirty="0" smtClean="0"/>
              <a:t>–</a:t>
            </a:r>
            <a:r>
              <a:rPr lang="en-GB" dirty="0" smtClean="0"/>
              <a:t> single simulation (</a:t>
            </a:r>
            <a:r>
              <a:rPr lang="en-GB" dirty="0" err="1" smtClean="0"/>
              <a:t>simFile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097" y="819805"/>
            <a:ext cx="11356509" cy="565982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b="1" dirty="0" err="1" smtClean="0"/>
              <a:t>simFromExistingRun</a:t>
            </a:r>
            <a:endParaRPr lang="en-GB" b="1" dirty="0"/>
          </a:p>
          <a:p>
            <a:r>
              <a:rPr lang="en-GB" dirty="0" smtClean="0"/>
              <a:t>Create a </a:t>
            </a:r>
            <a:r>
              <a:rPr lang="en-GB" dirty="0" err="1" smtClean="0"/>
              <a:t>simFile</a:t>
            </a:r>
            <a:r>
              <a:rPr lang="en-GB" dirty="0" smtClean="0"/>
              <a:t> from an existing run.</a:t>
            </a:r>
            <a:endParaRPr lang="en-GB" dirty="0"/>
          </a:p>
          <a:p>
            <a:pPr marL="0" indent="0">
              <a:buNone/>
            </a:pPr>
            <a:r>
              <a:rPr lang="en-GB" b="1" dirty="0" err="1" smtClean="0"/>
              <a:t>simRun</a:t>
            </a:r>
            <a:endParaRPr lang="en-GB" b="1" dirty="0" smtClean="0"/>
          </a:p>
          <a:p>
            <a:r>
              <a:rPr lang="en-GB" dirty="0"/>
              <a:t>R</a:t>
            </a:r>
            <a:r>
              <a:rPr lang="en-GB" dirty="0" smtClean="0"/>
              <a:t>un a simulation (run Kepler) described by a </a:t>
            </a:r>
            <a:r>
              <a:rPr lang="en-GB" dirty="0" err="1" smtClean="0"/>
              <a:t>paramfile</a:t>
            </a:r>
            <a:r>
              <a:rPr lang="en-GB" dirty="0" smtClean="0"/>
              <a:t>, workflow... as specified on input.</a:t>
            </a:r>
          </a:p>
          <a:p>
            <a:r>
              <a:rPr lang="en-GB" dirty="0" smtClean="0"/>
              <a:t>Save the result as a </a:t>
            </a:r>
            <a:r>
              <a:rPr lang="en-GB" dirty="0" err="1" smtClean="0"/>
              <a:t>simFile</a:t>
            </a:r>
            <a:endParaRPr lang="en-GB" dirty="0" smtClean="0"/>
          </a:p>
          <a:p>
            <a:r>
              <a:rPr lang="en-GB" dirty="0" smtClean="0"/>
              <a:t>The list of IDS-fields is provided by a template-file.</a:t>
            </a:r>
          </a:p>
          <a:p>
            <a:pPr marL="0" indent="0">
              <a:buNone/>
            </a:pPr>
            <a:r>
              <a:rPr lang="en-GB" b="1" dirty="0" err="1" smtClean="0"/>
              <a:t>simVerify</a:t>
            </a:r>
            <a:endParaRPr lang="en-GB" b="1" dirty="0" smtClean="0"/>
          </a:p>
          <a:p>
            <a:r>
              <a:rPr lang="en-GB" dirty="0"/>
              <a:t>Compare the result of </a:t>
            </a:r>
            <a:r>
              <a:rPr lang="en-GB" dirty="0" smtClean="0"/>
              <a:t>a new simulation </a:t>
            </a:r>
            <a:r>
              <a:rPr lang="en-GB" dirty="0"/>
              <a:t>with the original simulation described in the </a:t>
            </a:r>
            <a:r>
              <a:rPr lang="en-GB" dirty="0" err="1"/>
              <a:t>simFile</a:t>
            </a:r>
            <a:r>
              <a:rPr lang="en-GB" dirty="0"/>
              <a:t>.</a:t>
            </a:r>
          </a:p>
          <a:p>
            <a:r>
              <a:rPr lang="en-GB" i="1" dirty="0" smtClean="0"/>
              <a:t>Option 1</a:t>
            </a:r>
            <a:r>
              <a:rPr lang="en-GB" dirty="0" smtClean="0"/>
              <a:t>: Specify the new simulation on input.</a:t>
            </a:r>
          </a:p>
          <a:p>
            <a:r>
              <a:rPr lang="en-GB" i="1" dirty="0"/>
              <a:t>Option </a:t>
            </a:r>
            <a:r>
              <a:rPr lang="en-GB" i="1" dirty="0" smtClean="0"/>
              <a:t>2</a:t>
            </a:r>
            <a:r>
              <a:rPr lang="en-GB" dirty="0" smtClean="0"/>
              <a:t>: The new simulation could be create by the script itself, using the parameters in the </a:t>
            </a:r>
            <a:r>
              <a:rPr lang="en-GB" dirty="0" err="1" smtClean="0"/>
              <a:t>simFile</a:t>
            </a:r>
            <a:r>
              <a:rPr lang="en-GB" dirty="0" smtClean="0"/>
              <a:t>, but with a new ETS-installation and a new workflow and data output in a local </a:t>
            </a:r>
            <a:r>
              <a:rPr lang="en-GB" dirty="0" err="1" smtClean="0"/>
              <a:t>imasdb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r>
              <a:rPr lang="en-GB" b="1" dirty="0" err="1" smtClean="0"/>
              <a:t>simUpdateIDSs</a:t>
            </a:r>
            <a:endParaRPr lang="en-GB" b="1" dirty="0" smtClean="0"/>
          </a:p>
          <a:p>
            <a:r>
              <a:rPr lang="en-GB" dirty="0" smtClean="0"/>
              <a:t>Here you need to have a </a:t>
            </a:r>
            <a:r>
              <a:rPr lang="en-GB" dirty="0" err="1" smtClean="0"/>
              <a:t>simFile</a:t>
            </a:r>
            <a:r>
              <a:rPr lang="en-GB" dirty="0"/>
              <a:t>.</a:t>
            </a:r>
            <a:r>
              <a:rPr lang="en-GB" dirty="0" smtClean="0"/>
              <a:t> </a:t>
            </a:r>
          </a:p>
          <a:p>
            <a:r>
              <a:rPr lang="en-GB" dirty="0" smtClean="0"/>
              <a:t>You run this script to update the IDS information in the file. The new IDS information will be based on an input IDS-template file that describes the list of IDS-fields to store in the file.</a:t>
            </a:r>
          </a:p>
          <a:p>
            <a:r>
              <a:rPr lang="en-GB" i="1" dirty="0" smtClean="0"/>
              <a:t>Use case</a:t>
            </a:r>
            <a:r>
              <a:rPr lang="en-GB" dirty="0" smtClean="0"/>
              <a:t>: Running a regression test gives you a false-positive since you have forgotten to compare an important IDS-field. In this case you don’t need to rerun your simulation, only update your </a:t>
            </a:r>
            <a:r>
              <a:rPr lang="en-GB" dirty="0" err="1" smtClean="0"/>
              <a:t>simFile</a:t>
            </a:r>
            <a:r>
              <a:rPr lang="en-GB" dirty="0" smtClean="0"/>
              <a:t> with an extended list of IDS-fields.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35F6-DE02-964D-A7CE-08B93192980B}" type="datetime1">
              <a:rPr lang="sv-SE" smtClean="0"/>
              <a:t>2020-04-07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350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Preliminary implementation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idea has been partly implemented in </a:t>
            </a:r>
            <a:br>
              <a:rPr lang="en-GB" dirty="0" smtClean="0"/>
            </a:br>
            <a:r>
              <a:rPr lang="en-GB" sz="2000" dirty="0" smtClean="0">
                <a:hlinkClick r:id="rId2"/>
              </a:rPr>
              <a:t>https://gforge6.eufus.eu/svn/keplerworkflows/trunk/imas/ETS/regression_testing</a:t>
            </a:r>
            <a:endParaRPr lang="en-GB" sz="2000" dirty="0" smtClean="0"/>
          </a:p>
          <a:p>
            <a:r>
              <a:rPr lang="en-GB" dirty="0" smtClean="0"/>
              <a:t>Design: </a:t>
            </a:r>
          </a:p>
          <a:p>
            <a:pPr lvl="1"/>
            <a:r>
              <a:rPr lang="en-GB" b="1" dirty="0" smtClean="0"/>
              <a:t>DATABASE</a:t>
            </a:r>
            <a:r>
              <a:rPr lang="en-GB" dirty="0" smtClean="0"/>
              <a:t> (folder): a number of </a:t>
            </a:r>
            <a:r>
              <a:rPr lang="en-GB" dirty="0" err="1" smtClean="0"/>
              <a:t>simFiles</a:t>
            </a:r>
            <a:r>
              <a:rPr lang="en-GB" dirty="0" smtClean="0"/>
              <a:t>, i.e. benchmark cases.</a:t>
            </a:r>
          </a:p>
          <a:p>
            <a:pPr lvl="1"/>
            <a:r>
              <a:rPr lang="en-GB" b="1" dirty="0" smtClean="0"/>
              <a:t>TEMPLATE</a:t>
            </a:r>
            <a:r>
              <a:rPr lang="en-GB" dirty="0" smtClean="0"/>
              <a:t> (folder): templates describing what IDS-fields to include in a </a:t>
            </a:r>
            <a:r>
              <a:rPr lang="en-GB" dirty="0" err="1" smtClean="0"/>
              <a:t>simFile</a:t>
            </a:r>
            <a:r>
              <a:rPr lang="en-GB" dirty="0" smtClean="0"/>
              <a:t>.</a:t>
            </a:r>
          </a:p>
          <a:p>
            <a:pPr lvl="1"/>
            <a:r>
              <a:rPr lang="en-GB" b="1" dirty="0" err="1" smtClean="0"/>
              <a:t>simTools</a:t>
            </a:r>
            <a:r>
              <a:rPr lang="en-GB" dirty="0" smtClean="0"/>
              <a:t> – a class for </a:t>
            </a:r>
            <a:r>
              <a:rPr lang="en-GB" dirty="0" err="1" smtClean="0"/>
              <a:t>simFiles</a:t>
            </a:r>
            <a:endParaRPr lang="en-GB" dirty="0" smtClean="0"/>
          </a:p>
          <a:p>
            <a:pPr lvl="2"/>
            <a:r>
              <a:rPr lang="en-GB" dirty="0" smtClean="0"/>
              <a:t>including creation, comparison and running Kepler.</a:t>
            </a:r>
          </a:p>
          <a:p>
            <a:pPr lvl="1"/>
            <a:r>
              <a:rPr lang="en-GB" dirty="0" smtClean="0"/>
              <a:t>All script on previous page implement.</a:t>
            </a:r>
          </a:p>
          <a:p>
            <a:pPr lvl="1"/>
            <a:r>
              <a:rPr lang="en-GB" dirty="0" smtClean="0"/>
              <a:t>Kepler execution still doesn’t work…</a:t>
            </a:r>
          </a:p>
          <a:p>
            <a:r>
              <a:rPr lang="en-GB" dirty="0" smtClean="0"/>
              <a:t>Once we get these working, will add also scripts to test all </a:t>
            </a:r>
            <a:r>
              <a:rPr lang="en-GB" dirty="0" err="1" smtClean="0"/>
              <a:t>simFiles</a:t>
            </a:r>
            <a:r>
              <a:rPr lang="en-GB" dirty="0" smtClean="0"/>
              <a:t> in the database.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35F6-DE02-964D-A7CE-08B93192980B}" type="datetime1">
              <a:rPr lang="en-GB" smtClean="0"/>
              <a:t>07/04/2020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Jonsson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2589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Function interfaces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35F6-DE02-964D-A7CE-08B93192980B}" type="datetime1">
              <a:rPr lang="sv-SE" smtClean="0"/>
              <a:t>2020-04-07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6</a:t>
            </a:fld>
            <a:endParaRPr lang="en-GB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313" y="3595612"/>
            <a:ext cx="8530285" cy="3125863"/>
          </a:xfrm>
          <a:effectLst>
            <a:glow rad="25400">
              <a:schemeClr val="accent1">
                <a:alpha val="40000"/>
              </a:schemeClr>
            </a:glo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870" y="698583"/>
            <a:ext cx="6892927" cy="2793811"/>
          </a:xfrm>
          <a:prstGeom prst="rect">
            <a:avLst/>
          </a:prstGeom>
          <a:effectLst>
            <a:glow rad="25400">
              <a:schemeClr val="accent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10496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File format: Meta-data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35F6-DE02-964D-A7CE-08B93192980B}" type="datetime1">
              <a:rPr lang="sv-SE" smtClean="0"/>
              <a:t>2020-04-07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7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325" y="750301"/>
            <a:ext cx="11608921" cy="5956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6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File format: IDS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098" y="1280160"/>
            <a:ext cx="4158762" cy="4896803"/>
          </a:xfrm>
        </p:spPr>
        <p:txBody>
          <a:bodyPr/>
          <a:lstStyle/>
          <a:p>
            <a:r>
              <a:rPr lang="en-GB" dirty="0" smtClean="0"/>
              <a:t>This is an example from a TEMPLATE file.</a:t>
            </a:r>
          </a:p>
          <a:p>
            <a:r>
              <a:rPr lang="en-GB" dirty="0" smtClean="0"/>
              <a:t>When data is imported a “value” field is added and a data array is inserted</a:t>
            </a:r>
          </a:p>
          <a:p>
            <a:pPr lvl="1"/>
            <a:r>
              <a:rPr lang="en-GB" dirty="0" smtClean="0"/>
              <a:t>See example for </a:t>
            </a:r>
            <a:r>
              <a:rPr lang="en-GB" dirty="0" err="1" smtClean="0"/>
              <a:t>rho_tor_norm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35F6-DE02-964D-A7CE-08B93192980B}" type="datetime1">
              <a:rPr lang="sv-SE" smtClean="0"/>
              <a:t>2020-04-07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8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5228" y="711737"/>
            <a:ext cx="6280012" cy="608625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179" b="50624"/>
          <a:stretch/>
        </p:blipFill>
        <p:spPr>
          <a:xfrm>
            <a:off x="6038194" y="4262260"/>
            <a:ext cx="6054746" cy="253573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3549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2" id="{CE628BF3-5CA6-8540-8EC9-6D0FA2D704D8}" vid="{0EC03963-31F5-A24D-BFE2-DF88D81840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WPCD</Template>
  <TotalTime>1672</TotalTime>
  <Words>519</Words>
  <Application>Microsoft Macintosh PowerPoint</Application>
  <PresentationFormat>Widescreen</PresentationFormat>
  <Paragraphs>75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Calibri Light</vt:lpstr>
      <vt:lpstr>Mangal</vt:lpstr>
      <vt:lpstr>Arial</vt:lpstr>
      <vt:lpstr>Office Theme</vt:lpstr>
      <vt:lpstr>Regression testing for ETS-6</vt:lpstr>
      <vt:lpstr>Why? What’s needed?</vt:lpstr>
      <vt:lpstr>Main ideas</vt:lpstr>
      <vt:lpstr>Script available for the user – single simulation (simFile)</vt:lpstr>
      <vt:lpstr>Preliminary implementation</vt:lpstr>
      <vt:lpstr>Function interfaces</vt:lpstr>
      <vt:lpstr>File format: Meta-data</vt:lpstr>
      <vt:lpstr>File format: IDS data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Regression testing for ETS-6</dc:title>
  <dc:creator>Thomas Johnson</dc:creator>
  <cp:lastModifiedBy>Thomas Johnson</cp:lastModifiedBy>
  <cp:revision>34</cp:revision>
  <dcterms:created xsi:type="dcterms:W3CDTF">2020-04-05T10:35:52Z</dcterms:created>
  <dcterms:modified xsi:type="dcterms:W3CDTF">2020-04-07T20:52:27Z</dcterms:modified>
</cp:coreProperties>
</file>