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57"/>
    <p:restoredTop sz="94670"/>
  </p:normalViewPr>
  <p:slideViewPr>
    <p:cSldViewPr snapToGrid="0" snapToObjects="1">
      <p:cViewPr>
        <p:scale>
          <a:sx n="78" d="100"/>
          <a:sy n="78" d="100"/>
        </p:scale>
        <p:origin x="352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2020-04-07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2020-04-07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2020-04-07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2020-04-07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2020-04-07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2020-04-07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forge6.eufus.eu/svn/keplerworkflows/trunk/imas/ETS/regression_test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Regression testing for ETS-6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 What’s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Automated testing of many test cases is a requirement to avoid regressions.</a:t>
            </a:r>
          </a:p>
          <a:p>
            <a:r>
              <a:rPr lang="en-GB" dirty="0"/>
              <a:t>Automated </a:t>
            </a:r>
            <a:r>
              <a:rPr lang="en-GB" dirty="0" smtClean="0"/>
              <a:t>testing is also needed for Continuous Integration.</a:t>
            </a:r>
          </a:p>
          <a:p>
            <a:r>
              <a:rPr lang="en-GB" dirty="0" smtClean="0"/>
              <a:t>Recording the provenance of regression test cases is important to be able to repeat the the reference simulation.</a:t>
            </a:r>
          </a:p>
          <a:p>
            <a:r>
              <a:rPr lang="en-GB" dirty="0" smtClean="0"/>
              <a:t>We need to run regression test both on the Gateway and elsewhere. </a:t>
            </a:r>
          </a:p>
          <a:p>
            <a:pPr lvl="1"/>
            <a:r>
              <a:rPr lang="en-GB" dirty="0" smtClean="0"/>
              <a:t>If we were to compare simulations by comparing entire IDSs we need to fetch huge amounts of data (assuming </a:t>
            </a:r>
            <a:r>
              <a:rPr lang="sv-SE" dirty="0" smtClean="0"/>
              <a:t>&gt;50 test-</a:t>
            </a:r>
            <a:r>
              <a:rPr lang="sv-SE" dirty="0" err="1" smtClean="0"/>
              <a:t>cases</a:t>
            </a:r>
            <a:r>
              <a:rPr lang="sv-SE" dirty="0" smtClean="0"/>
              <a:t>)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a large database of test-cases we will need to categorise them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Note</a:t>
            </a:r>
            <a:r>
              <a:rPr lang="en-GB" dirty="0" smtClean="0"/>
              <a:t>: MMS testing for </a:t>
            </a:r>
            <a:r>
              <a:rPr lang="en-GB" dirty="0" err="1" smtClean="0"/>
              <a:t>transport_solver</a:t>
            </a:r>
            <a:r>
              <a:rPr lang="en-GB" dirty="0" smtClean="0"/>
              <a:t> should be part of regression testing for </a:t>
            </a:r>
            <a:r>
              <a:rPr lang="en-GB" dirty="0" err="1" smtClean="0"/>
              <a:t>ets_core</a:t>
            </a:r>
            <a:r>
              <a:rPr lang="en-GB" dirty="0" smtClean="0"/>
              <a:t>. Here we look to the full workflow.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1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7" y="835572"/>
            <a:ext cx="10879603" cy="5520778"/>
          </a:xfrm>
        </p:spPr>
        <p:txBody>
          <a:bodyPr>
            <a:normAutofit/>
          </a:bodyPr>
          <a:lstStyle/>
          <a:p>
            <a:r>
              <a:rPr lang="en-GB" dirty="0" smtClean="0"/>
              <a:t>Create a data-format and file-format for storing detailed provenance information of a simulation.</a:t>
            </a:r>
          </a:p>
          <a:p>
            <a:pPr lvl="1"/>
            <a:r>
              <a:rPr lang="en-GB" dirty="0" smtClean="0"/>
              <a:t>data-format=python-dictionary</a:t>
            </a:r>
          </a:p>
          <a:p>
            <a:pPr lvl="1"/>
            <a:r>
              <a:rPr lang="en-GB" dirty="0" smtClean="0"/>
              <a:t>file-format=</a:t>
            </a:r>
            <a:r>
              <a:rPr lang="en-GB" dirty="0" err="1" smtClean="0"/>
              <a:t>yaml</a:t>
            </a:r>
            <a:r>
              <a:rPr lang="en-GB" dirty="0" smtClean="0"/>
              <a:t>, or perhaps HDF5.</a:t>
            </a:r>
          </a:p>
          <a:p>
            <a:pPr lvl="2"/>
            <a:r>
              <a:rPr lang="en-GB" dirty="0" smtClean="0"/>
              <a:t>We may call such files </a:t>
            </a:r>
            <a:r>
              <a:rPr lang="en-GB" b="1" i="1" dirty="0" err="1" smtClean="0">
                <a:solidFill>
                  <a:srgbClr val="FF0000"/>
                </a:solidFill>
              </a:rPr>
              <a:t>simFile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simFile</a:t>
            </a:r>
            <a:r>
              <a:rPr lang="en-GB" dirty="0" smtClean="0"/>
              <a:t> should include:</a:t>
            </a:r>
            <a:endParaRPr lang="en-GB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Workflow</a:t>
            </a:r>
            <a:r>
              <a:rPr lang="en-GB" dirty="0" smtClean="0"/>
              <a:t> – filename, repo, version…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b="1" dirty="0" err="1" smtClean="0"/>
              <a:t>Paramfile</a:t>
            </a:r>
            <a:r>
              <a:rPr lang="en-GB" sz="2400" dirty="0" smtClean="0"/>
              <a:t> – filename, repo, version…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b="1" dirty="0" smtClean="0"/>
              <a:t>Category</a:t>
            </a:r>
            <a:r>
              <a:rPr lang="en-GB" sz="2400" dirty="0" smtClean="0"/>
              <a:t> – quality (verification and validation status), equations solved, transport-models used, heating systems used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b="1" dirty="0" err="1" smtClean="0"/>
              <a:t>imasdb</a:t>
            </a:r>
            <a:r>
              <a:rPr lang="en-GB" sz="2400" dirty="0" smtClean="0"/>
              <a:t>, where data is stored – user, machine, shot, run…(provenance info)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b="1" dirty="0" smtClean="0"/>
              <a:t>IDS fields </a:t>
            </a:r>
            <a:r>
              <a:rPr lang="en-GB" sz="2400" dirty="0" smtClean="0"/>
              <a:t>of interest, e.g. a list including core_profiles.profiles_1d[:].</a:t>
            </a:r>
            <a:r>
              <a:rPr lang="en-GB" sz="2400" dirty="0" err="1" smtClean="0"/>
              <a:t>electrons.temperature</a:t>
            </a:r>
            <a:endParaRPr lang="en-GB" sz="2400" dirty="0" smtClean="0"/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User interface should include a series of easy-to-use scripts.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Jonsson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12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 available for the user </a:t>
            </a:r>
            <a:r>
              <a:rPr lang="mr-IN" dirty="0" smtClean="0"/>
              <a:t>–</a:t>
            </a:r>
            <a:r>
              <a:rPr lang="en-GB" dirty="0" smtClean="0"/>
              <a:t> single simulation (</a:t>
            </a:r>
            <a:r>
              <a:rPr lang="en-GB" dirty="0" err="1" smtClean="0"/>
              <a:t>simFile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7" y="819805"/>
            <a:ext cx="11356509" cy="56598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err="1" smtClean="0"/>
              <a:t>simFromExistingRun</a:t>
            </a:r>
            <a:endParaRPr lang="en-GB" b="1" dirty="0"/>
          </a:p>
          <a:p>
            <a:r>
              <a:rPr lang="en-GB" dirty="0" smtClean="0"/>
              <a:t>Create a </a:t>
            </a:r>
            <a:r>
              <a:rPr lang="en-GB" dirty="0" err="1" smtClean="0"/>
              <a:t>simFile</a:t>
            </a:r>
            <a:r>
              <a:rPr lang="en-GB" dirty="0" smtClean="0"/>
              <a:t> from an existing run.</a:t>
            </a:r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simRun</a:t>
            </a:r>
            <a:endParaRPr lang="en-GB" b="1" dirty="0" smtClean="0"/>
          </a:p>
          <a:p>
            <a:r>
              <a:rPr lang="en-GB" dirty="0"/>
              <a:t>R</a:t>
            </a:r>
            <a:r>
              <a:rPr lang="en-GB" dirty="0" smtClean="0"/>
              <a:t>un a simulation (run Kepler) described by a </a:t>
            </a:r>
            <a:r>
              <a:rPr lang="en-GB" dirty="0" err="1" smtClean="0"/>
              <a:t>paramfile</a:t>
            </a:r>
            <a:r>
              <a:rPr lang="en-GB" dirty="0" smtClean="0"/>
              <a:t>, workflow... as specified on input.</a:t>
            </a:r>
          </a:p>
          <a:p>
            <a:r>
              <a:rPr lang="en-GB" dirty="0" smtClean="0"/>
              <a:t>Save the result as a </a:t>
            </a:r>
            <a:r>
              <a:rPr lang="en-GB" dirty="0" err="1" smtClean="0"/>
              <a:t>simFile</a:t>
            </a:r>
            <a:endParaRPr lang="en-GB" dirty="0" smtClean="0"/>
          </a:p>
          <a:p>
            <a:r>
              <a:rPr lang="en-GB" dirty="0" smtClean="0"/>
              <a:t>The list of IDS-fields is provided by a template-file.</a:t>
            </a:r>
          </a:p>
          <a:p>
            <a:pPr marL="0" indent="0">
              <a:buNone/>
            </a:pPr>
            <a:r>
              <a:rPr lang="en-GB" b="1" dirty="0" err="1" smtClean="0"/>
              <a:t>simVerify</a:t>
            </a:r>
            <a:endParaRPr lang="en-GB" b="1" dirty="0" smtClean="0"/>
          </a:p>
          <a:p>
            <a:r>
              <a:rPr lang="en-GB" dirty="0"/>
              <a:t>Compare the result of </a:t>
            </a:r>
            <a:r>
              <a:rPr lang="en-GB" dirty="0" smtClean="0"/>
              <a:t>a new simulation </a:t>
            </a:r>
            <a:r>
              <a:rPr lang="en-GB" dirty="0"/>
              <a:t>with the original simulation described in the </a:t>
            </a:r>
            <a:r>
              <a:rPr lang="en-GB" dirty="0" err="1"/>
              <a:t>simFile</a:t>
            </a:r>
            <a:r>
              <a:rPr lang="en-GB" dirty="0"/>
              <a:t>.</a:t>
            </a:r>
          </a:p>
          <a:p>
            <a:r>
              <a:rPr lang="en-GB" i="1" dirty="0" smtClean="0"/>
              <a:t>Option 1</a:t>
            </a:r>
            <a:r>
              <a:rPr lang="en-GB" dirty="0" smtClean="0"/>
              <a:t>: Specify the new simulation on input.</a:t>
            </a:r>
          </a:p>
          <a:p>
            <a:r>
              <a:rPr lang="en-GB" i="1" dirty="0"/>
              <a:t>Option </a:t>
            </a:r>
            <a:r>
              <a:rPr lang="en-GB" i="1" dirty="0" smtClean="0"/>
              <a:t>2</a:t>
            </a:r>
            <a:r>
              <a:rPr lang="en-GB" dirty="0" smtClean="0"/>
              <a:t>: The new simulation could be create by the script itself, using the parameters in the </a:t>
            </a:r>
            <a:r>
              <a:rPr lang="en-GB" dirty="0" err="1" smtClean="0"/>
              <a:t>simFile</a:t>
            </a:r>
            <a:r>
              <a:rPr lang="en-GB" dirty="0" smtClean="0"/>
              <a:t>, but with a new ETS-installation and a new workflow and data output in a local </a:t>
            </a:r>
            <a:r>
              <a:rPr lang="en-GB" dirty="0" err="1" smtClean="0"/>
              <a:t>imasdb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b="1" dirty="0" err="1" smtClean="0"/>
              <a:t>simUpdateIDSs</a:t>
            </a:r>
            <a:endParaRPr lang="en-GB" b="1" dirty="0" smtClean="0"/>
          </a:p>
          <a:p>
            <a:r>
              <a:rPr lang="en-GB" dirty="0" smtClean="0"/>
              <a:t>Here you need to have a </a:t>
            </a:r>
            <a:r>
              <a:rPr lang="en-GB" dirty="0" err="1" smtClean="0"/>
              <a:t>simFile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r>
              <a:rPr lang="en-GB" dirty="0" smtClean="0"/>
              <a:t>You run this script to update the IDS information in the file. The new IDS information will be based on an input IDS-template file that describes the list of IDS-fields to store in the file.</a:t>
            </a:r>
          </a:p>
          <a:p>
            <a:r>
              <a:rPr lang="en-GB" i="1" dirty="0" smtClean="0"/>
              <a:t>Use case</a:t>
            </a:r>
            <a:r>
              <a:rPr lang="en-GB" dirty="0" smtClean="0"/>
              <a:t>: Running a regression test gives you a false-positive since you have forgotten to compare an important IDS-field. In this case you don’t need to rerun your simulation, only update your </a:t>
            </a:r>
            <a:r>
              <a:rPr lang="en-GB" dirty="0" err="1" smtClean="0"/>
              <a:t>simFile</a:t>
            </a:r>
            <a:r>
              <a:rPr lang="en-GB" dirty="0" smtClean="0"/>
              <a:t> with an extended list of IDS-fields.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5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idea has been partly implemented in </a:t>
            </a:r>
            <a:br>
              <a:rPr lang="en-GB" dirty="0" smtClean="0"/>
            </a:br>
            <a:r>
              <a:rPr lang="en-GB" sz="2000" dirty="0" smtClean="0">
                <a:hlinkClick r:id="rId2"/>
              </a:rPr>
              <a:t>https://gforge6.eufus.eu/svn/keplerworkflows/trunk/imas/ETS/regression_testing</a:t>
            </a:r>
            <a:endParaRPr lang="en-GB" sz="2000" dirty="0" smtClean="0"/>
          </a:p>
          <a:p>
            <a:r>
              <a:rPr lang="en-GB" dirty="0" smtClean="0"/>
              <a:t>Design: </a:t>
            </a:r>
          </a:p>
          <a:p>
            <a:pPr lvl="1"/>
            <a:r>
              <a:rPr lang="en-GB" b="1" dirty="0" smtClean="0"/>
              <a:t>DATABASE</a:t>
            </a:r>
            <a:r>
              <a:rPr lang="en-GB" dirty="0" smtClean="0"/>
              <a:t> (folder): a number of </a:t>
            </a:r>
            <a:r>
              <a:rPr lang="en-GB" dirty="0" err="1" smtClean="0"/>
              <a:t>simFiles</a:t>
            </a:r>
            <a:r>
              <a:rPr lang="en-GB" dirty="0" smtClean="0"/>
              <a:t>, i.e. benchmark cases.</a:t>
            </a:r>
          </a:p>
          <a:p>
            <a:pPr lvl="1"/>
            <a:r>
              <a:rPr lang="en-GB" b="1" dirty="0" smtClean="0"/>
              <a:t>TEMPLATE</a:t>
            </a:r>
            <a:r>
              <a:rPr lang="en-GB" dirty="0" smtClean="0"/>
              <a:t> (folder): templates describing what IDS-fields to include in a </a:t>
            </a:r>
            <a:r>
              <a:rPr lang="en-GB" dirty="0" err="1" smtClean="0"/>
              <a:t>simFile</a:t>
            </a:r>
            <a:r>
              <a:rPr lang="en-GB" dirty="0" smtClean="0"/>
              <a:t>.</a:t>
            </a:r>
          </a:p>
          <a:p>
            <a:pPr lvl="1"/>
            <a:r>
              <a:rPr lang="en-GB" b="1" dirty="0" err="1" smtClean="0"/>
              <a:t>simTools</a:t>
            </a:r>
            <a:r>
              <a:rPr lang="en-GB" dirty="0" smtClean="0"/>
              <a:t> – a class for </a:t>
            </a:r>
            <a:r>
              <a:rPr lang="en-GB" dirty="0" err="1" smtClean="0"/>
              <a:t>simFiles</a:t>
            </a:r>
            <a:endParaRPr lang="en-GB" dirty="0" smtClean="0"/>
          </a:p>
          <a:p>
            <a:pPr lvl="2"/>
            <a:r>
              <a:rPr lang="en-GB" dirty="0" smtClean="0"/>
              <a:t>including creation, comparison and running Kepler.</a:t>
            </a:r>
          </a:p>
          <a:p>
            <a:pPr lvl="1"/>
            <a:r>
              <a:rPr lang="en-GB" dirty="0" smtClean="0"/>
              <a:t>All script on previous page implement.</a:t>
            </a:r>
          </a:p>
          <a:p>
            <a:pPr lvl="1"/>
            <a:r>
              <a:rPr lang="en-GB" dirty="0" smtClean="0"/>
              <a:t>Kepler execution still doesn’t work…</a:t>
            </a:r>
          </a:p>
          <a:p>
            <a:r>
              <a:rPr lang="en-GB" dirty="0" smtClean="0"/>
              <a:t>Once we get these working, will add also scripts to test all </a:t>
            </a:r>
            <a:r>
              <a:rPr lang="en-GB" dirty="0" err="1" smtClean="0"/>
              <a:t>simFiles</a:t>
            </a:r>
            <a:r>
              <a:rPr lang="en-GB" dirty="0" smtClean="0"/>
              <a:t> in the database.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Jonsson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8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 interfaces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6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3" y="3595612"/>
            <a:ext cx="8530285" cy="3125863"/>
          </a:xfrm>
          <a:effectLst>
            <a:glow rad="25400">
              <a:schemeClr val="accent1"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70" y="698583"/>
            <a:ext cx="6892927" cy="2793811"/>
          </a:xfrm>
          <a:prstGeom prst="rect">
            <a:avLst/>
          </a:prstGeom>
          <a:effectLst>
            <a:glow rad="254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049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format: Meta-data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25" y="750301"/>
            <a:ext cx="11608921" cy="595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format: IDS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4158762" cy="4896803"/>
          </a:xfrm>
        </p:spPr>
        <p:txBody>
          <a:bodyPr/>
          <a:lstStyle/>
          <a:p>
            <a:r>
              <a:rPr lang="en-GB" dirty="0" smtClean="0"/>
              <a:t>This is an example from a TEMPLATE file.</a:t>
            </a:r>
          </a:p>
          <a:p>
            <a:r>
              <a:rPr lang="en-GB" dirty="0" smtClean="0"/>
              <a:t>When data is imported a “value” field is added and a data array is inserted</a:t>
            </a:r>
          </a:p>
          <a:p>
            <a:pPr lvl="1"/>
            <a:r>
              <a:rPr lang="en-GB" dirty="0" smtClean="0"/>
              <a:t>See example for </a:t>
            </a:r>
            <a:r>
              <a:rPr lang="en-GB" dirty="0" err="1" smtClean="0"/>
              <a:t>rho_tor_norm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8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228" y="711737"/>
            <a:ext cx="6280012" cy="60862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79" b="50624"/>
          <a:stretch/>
        </p:blipFill>
        <p:spPr>
          <a:xfrm>
            <a:off x="6038194" y="4262260"/>
            <a:ext cx="6054746" cy="2535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5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1672</TotalTime>
  <Words>519</Words>
  <Application>Microsoft Macintosh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Regression testing for ETS-6</vt:lpstr>
      <vt:lpstr>Why? What’s needed?</vt:lpstr>
      <vt:lpstr>Main ideas</vt:lpstr>
      <vt:lpstr>Script available for the user – single simulation (simFile)</vt:lpstr>
      <vt:lpstr>Preliminary implementation</vt:lpstr>
      <vt:lpstr>Function interfaces</vt:lpstr>
      <vt:lpstr>File format: Meta-data</vt:lpstr>
      <vt:lpstr>File format: IDS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testing for ETS-6</dc:title>
  <dc:creator>Thomas Johnson</dc:creator>
  <cp:lastModifiedBy>Thomas Johnson</cp:lastModifiedBy>
  <cp:revision>34</cp:revision>
  <dcterms:created xsi:type="dcterms:W3CDTF">2020-04-05T10:35:52Z</dcterms:created>
  <dcterms:modified xsi:type="dcterms:W3CDTF">2020-04-07T20:52:27Z</dcterms:modified>
</cp:coreProperties>
</file>