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5" r:id="rId3"/>
    <p:sldId id="277" r:id="rId4"/>
    <p:sldId id="272" r:id="rId5"/>
    <p:sldId id="273" r:id="rId6"/>
    <p:sldId id="271" r:id="rId7"/>
    <p:sldId id="276" r:id="rId8"/>
    <p:sldId id="263" r:id="rId9"/>
    <p:sldId id="275" r:id="rId10"/>
    <p:sldId id="266" r:id="rId11"/>
    <p:sldId id="267" r:id="rId1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E3E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4DB84C-DC76-4A65-83FB-9F467E956FDE}" v="20" dt="2023-11-19T19:58:03.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292" autoAdjust="0"/>
  </p:normalViewPr>
  <p:slideViewPr>
    <p:cSldViewPr showGuides="1">
      <p:cViewPr varScale="1">
        <p:scale>
          <a:sx n="81" d="100"/>
          <a:sy n="81" d="100"/>
        </p:scale>
        <p:origin x="538" y="5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howGuides="1">
      <p:cViewPr varScale="1">
        <p:scale>
          <a:sx n="88" d="100"/>
          <a:sy n="88" d="100"/>
        </p:scale>
        <p:origin x="3756" y="11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mitriy Yadykin" userId="477922a07161cdd1" providerId="LiveId" clId="{E84DB84C-DC76-4A65-83FB-9F467E956FDE}"/>
    <pc:docChg chg="undo redo custSel addSld delSld modSld">
      <pc:chgData name="Dmitriy Yadykin" userId="477922a07161cdd1" providerId="LiveId" clId="{E84DB84C-DC76-4A65-83FB-9F467E956FDE}" dt="2023-11-20T08:52:46.906" v="913" actId="27636"/>
      <pc:docMkLst>
        <pc:docMk/>
      </pc:docMkLst>
      <pc:sldChg chg="modSp mod">
        <pc:chgData name="Dmitriy Yadykin" userId="477922a07161cdd1" providerId="LiveId" clId="{E84DB84C-DC76-4A65-83FB-9F467E956FDE}" dt="2023-11-20T08:52:46.906" v="913" actId="27636"/>
        <pc:sldMkLst>
          <pc:docMk/>
          <pc:sldMk cId="697402911" sldId="256"/>
        </pc:sldMkLst>
        <pc:spChg chg="mod">
          <ac:chgData name="Dmitriy Yadykin" userId="477922a07161cdd1" providerId="LiveId" clId="{E84DB84C-DC76-4A65-83FB-9F467E956FDE}" dt="2023-11-19T21:09:04.415" v="903" actId="20577"/>
          <ac:spMkLst>
            <pc:docMk/>
            <pc:sldMk cId="697402911" sldId="256"/>
            <ac:spMk id="2" creationId="{00000000-0000-0000-0000-000000000000}"/>
          </ac:spMkLst>
        </pc:spChg>
        <pc:spChg chg="mod">
          <ac:chgData name="Dmitriy Yadykin" userId="477922a07161cdd1" providerId="LiveId" clId="{E84DB84C-DC76-4A65-83FB-9F467E956FDE}" dt="2023-11-20T08:52:46.906" v="913" actId="27636"/>
          <ac:spMkLst>
            <pc:docMk/>
            <pc:sldMk cId="697402911" sldId="256"/>
            <ac:spMk id="3" creationId="{00000000-0000-0000-0000-000000000000}"/>
          </ac:spMkLst>
        </pc:spChg>
      </pc:sldChg>
      <pc:sldChg chg="addSp delSp modSp mod">
        <pc:chgData name="Dmitriy Yadykin" userId="477922a07161cdd1" providerId="LiveId" clId="{E84DB84C-DC76-4A65-83FB-9F467E956FDE}" dt="2023-11-19T21:03:50.842" v="564" actId="14100"/>
        <pc:sldMkLst>
          <pc:docMk/>
          <pc:sldMk cId="2801029029" sldId="258"/>
        </pc:sldMkLst>
        <pc:spChg chg="mod">
          <ac:chgData name="Dmitriy Yadykin" userId="477922a07161cdd1" providerId="LiveId" clId="{E84DB84C-DC76-4A65-83FB-9F467E956FDE}" dt="2023-11-19T19:44:42.048" v="278" actId="20577"/>
          <ac:spMkLst>
            <pc:docMk/>
            <pc:sldMk cId="2801029029" sldId="258"/>
            <ac:spMk id="2" creationId="{4FCEC301-F82E-40A9-84B2-7BF09C85CE1F}"/>
          </ac:spMkLst>
        </pc:spChg>
        <pc:spChg chg="del mod">
          <ac:chgData name="Dmitriy Yadykin" userId="477922a07161cdd1" providerId="LiveId" clId="{E84DB84C-DC76-4A65-83FB-9F467E956FDE}" dt="2023-11-19T19:45:06.553" v="280" actId="478"/>
          <ac:spMkLst>
            <pc:docMk/>
            <pc:sldMk cId="2801029029" sldId="258"/>
            <ac:spMk id="3" creationId="{7F994612-F261-48C1-ACD5-C22B6251BBAF}"/>
          </ac:spMkLst>
        </pc:spChg>
        <pc:spChg chg="add mod">
          <ac:chgData name="Dmitriy Yadykin" userId="477922a07161cdd1" providerId="LiveId" clId="{E84DB84C-DC76-4A65-83FB-9F467E956FDE}" dt="2023-11-19T19:49:39.389" v="363" actId="1076"/>
          <ac:spMkLst>
            <pc:docMk/>
            <pc:sldMk cId="2801029029" sldId="258"/>
            <ac:spMk id="4" creationId="{53660D0E-939A-C92B-29DE-98511FDE765B}"/>
          </ac:spMkLst>
        </pc:spChg>
        <pc:spChg chg="add del mod">
          <ac:chgData name="Dmitriy Yadykin" userId="477922a07161cdd1" providerId="LiveId" clId="{E84DB84C-DC76-4A65-83FB-9F467E956FDE}" dt="2023-11-19T19:45:59.129" v="301" actId="478"/>
          <ac:spMkLst>
            <pc:docMk/>
            <pc:sldMk cId="2801029029" sldId="258"/>
            <ac:spMk id="5" creationId="{F6566C78-F161-567A-EF49-CB1327D89F37}"/>
          </ac:spMkLst>
        </pc:spChg>
        <pc:spChg chg="add mod">
          <ac:chgData name="Dmitriy Yadykin" userId="477922a07161cdd1" providerId="LiveId" clId="{E84DB84C-DC76-4A65-83FB-9F467E956FDE}" dt="2023-11-19T19:49:39.389" v="363" actId="1076"/>
          <ac:spMkLst>
            <pc:docMk/>
            <pc:sldMk cId="2801029029" sldId="258"/>
            <ac:spMk id="6" creationId="{9C408DAC-9BE4-E99B-87CE-66F1AEFB5CC0}"/>
          </ac:spMkLst>
        </pc:spChg>
        <pc:spChg chg="add mod">
          <ac:chgData name="Dmitriy Yadykin" userId="477922a07161cdd1" providerId="LiveId" clId="{E84DB84C-DC76-4A65-83FB-9F467E956FDE}" dt="2023-11-19T19:49:39.389" v="363" actId="1076"/>
          <ac:spMkLst>
            <pc:docMk/>
            <pc:sldMk cId="2801029029" sldId="258"/>
            <ac:spMk id="7" creationId="{DFB1F3E7-7953-775E-0194-0A71AEF7783E}"/>
          </ac:spMkLst>
        </pc:spChg>
        <pc:spChg chg="add mod">
          <ac:chgData name="Dmitriy Yadykin" userId="477922a07161cdd1" providerId="LiveId" clId="{E84DB84C-DC76-4A65-83FB-9F467E956FDE}" dt="2023-11-19T19:49:39.389" v="363" actId="1076"/>
          <ac:spMkLst>
            <pc:docMk/>
            <pc:sldMk cId="2801029029" sldId="258"/>
            <ac:spMk id="8" creationId="{06919AEA-EE7B-2740-9C5D-6876CC2F35AA}"/>
          </ac:spMkLst>
        </pc:spChg>
        <pc:spChg chg="add del mod">
          <ac:chgData name="Dmitriy Yadykin" userId="477922a07161cdd1" providerId="LiveId" clId="{E84DB84C-DC76-4A65-83FB-9F467E956FDE}" dt="2023-11-19T19:46:04.865" v="303" actId="478"/>
          <ac:spMkLst>
            <pc:docMk/>
            <pc:sldMk cId="2801029029" sldId="258"/>
            <ac:spMk id="9" creationId="{D6669077-B396-FF95-7838-53A6C6D87769}"/>
          </ac:spMkLst>
        </pc:spChg>
        <pc:spChg chg="add mod">
          <ac:chgData name="Dmitriy Yadykin" userId="477922a07161cdd1" providerId="LiveId" clId="{E84DB84C-DC76-4A65-83FB-9F467E956FDE}" dt="2023-11-19T19:51:07.918" v="382" actId="1076"/>
          <ac:spMkLst>
            <pc:docMk/>
            <pc:sldMk cId="2801029029" sldId="258"/>
            <ac:spMk id="10" creationId="{99CA3F83-4F03-D782-E055-9B4E7D613304}"/>
          </ac:spMkLst>
        </pc:spChg>
        <pc:spChg chg="add mod">
          <ac:chgData name="Dmitriy Yadykin" userId="477922a07161cdd1" providerId="LiveId" clId="{E84DB84C-DC76-4A65-83FB-9F467E956FDE}" dt="2023-11-19T19:49:39.389" v="363" actId="1076"/>
          <ac:spMkLst>
            <pc:docMk/>
            <pc:sldMk cId="2801029029" sldId="258"/>
            <ac:spMk id="11" creationId="{DABA38C6-803E-2BF0-371A-7F8673A19300}"/>
          </ac:spMkLst>
        </pc:spChg>
        <pc:spChg chg="add mod">
          <ac:chgData name="Dmitriy Yadykin" userId="477922a07161cdd1" providerId="LiveId" clId="{E84DB84C-DC76-4A65-83FB-9F467E956FDE}" dt="2023-11-19T19:49:39.389" v="363" actId="1076"/>
          <ac:spMkLst>
            <pc:docMk/>
            <pc:sldMk cId="2801029029" sldId="258"/>
            <ac:spMk id="12" creationId="{94744265-2365-DEFE-FBF9-9972FD60682A}"/>
          </ac:spMkLst>
        </pc:spChg>
        <pc:spChg chg="add mod">
          <ac:chgData name="Dmitriy Yadykin" userId="477922a07161cdd1" providerId="LiveId" clId="{E84DB84C-DC76-4A65-83FB-9F467E956FDE}" dt="2023-11-19T19:49:39.389" v="363" actId="1076"/>
          <ac:spMkLst>
            <pc:docMk/>
            <pc:sldMk cId="2801029029" sldId="258"/>
            <ac:spMk id="17" creationId="{D5D2D419-A11D-7CB2-1306-B6508C6F6317}"/>
          </ac:spMkLst>
        </pc:spChg>
        <pc:spChg chg="add del mod">
          <ac:chgData name="Dmitriy Yadykin" userId="477922a07161cdd1" providerId="LiveId" clId="{E84DB84C-DC76-4A65-83FB-9F467E956FDE}" dt="2023-11-19T19:45:25.975" v="282" actId="478"/>
          <ac:spMkLst>
            <pc:docMk/>
            <pc:sldMk cId="2801029029" sldId="258"/>
            <ac:spMk id="18" creationId="{96AE4D76-E85E-92ED-A946-19C1D903CBA8}"/>
          </ac:spMkLst>
        </pc:spChg>
        <pc:spChg chg="add del mod">
          <ac:chgData name="Dmitriy Yadykin" userId="477922a07161cdd1" providerId="LiveId" clId="{E84DB84C-DC76-4A65-83FB-9F467E956FDE}" dt="2023-11-19T19:48:18.096" v="335" actId="478"/>
          <ac:spMkLst>
            <pc:docMk/>
            <pc:sldMk cId="2801029029" sldId="258"/>
            <ac:spMk id="29" creationId="{49F5AA46-7273-8226-3575-A7EE16574F57}"/>
          </ac:spMkLst>
        </pc:spChg>
        <pc:spChg chg="add mod">
          <ac:chgData name="Dmitriy Yadykin" userId="477922a07161cdd1" providerId="LiveId" clId="{E84DB84C-DC76-4A65-83FB-9F467E956FDE}" dt="2023-11-19T19:49:39.389" v="363" actId="1076"/>
          <ac:spMkLst>
            <pc:docMk/>
            <pc:sldMk cId="2801029029" sldId="258"/>
            <ac:spMk id="30" creationId="{C39B4A63-AFA1-BAB8-5095-0050CB138B6B}"/>
          </ac:spMkLst>
        </pc:spChg>
        <pc:spChg chg="add mod">
          <ac:chgData name="Dmitriy Yadykin" userId="477922a07161cdd1" providerId="LiveId" clId="{E84DB84C-DC76-4A65-83FB-9F467E956FDE}" dt="2023-11-19T19:57:16.004" v="490" actId="1076"/>
          <ac:spMkLst>
            <pc:docMk/>
            <pc:sldMk cId="2801029029" sldId="258"/>
            <ac:spMk id="31" creationId="{2774D882-7713-B10C-BBFB-7437736DB420}"/>
          </ac:spMkLst>
        </pc:spChg>
        <pc:spChg chg="add mod">
          <ac:chgData name="Dmitriy Yadykin" userId="477922a07161cdd1" providerId="LiveId" clId="{E84DB84C-DC76-4A65-83FB-9F467E956FDE}" dt="2023-11-19T19:50:59.582" v="379" actId="1076"/>
          <ac:spMkLst>
            <pc:docMk/>
            <pc:sldMk cId="2801029029" sldId="258"/>
            <ac:spMk id="34" creationId="{01527838-85F9-81BA-E2E2-6E40BD1E01C9}"/>
          </ac:spMkLst>
        </pc:spChg>
        <pc:spChg chg="add del mod">
          <ac:chgData name="Dmitriy Yadykin" userId="477922a07161cdd1" providerId="LiveId" clId="{E84DB84C-DC76-4A65-83FB-9F467E956FDE}" dt="2023-11-19T19:50:53.705" v="377"/>
          <ac:spMkLst>
            <pc:docMk/>
            <pc:sldMk cId="2801029029" sldId="258"/>
            <ac:spMk id="35" creationId="{CAB3692D-CA85-7C0F-0CCD-B38D9F3108A8}"/>
          </ac:spMkLst>
        </pc:spChg>
        <pc:spChg chg="add del mod">
          <ac:chgData name="Dmitriy Yadykin" userId="477922a07161cdd1" providerId="LiveId" clId="{E84DB84C-DC76-4A65-83FB-9F467E956FDE}" dt="2023-11-19T19:50:53.705" v="377"/>
          <ac:spMkLst>
            <pc:docMk/>
            <pc:sldMk cId="2801029029" sldId="258"/>
            <ac:spMk id="36" creationId="{6AE10E81-98AB-086A-E2D4-1E2523E1C288}"/>
          </ac:spMkLst>
        </pc:spChg>
        <pc:spChg chg="add del mod">
          <ac:chgData name="Dmitriy Yadykin" userId="477922a07161cdd1" providerId="LiveId" clId="{E84DB84C-DC76-4A65-83FB-9F467E956FDE}" dt="2023-11-19T19:50:53.705" v="377"/>
          <ac:spMkLst>
            <pc:docMk/>
            <pc:sldMk cId="2801029029" sldId="258"/>
            <ac:spMk id="37" creationId="{93B2D2F9-B54E-C50A-514A-1AAFEC1CE0B0}"/>
          </ac:spMkLst>
        </pc:spChg>
        <pc:spChg chg="add del mod">
          <ac:chgData name="Dmitriy Yadykin" userId="477922a07161cdd1" providerId="LiveId" clId="{E84DB84C-DC76-4A65-83FB-9F467E956FDE}" dt="2023-11-19T19:50:53.705" v="377"/>
          <ac:spMkLst>
            <pc:docMk/>
            <pc:sldMk cId="2801029029" sldId="258"/>
            <ac:spMk id="38" creationId="{B3EAFF63-A220-B0CA-55B4-AD17BCAA41E1}"/>
          </ac:spMkLst>
        </pc:spChg>
        <pc:spChg chg="add del mod">
          <ac:chgData name="Dmitriy Yadykin" userId="477922a07161cdd1" providerId="LiveId" clId="{E84DB84C-DC76-4A65-83FB-9F467E956FDE}" dt="2023-11-19T19:50:53.705" v="377"/>
          <ac:spMkLst>
            <pc:docMk/>
            <pc:sldMk cId="2801029029" sldId="258"/>
            <ac:spMk id="39" creationId="{2BF2BAF1-B3CC-9F48-6C90-52CF84B083DB}"/>
          </ac:spMkLst>
        </pc:spChg>
        <pc:spChg chg="add del mod">
          <ac:chgData name="Dmitriy Yadykin" userId="477922a07161cdd1" providerId="LiveId" clId="{E84DB84C-DC76-4A65-83FB-9F467E956FDE}" dt="2023-11-19T19:50:53.705" v="377"/>
          <ac:spMkLst>
            <pc:docMk/>
            <pc:sldMk cId="2801029029" sldId="258"/>
            <ac:spMk id="40" creationId="{3805C3BD-934B-C763-8AAA-993987D14BDF}"/>
          </ac:spMkLst>
        </pc:spChg>
        <pc:spChg chg="add del mod">
          <ac:chgData name="Dmitriy Yadykin" userId="477922a07161cdd1" providerId="LiveId" clId="{E84DB84C-DC76-4A65-83FB-9F467E956FDE}" dt="2023-11-19T19:50:53.705" v="377"/>
          <ac:spMkLst>
            <pc:docMk/>
            <pc:sldMk cId="2801029029" sldId="258"/>
            <ac:spMk id="43" creationId="{9346A2F3-1D9F-5D7D-9A2A-0FD6286CEAEA}"/>
          </ac:spMkLst>
        </pc:spChg>
        <pc:spChg chg="add del mod">
          <ac:chgData name="Dmitriy Yadykin" userId="477922a07161cdd1" providerId="LiveId" clId="{E84DB84C-DC76-4A65-83FB-9F467E956FDE}" dt="2023-11-19T19:51:09.230" v="383"/>
          <ac:spMkLst>
            <pc:docMk/>
            <pc:sldMk cId="2801029029" sldId="258"/>
            <ac:spMk id="45" creationId="{E1CA8861-B6B6-AC01-964E-F6E347BBDCEE}"/>
          </ac:spMkLst>
        </pc:spChg>
        <pc:spChg chg="add del mod">
          <ac:chgData name="Dmitriy Yadykin" userId="477922a07161cdd1" providerId="LiveId" clId="{E84DB84C-DC76-4A65-83FB-9F467E956FDE}" dt="2023-11-19T19:51:09.230" v="383"/>
          <ac:spMkLst>
            <pc:docMk/>
            <pc:sldMk cId="2801029029" sldId="258"/>
            <ac:spMk id="46" creationId="{176C3988-8E28-6663-29FD-2F0031E8689F}"/>
          </ac:spMkLst>
        </pc:spChg>
        <pc:spChg chg="add del mod">
          <ac:chgData name="Dmitriy Yadykin" userId="477922a07161cdd1" providerId="LiveId" clId="{E84DB84C-DC76-4A65-83FB-9F467E956FDE}" dt="2023-11-19T19:51:09.230" v="383"/>
          <ac:spMkLst>
            <pc:docMk/>
            <pc:sldMk cId="2801029029" sldId="258"/>
            <ac:spMk id="47" creationId="{82B0EA8D-A020-4AA5-C770-E091430263C4}"/>
          </ac:spMkLst>
        </pc:spChg>
        <pc:spChg chg="add del mod">
          <ac:chgData name="Dmitriy Yadykin" userId="477922a07161cdd1" providerId="LiveId" clId="{E84DB84C-DC76-4A65-83FB-9F467E956FDE}" dt="2023-11-19T19:51:09.230" v="383"/>
          <ac:spMkLst>
            <pc:docMk/>
            <pc:sldMk cId="2801029029" sldId="258"/>
            <ac:spMk id="48" creationId="{DF57D4E4-3842-81D3-68B3-A06A12488AE4}"/>
          </ac:spMkLst>
        </pc:spChg>
        <pc:spChg chg="add del mod">
          <ac:chgData name="Dmitriy Yadykin" userId="477922a07161cdd1" providerId="LiveId" clId="{E84DB84C-DC76-4A65-83FB-9F467E956FDE}" dt="2023-11-19T19:51:09.230" v="383"/>
          <ac:spMkLst>
            <pc:docMk/>
            <pc:sldMk cId="2801029029" sldId="258"/>
            <ac:spMk id="49" creationId="{0A07034F-096F-4372-B707-8765FCE78536}"/>
          </ac:spMkLst>
        </pc:spChg>
        <pc:spChg chg="add del mod">
          <ac:chgData name="Dmitriy Yadykin" userId="477922a07161cdd1" providerId="LiveId" clId="{E84DB84C-DC76-4A65-83FB-9F467E956FDE}" dt="2023-11-19T19:51:09.230" v="383"/>
          <ac:spMkLst>
            <pc:docMk/>
            <pc:sldMk cId="2801029029" sldId="258"/>
            <ac:spMk id="50" creationId="{2C6C603F-CB85-9058-3D05-00FBDD9EA7E1}"/>
          </ac:spMkLst>
        </pc:spChg>
        <pc:spChg chg="add del mod">
          <ac:chgData name="Dmitriy Yadykin" userId="477922a07161cdd1" providerId="LiveId" clId="{E84DB84C-DC76-4A65-83FB-9F467E956FDE}" dt="2023-11-19T19:51:09.230" v="383"/>
          <ac:spMkLst>
            <pc:docMk/>
            <pc:sldMk cId="2801029029" sldId="258"/>
            <ac:spMk id="53" creationId="{9ECD677E-2C53-1B97-F98D-A7D3F06C8BA9}"/>
          </ac:spMkLst>
        </pc:spChg>
        <pc:spChg chg="add mod">
          <ac:chgData name="Dmitriy Yadykin" userId="477922a07161cdd1" providerId="LiveId" clId="{E84DB84C-DC76-4A65-83FB-9F467E956FDE}" dt="2023-11-19T19:57:59.415" v="503" actId="1076"/>
          <ac:spMkLst>
            <pc:docMk/>
            <pc:sldMk cId="2801029029" sldId="258"/>
            <ac:spMk id="55" creationId="{8C136B2E-DA86-B1F5-B791-F57F202F2191}"/>
          </ac:spMkLst>
        </pc:spChg>
        <pc:spChg chg="add mod">
          <ac:chgData name="Dmitriy Yadykin" userId="477922a07161cdd1" providerId="LiveId" clId="{E84DB84C-DC76-4A65-83FB-9F467E956FDE}" dt="2023-11-19T19:57:59.415" v="503" actId="1076"/>
          <ac:spMkLst>
            <pc:docMk/>
            <pc:sldMk cId="2801029029" sldId="258"/>
            <ac:spMk id="56" creationId="{8F513465-2949-8F18-3380-D4A74DD84611}"/>
          </ac:spMkLst>
        </pc:spChg>
        <pc:spChg chg="add mod">
          <ac:chgData name="Dmitriy Yadykin" userId="477922a07161cdd1" providerId="LiveId" clId="{E84DB84C-DC76-4A65-83FB-9F467E956FDE}" dt="2023-11-19T19:57:59.415" v="503" actId="1076"/>
          <ac:spMkLst>
            <pc:docMk/>
            <pc:sldMk cId="2801029029" sldId="258"/>
            <ac:spMk id="57" creationId="{F01BAB90-3C96-7091-36BC-44580CAA6667}"/>
          </ac:spMkLst>
        </pc:spChg>
        <pc:spChg chg="add mod">
          <ac:chgData name="Dmitriy Yadykin" userId="477922a07161cdd1" providerId="LiveId" clId="{E84DB84C-DC76-4A65-83FB-9F467E956FDE}" dt="2023-11-19T19:57:59.415" v="503" actId="1076"/>
          <ac:spMkLst>
            <pc:docMk/>
            <pc:sldMk cId="2801029029" sldId="258"/>
            <ac:spMk id="58" creationId="{90B7560F-6D23-771F-6DE3-7F3EC4FAD0C6}"/>
          </ac:spMkLst>
        </pc:spChg>
        <pc:spChg chg="add mod">
          <ac:chgData name="Dmitriy Yadykin" userId="477922a07161cdd1" providerId="LiveId" clId="{E84DB84C-DC76-4A65-83FB-9F467E956FDE}" dt="2023-11-19T19:57:59.415" v="503" actId="1076"/>
          <ac:spMkLst>
            <pc:docMk/>
            <pc:sldMk cId="2801029029" sldId="258"/>
            <ac:spMk id="59" creationId="{76F75242-0473-4310-D21F-2BD1AA9554D1}"/>
          </ac:spMkLst>
        </pc:spChg>
        <pc:spChg chg="add mod">
          <ac:chgData name="Dmitriy Yadykin" userId="477922a07161cdd1" providerId="LiveId" clId="{E84DB84C-DC76-4A65-83FB-9F467E956FDE}" dt="2023-11-19T19:57:59.415" v="503" actId="1076"/>
          <ac:spMkLst>
            <pc:docMk/>
            <pc:sldMk cId="2801029029" sldId="258"/>
            <ac:spMk id="60" creationId="{A49AB7B1-5D36-777C-E07E-1C703A234881}"/>
          </ac:spMkLst>
        </pc:spChg>
        <pc:spChg chg="add mod">
          <ac:chgData name="Dmitriy Yadykin" userId="477922a07161cdd1" providerId="LiveId" clId="{E84DB84C-DC76-4A65-83FB-9F467E956FDE}" dt="2023-11-19T19:57:59.415" v="503" actId="1076"/>
          <ac:spMkLst>
            <pc:docMk/>
            <pc:sldMk cId="2801029029" sldId="258"/>
            <ac:spMk id="63" creationId="{15461B5A-427E-D2A3-23BC-79EE4742185C}"/>
          </ac:spMkLst>
        </pc:spChg>
        <pc:spChg chg="add mod">
          <ac:chgData name="Dmitriy Yadykin" userId="477922a07161cdd1" providerId="LiveId" clId="{E84DB84C-DC76-4A65-83FB-9F467E956FDE}" dt="2023-11-19T19:51:30.978" v="402" actId="20577"/>
          <ac:spMkLst>
            <pc:docMk/>
            <pc:sldMk cId="2801029029" sldId="258"/>
            <ac:spMk id="65" creationId="{67C5F00C-9C05-8C1C-A55B-D0FFF08456EE}"/>
          </ac:spMkLst>
        </pc:spChg>
        <pc:spChg chg="add mod">
          <ac:chgData name="Dmitriy Yadykin" userId="477922a07161cdd1" providerId="LiveId" clId="{E84DB84C-DC76-4A65-83FB-9F467E956FDE}" dt="2023-11-19T19:57:59.415" v="503" actId="1076"/>
          <ac:spMkLst>
            <pc:docMk/>
            <pc:sldMk cId="2801029029" sldId="258"/>
            <ac:spMk id="67" creationId="{3F19E70B-34BE-71DF-AB95-4297FBA3C227}"/>
          </ac:spMkLst>
        </pc:spChg>
        <pc:spChg chg="add mod">
          <ac:chgData name="Dmitriy Yadykin" userId="477922a07161cdd1" providerId="LiveId" clId="{E84DB84C-DC76-4A65-83FB-9F467E956FDE}" dt="2023-11-19T19:57:59.415" v="503" actId="1076"/>
          <ac:spMkLst>
            <pc:docMk/>
            <pc:sldMk cId="2801029029" sldId="258"/>
            <ac:spMk id="70" creationId="{4E0F4B36-C80E-2E19-D376-6A5F3494F024}"/>
          </ac:spMkLst>
        </pc:spChg>
        <pc:spChg chg="add mod">
          <ac:chgData name="Dmitriy Yadykin" userId="477922a07161cdd1" providerId="LiveId" clId="{E84DB84C-DC76-4A65-83FB-9F467E956FDE}" dt="2023-11-19T19:57:59.415" v="503" actId="1076"/>
          <ac:spMkLst>
            <pc:docMk/>
            <pc:sldMk cId="2801029029" sldId="258"/>
            <ac:spMk id="71" creationId="{C830F0CD-9F9F-9588-9C32-1F96E2E650E6}"/>
          </ac:spMkLst>
        </pc:spChg>
        <pc:spChg chg="add mod">
          <ac:chgData name="Dmitriy Yadykin" userId="477922a07161cdd1" providerId="LiveId" clId="{E84DB84C-DC76-4A65-83FB-9F467E956FDE}" dt="2023-11-19T19:57:59.415" v="503" actId="1076"/>
          <ac:spMkLst>
            <pc:docMk/>
            <pc:sldMk cId="2801029029" sldId="258"/>
            <ac:spMk id="72" creationId="{297EADE8-4F01-D9C4-995F-60E8C2149598}"/>
          </ac:spMkLst>
        </pc:spChg>
        <pc:spChg chg="add mod">
          <ac:chgData name="Dmitriy Yadykin" userId="477922a07161cdd1" providerId="LiveId" clId="{E84DB84C-DC76-4A65-83FB-9F467E956FDE}" dt="2023-11-19T19:57:59.415" v="503" actId="1076"/>
          <ac:spMkLst>
            <pc:docMk/>
            <pc:sldMk cId="2801029029" sldId="258"/>
            <ac:spMk id="73" creationId="{B7A46752-1105-3831-5C7A-CF0A44FFAEB3}"/>
          </ac:spMkLst>
        </pc:spChg>
        <pc:spChg chg="add mod">
          <ac:chgData name="Dmitriy Yadykin" userId="477922a07161cdd1" providerId="LiveId" clId="{E84DB84C-DC76-4A65-83FB-9F467E956FDE}" dt="2023-11-19T19:58:25.477" v="558" actId="1076"/>
          <ac:spMkLst>
            <pc:docMk/>
            <pc:sldMk cId="2801029029" sldId="258"/>
            <ac:spMk id="86" creationId="{E8F27BF1-78EA-E083-D394-136590C97D35}"/>
          </ac:spMkLst>
        </pc:spChg>
        <pc:spChg chg="add mod">
          <ac:chgData name="Dmitriy Yadykin" userId="477922a07161cdd1" providerId="LiveId" clId="{E84DB84C-DC76-4A65-83FB-9F467E956FDE}" dt="2023-11-19T21:03:37.813" v="561" actId="692"/>
          <ac:spMkLst>
            <pc:docMk/>
            <pc:sldMk cId="2801029029" sldId="258"/>
            <ac:spMk id="87" creationId="{71322879-7EE2-6166-898E-2F797D30FBFA}"/>
          </ac:spMkLst>
        </pc:spChg>
        <pc:cxnChg chg="add mod">
          <ac:chgData name="Dmitriy Yadykin" userId="477922a07161cdd1" providerId="LiveId" clId="{E84DB84C-DC76-4A65-83FB-9F467E956FDE}" dt="2023-11-19T19:49:39.389" v="363" actId="1076"/>
          <ac:cxnSpMkLst>
            <pc:docMk/>
            <pc:sldMk cId="2801029029" sldId="258"/>
            <ac:cxnSpMk id="13" creationId="{92C70BA6-511F-76BE-2358-53E7F5B1925C}"/>
          </ac:cxnSpMkLst>
        </pc:cxnChg>
        <pc:cxnChg chg="add del mod">
          <ac:chgData name="Dmitriy Yadykin" userId="477922a07161cdd1" providerId="LiveId" clId="{E84DB84C-DC76-4A65-83FB-9F467E956FDE}" dt="2023-11-19T19:46:01.852" v="302" actId="478"/>
          <ac:cxnSpMkLst>
            <pc:docMk/>
            <pc:sldMk cId="2801029029" sldId="258"/>
            <ac:cxnSpMk id="14" creationId="{0B098946-F0CC-1A95-6C83-489CCABE301A}"/>
          </ac:cxnSpMkLst>
        </pc:cxnChg>
        <pc:cxnChg chg="add del mod">
          <ac:chgData name="Dmitriy Yadykin" userId="477922a07161cdd1" providerId="LiveId" clId="{E84DB84C-DC76-4A65-83FB-9F467E956FDE}" dt="2023-11-19T19:46:31.328" v="311" actId="478"/>
          <ac:cxnSpMkLst>
            <pc:docMk/>
            <pc:sldMk cId="2801029029" sldId="258"/>
            <ac:cxnSpMk id="15" creationId="{8E5B10CB-D4DB-2E8A-91F3-E070D033C035}"/>
          </ac:cxnSpMkLst>
        </pc:cxnChg>
        <pc:cxnChg chg="add mod">
          <ac:chgData name="Dmitriy Yadykin" userId="477922a07161cdd1" providerId="LiveId" clId="{E84DB84C-DC76-4A65-83FB-9F467E956FDE}" dt="2023-11-19T19:49:39.389" v="363" actId="1076"/>
          <ac:cxnSpMkLst>
            <pc:docMk/>
            <pc:sldMk cId="2801029029" sldId="258"/>
            <ac:cxnSpMk id="16" creationId="{AC215AB0-8826-4736-B31E-60DFB6CD9E30}"/>
          </ac:cxnSpMkLst>
        </pc:cxnChg>
        <pc:cxnChg chg="add mod">
          <ac:chgData name="Dmitriy Yadykin" userId="477922a07161cdd1" providerId="LiveId" clId="{E84DB84C-DC76-4A65-83FB-9F467E956FDE}" dt="2023-11-19T19:49:39.389" v="363" actId="1076"/>
          <ac:cxnSpMkLst>
            <pc:docMk/>
            <pc:sldMk cId="2801029029" sldId="258"/>
            <ac:cxnSpMk id="22" creationId="{ABE1985F-0C93-B785-5081-92244BE1BB49}"/>
          </ac:cxnSpMkLst>
        </pc:cxnChg>
        <pc:cxnChg chg="add mod">
          <ac:chgData name="Dmitriy Yadykin" userId="477922a07161cdd1" providerId="LiveId" clId="{E84DB84C-DC76-4A65-83FB-9F467E956FDE}" dt="2023-11-19T19:49:39.389" v="363" actId="1076"/>
          <ac:cxnSpMkLst>
            <pc:docMk/>
            <pc:sldMk cId="2801029029" sldId="258"/>
            <ac:cxnSpMk id="33" creationId="{2B8A7667-C9CD-D946-1C1C-43A509E1A304}"/>
          </ac:cxnSpMkLst>
        </pc:cxnChg>
        <pc:cxnChg chg="add del mod">
          <ac:chgData name="Dmitriy Yadykin" userId="477922a07161cdd1" providerId="LiveId" clId="{E84DB84C-DC76-4A65-83FB-9F467E956FDE}" dt="2023-11-19T19:50:53.705" v="377"/>
          <ac:cxnSpMkLst>
            <pc:docMk/>
            <pc:sldMk cId="2801029029" sldId="258"/>
            <ac:cxnSpMk id="41" creationId="{C5DF2BCF-480E-F0C2-AFC8-395ED5A8A581}"/>
          </ac:cxnSpMkLst>
        </pc:cxnChg>
        <pc:cxnChg chg="add del mod">
          <ac:chgData name="Dmitriy Yadykin" userId="477922a07161cdd1" providerId="LiveId" clId="{E84DB84C-DC76-4A65-83FB-9F467E956FDE}" dt="2023-11-19T19:50:53.705" v="377"/>
          <ac:cxnSpMkLst>
            <pc:docMk/>
            <pc:sldMk cId="2801029029" sldId="258"/>
            <ac:cxnSpMk id="42" creationId="{2A7A4087-AD2C-BFF5-B91F-CE4B8666E293}"/>
          </ac:cxnSpMkLst>
        </pc:cxnChg>
        <pc:cxnChg chg="add del mod">
          <ac:chgData name="Dmitriy Yadykin" userId="477922a07161cdd1" providerId="LiveId" clId="{E84DB84C-DC76-4A65-83FB-9F467E956FDE}" dt="2023-11-19T19:50:53.705" v="377"/>
          <ac:cxnSpMkLst>
            <pc:docMk/>
            <pc:sldMk cId="2801029029" sldId="258"/>
            <ac:cxnSpMk id="44" creationId="{7CAC6ED8-29CF-2440-865F-5F43FFF605AA}"/>
          </ac:cxnSpMkLst>
        </pc:cxnChg>
        <pc:cxnChg chg="add del mod">
          <ac:chgData name="Dmitriy Yadykin" userId="477922a07161cdd1" providerId="LiveId" clId="{E84DB84C-DC76-4A65-83FB-9F467E956FDE}" dt="2023-11-19T19:51:09.230" v="383"/>
          <ac:cxnSpMkLst>
            <pc:docMk/>
            <pc:sldMk cId="2801029029" sldId="258"/>
            <ac:cxnSpMk id="51" creationId="{494DC8E5-3B52-D04B-9D21-D0F7D2059539}"/>
          </ac:cxnSpMkLst>
        </pc:cxnChg>
        <pc:cxnChg chg="add del mod">
          <ac:chgData name="Dmitriy Yadykin" userId="477922a07161cdd1" providerId="LiveId" clId="{E84DB84C-DC76-4A65-83FB-9F467E956FDE}" dt="2023-11-19T19:51:09.230" v="383"/>
          <ac:cxnSpMkLst>
            <pc:docMk/>
            <pc:sldMk cId="2801029029" sldId="258"/>
            <ac:cxnSpMk id="52" creationId="{4E3B719B-476F-6D24-20C3-028E7B5FC1F4}"/>
          </ac:cxnSpMkLst>
        </pc:cxnChg>
        <pc:cxnChg chg="add del mod">
          <ac:chgData name="Dmitriy Yadykin" userId="477922a07161cdd1" providerId="LiveId" clId="{E84DB84C-DC76-4A65-83FB-9F467E956FDE}" dt="2023-11-19T19:51:09.230" v="383"/>
          <ac:cxnSpMkLst>
            <pc:docMk/>
            <pc:sldMk cId="2801029029" sldId="258"/>
            <ac:cxnSpMk id="54" creationId="{1B45DD24-0168-C922-1032-42ABF88C5150}"/>
          </ac:cxnSpMkLst>
        </pc:cxnChg>
        <pc:cxnChg chg="add mod">
          <ac:chgData name="Dmitriy Yadykin" userId="477922a07161cdd1" providerId="LiveId" clId="{E84DB84C-DC76-4A65-83FB-9F467E956FDE}" dt="2023-11-19T19:57:59.415" v="503" actId="1076"/>
          <ac:cxnSpMkLst>
            <pc:docMk/>
            <pc:sldMk cId="2801029029" sldId="258"/>
            <ac:cxnSpMk id="61" creationId="{09ED4AA3-B5EB-A432-436C-927706FA465C}"/>
          </ac:cxnSpMkLst>
        </pc:cxnChg>
        <pc:cxnChg chg="add mod">
          <ac:chgData name="Dmitriy Yadykin" userId="477922a07161cdd1" providerId="LiveId" clId="{E84DB84C-DC76-4A65-83FB-9F467E956FDE}" dt="2023-11-19T19:57:59.415" v="503" actId="1076"/>
          <ac:cxnSpMkLst>
            <pc:docMk/>
            <pc:sldMk cId="2801029029" sldId="258"/>
            <ac:cxnSpMk id="62" creationId="{938ECFEE-3928-94D5-07A4-E963A2B61C49}"/>
          </ac:cxnSpMkLst>
        </pc:cxnChg>
        <pc:cxnChg chg="add del mod">
          <ac:chgData name="Dmitriy Yadykin" userId="477922a07161cdd1" providerId="LiveId" clId="{E84DB84C-DC76-4A65-83FB-9F467E956FDE}" dt="2023-11-19T19:51:45.704" v="404" actId="478"/>
          <ac:cxnSpMkLst>
            <pc:docMk/>
            <pc:sldMk cId="2801029029" sldId="258"/>
            <ac:cxnSpMk id="64" creationId="{055EEC8B-8F74-DB7E-E48A-A64A32440A46}"/>
          </ac:cxnSpMkLst>
        </pc:cxnChg>
        <pc:cxnChg chg="add mod">
          <ac:chgData name="Dmitriy Yadykin" userId="477922a07161cdd1" providerId="LiveId" clId="{E84DB84C-DC76-4A65-83FB-9F467E956FDE}" dt="2023-11-19T19:57:59.415" v="503" actId="1076"/>
          <ac:cxnSpMkLst>
            <pc:docMk/>
            <pc:sldMk cId="2801029029" sldId="258"/>
            <ac:cxnSpMk id="76" creationId="{E3A57870-C640-E66A-63EE-7BE72F4904D3}"/>
          </ac:cxnSpMkLst>
        </pc:cxnChg>
        <pc:cxnChg chg="add mod">
          <ac:chgData name="Dmitriy Yadykin" userId="477922a07161cdd1" providerId="LiveId" clId="{E84DB84C-DC76-4A65-83FB-9F467E956FDE}" dt="2023-11-19T19:57:59.415" v="503" actId="1076"/>
          <ac:cxnSpMkLst>
            <pc:docMk/>
            <pc:sldMk cId="2801029029" sldId="258"/>
            <ac:cxnSpMk id="79" creationId="{3E0C3FB5-12B9-43A3-5C5E-A90180876EBF}"/>
          </ac:cxnSpMkLst>
        </pc:cxnChg>
        <pc:cxnChg chg="add mod">
          <ac:chgData name="Dmitriy Yadykin" userId="477922a07161cdd1" providerId="LiveId" clId="{E84DB84C-DC76-4A65-83FB-9F467E956FDE}" dt="2023-11-19T19:57:59.415" v="503" actId="1076"/>
          <ac:cxnSpMkLst>
            <pc:docMk/>
            <pc:sldMk cId="2801029029" sldId="258"/>
            <ac:cxnSpMk id="83" creationId="{C3CAA2B3-D56F-7DCC-3DE8-5431FD7B28A2}"/>
          </ac:cxnSpMkLst>
        </pc:cxnChg>
        <pc:cxnChg chg="add mod">
          <ac:chgData name="Dmitriy Yadykin" userId="477922a07161cdd1" providerId="LiveId" clId="{E84DB84C-DC76-4A65-83FB-9F467E956FDE}" dt="2023-11-19T21:03:50.842" v="564" actId="14100"/>
          <ac:cxnSpMkLst>
            <pc:docMk/>
            <pc:sldMk cId="2801029029" sldId="258"/>
            <ac:cxnSpMk id="89" creationId="{92471E8A-A740-55D5-E5E1-A9144271CD3A}"/>
          </ac:cxnSpMkLst>
        </pc:cxnChg>
      </pc:sldChg>
      <pc:sldChg chg="addSp delSp modSp del mod">
        <pc:chgData name="Dmitriy Yadykin" userId="477922a07161cdd1" providerId="LiveId" clId="{E84DB84C-DC76-4A65-83FB-9F467E956FDE}" dt="2023-11-19T21:08:11.886" v="813" actId="47"/>
        <pc:sldMkLst>
          <pc:docMk/>
          <pc:sldMk cId="1772826340" sldId="259"/>
        </pc:sldMkLst>
        <pc:spChg chg="mod">
          <ac:chgData name="Dmitriy Yadykin" userId="477922a07161cdd1" providerId="LiveId" clId="{E84DB84C-DC76-4A65-83FB-9F467E956FDE}" dt="2023-11-19T21:04:32.974" v="597" actId="20577"/>
          <ac:spMkLst>
            <pc:docMk/>
            <pc:sldMk cId="1772826340" sldId="259"/>
            <ac:spMk id="2" creationId="{A33F0EB6-64B8-4513-8F9A-22E024E22FE1}"/>
          </ac:spMkLst>
        </pc:spChg>
        <pc:spChg chg="del">
          <ac:chgData name="Dmitriy Yadykin" userId="477922a07161cdd1" providerId="LiveId" clId="{E84DB84C-DC76-4A65-83FB-9F467E956FDE}" dt="2023-11-19T21:04:36.460" v="598" actId="478"/>
          <ac:spMkLst>
            <pc:docMk/>
            <pc:sldMk cId="1772826340" sldId="259"/>
            <ac:spMk id="3" creationId="{851E104E-E7EB-459E-A9F3-823FD6F6FCB1}"/>
          </ac:spMkLst>
        </pc:spChg>
        <pc:spChg chg="del">
          <ac:chgData name="Dmitriy Yadykin" userId="477922a07161cdd1" providerId="LiveId" clId="{E84DB84C-DC76-4A65-83FB-9F467E956FDE}" dt="2023-11-19T21:04:48.119" v="600" actId="478"/>
          <ac:spMkLst>
            <pc:docMk/>
            <pc:sldMk cId="1772826340" sldId="259"/>
            <ac:spMk id="4" creationId="{DC269EB8-868D-B104-8507-7D1FBE940EAE}"/>
          </ac:spMkLst>
        </pc:spChg>
        <pc:spChg chg="add del mod">
          <ac:chgData name="Dmitriy Yadykin" userId="477922a07161cdd1" providerId="LiveId" clId="{E84DB84C-DC76-4A65-83FB-9F467E956FDE}" dt="2023-11-19T21:04:42.438" v="599" actId="478"/>
          <ac:spMkLst>
            <pc:docMk/>
            <pc:sldMk cId="1772826340" sldId="259"/>
            <ac:spMk id="6" creationId="{36CDD085-F5B0-1B2C-1F36-E348A2203387}"/>
          </ac:spMkLst>
        </pc:spChg>
      </pc:sldChg>
      <pc:sldChg chg="del">
        <pc:chgData name="Dmitriy Yadykin" userId="477922a07161cdd1" providerId="LiveId" clId="{E84DB84C-DC76-4A65-83FB-9F467E956FDE}" dt="2023-11-19T21:08:13.518" v="814" actId="47"/>
        <pc:sldMkLst>
          <pc:docMk/>
          <pc:sldMk cId="3812396373" sldId="260"/>
        </pc:sldMkLst>
      </pc:sldChg>
      <pc:sldChg chg="del">
        <pc:chgData name="Dmitriy Yadykin" userId="477922a07161cdd1" providerId="LiveId" clId="{E84DB84C-DC76-4A65-83FB-9F467E956FDE}" dt="2023-11-19T21:08:15.076" v="815" actId="47"/>
        <pc:sldMkLst>
          <pc:docMk/>
          <pc:sldMk cId="4180153491" sldId="261"/>
        </pc:sldMkLst>
      </pc:sldChg>
      <pc:sldChg chg="del">
        <pc:chgData name="Dmitriy Yadykin" userId="477922a07161cdd1" providerId="LiveId" clId="{E84DB84C-DC76-4A65-83FB-9F467E956FDE}" dt="2023-11-19T21:08:16.281" v="816" actId="47"/>
        <pc:sldMkLst>
          <pc:docMk/>
          <pc:sldMk cId="2437263386" sldId="262"/>
        </pc:sldMkLst>
      </pc:sldChg>
      <pc:sldChg chg="modSp new mod">
        <pc:chgData name="Dmitriy Yadykin" userId="477922a07161cdd1" providerId="LiveId" clId="{E84DB84C-DC76-4A65-83FB-9F467E956FDE}" dt="2023-11-19T21:08:53.342" v="878" actId="20577"/>
        <pc:sldMkLst>
          <pc:docMk/>
          <pc:sldMk cId="1556372833" sldId="263"/>
        </pc:sldMkLst>
        <pc:spChg chg="mod">
          <ac:chgData name="Dmitriy Yadykin" userId="477922a07161cdd1" providerId="LiveId" clId="{E84DB84C-DC76-4A65-83FB-9F467E956FDE}" dt="2023-11-19T21:05:04.919" v="618" actId="20577"/>
          <ac:spMkLst>
            <pc:docMk/>
            <pc:sldMk cId="1556372833" sldId="263"/>
            <ac:spMk id="2" creationId="{965C8920-396F-4B12-4ADB-4AD82898AE53}"/>
          </ac:spMkLst>
        </pc:spChg>
        <pc:spChg chg="mod">
          <ac:chgData name="Dmitriy Yadykin" userId="477922a07161cdd1" providerId="LiveId" clId="{E84DB84C-DC76-4A65-83FB-9F467E956FDE}" dt="2023-11-19T21:08:53.342" v="878" actId="20577"/>
          <ac:spMkLst>
            <pc:docMk/>
            <pc:sldMk cId="1556372833" sldId="263"/>
            <ac:spMk id="3" creationId="{FC3B63D4-8C65-4C44-7EF9-44B57EE6E81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15B2C45A-E869-45FE-B529-AF49C0F3C669}" type="datetimeFigureOut">
              <a:rPr lang="en-GB" smtClean="0">
                <a:latin typeface="Arial" panose="020B0604020202020204" pitchFamily="34" charset="0"/>
              </a:rPr>
              <a:pPr/>
              <a:t>14/12/2023</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A1166760-0E69-430F-A97F-08802152DB5E}" type="slidenum">
              <a:rPr lang="en-GB" smtClean="0">
                <a:latin typeface="Arial" panose="020B0604020202020204" pitchFamily="34" charset="0"/>
              </a:rPr>
              <a:pPr/>
              <a:t>‹#›</a:t>
            </a:fld>
            <a:endParaRPr lang="en-GB" dirty="0">
              <a:latin typeface="Arial" panose="020B0604020202020204" pitchFamily="34" charset="0"/>
            </a:endParaRPr>
          </a:p>
        </p:txBody>
      </p:sp>
    </p:spTree>
    <p:extLst>
      <p:ext uri="{BB962C8B-B14F-4D97-AF65-F5344CB8AC3E}">
        <p14:creationId xmlns:p14="http://schemas.microsoft.com/office/powerpoint/2010/main" val="294364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F93E6C17-F35F-4654-8DE9-B693AC206066}" type="datetimeFigureOut">
              <a:rPr lang="en-GB" smtClean="0"/>
              <a:pPr/>
              <a:t>14/12/2023</a:t>
            </a:fld>
            <a:endParaRPr lang="en-GB"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9027E0A-1465-4A40-B1D5-9126D49509FC}" type="slidenum">
              <a:rPr lang="en-GB" smtClean="0"/>
              <a:pPr/>
              <a:t>‹#›</a:t>
            </a:fld>
            <a:endParaRPr lang="en-GB" dirty="0"/>
          </a:p>
        </p:txBody>
      </p:sp>
    </p:spTree>
    <p:extLst>
      <p:ext uri="{BB962C8B-B14F-4D97-AF65-F5344CB8AC3E}">
        <p14:creationId xmlns:p14="http://schemas.microsoft.com/office/powerpoint/2010/main" val="251334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9027E0A-1465-4A40-B1D5-9126D49509FC}" type="slidenum">
              <a:rPr lang="en-GB" smtClean="0"/>
              <a:pPr/>
              <a:t>2</a:t>
            </a:fld>
            <a:endParaRPr lang="en-GB" dirty="0"/>
          </a:p>
        </p:txBody>
      </p:sp>
    </p:spTree>
    <p:extLst>
      <p:ext uri="{BB962C8B-B14F-4D97-AF65-F5344CB8AC3E}">
        <p14:creationId xmlns:p14="http://schemas.microsoft.com/office/powerpoint/2010/main" val="225601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9027E0A-1465-4A40-B1D5-9126D49509FC}" type="slidenum">
              <a:rPr lang="en-GB" smtClean="0"/>
              <a:pPr/>
              <a:t>3</a:t>
            </a:fld>
            <a:endParaRPr lang="en-GB" dirty="0"/>
          </a:p>
        </p:txBody>
      </p:sp>
    </p:spTree>
    <p:extLst>
      <p:ext uri="{BB962C8B-B14F-4D97-AF65-F5344CB8AC3E}">
        <p14:creationId xmlns:p14="http://schemas.microsoft.com/office/powerpoint/2010/main" val="2035130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3" name="Bild 22"/>
          <p:cNvPicPr>
            <a:picLocks noChangeAspect="1"/>
          </p:cNvPicPr>
          <p:nvPr userDrawn="1"/>
        </p:nvPicPr>
        <p:blipFill rotWithShape="1">
          <a:blip r:embed="rId2" cstate="print">
            <a:extLst>
              <a:ext uri="{28A0092B-C50C-407E-A947-70E740481C1C}">
                <a14:useLocalDpi xmlns:a14="http://schemas.microsoft.com/office/drawing/2010/main" val="0"/>
              </a:ext>
            </a:extLst>
          </a:blip>
          <a:srcRect l="10161" t="476" r="10161" b="28351"/>
          <a:stretch/>
        </p:blipFill>
        <p:spPr>
          <a:xfrm>
            <a:off x="0" y="252000"/>
            <a:ext cx="9144000" cy="5184000"/>
          </a:xfrm>
          <a:prstGeom prst="rect">
            <a:avLst/>
          </a:prstGeom>
        </p:spPr>
      </p:pic>
      <p:sp>
        <p:nvSpPr>
          <p:cNvPr id="2" name="Title 1"/>
          <p:cNvSpPr>
            <a:spLocks noGrp="1"/>
          </p:cNvSpPr>
          <p:nvPr>
            <p:ph type="ctrTitle" hasCustomPrompt="1"/>
          </p:nvPr>
        </p:nvSpPr>
        <p:spPr>
          <a:xfrm>
            <a:off x="395536" y="2348880"/>
            <a:ext cx="8496944" cy="1296144"/>
          </a:xfrm>
        </p:spPr>
        <p:txBody>
          <a:bodyPr>
            <a:noAutofit/>
          </a:bodyPr>
          <a:lstStyle>
            <a:lvl1pPr algn="l">
              <a:defRPr sz="3500" b="1" baseline="0">
                <a:latin typeface="Arial" panose="020B0604020202020204" pitchFamily="34" charset="0"/>
                <a:cs typeface="Arial" panose="020B0604020202020204" pitchFamily="34" charset="0"/>
              </a:defRPr>
            </a:lvl1pPr>
          </a:lstStyle>
          <a:p>
            <a:r>
              <a:rPr lang="en-GB" dirty="0"/>
              <a:t>Presentation title</a:t>
            </a:r>
          </a:p>
        </p:txBody>
      </p:sp>
      <p:sp>
        <p:nvSpPr>
          <p:cNvPr id="3" name="Subtitle 2"/>
          <p:cNvSpPr>
            <a:spLocks noGrp="1"/>
          </p:cNvSpPr>
          <p:nvPr>
            <p:ph type="subTitle" idx="1" hasCustomPrompt="1"/>
          </p:nvPr>
        </p:nvSpPr>
        <p:spPr>
          <a:xfrm>
            <a:off x="395536" y="4293096"/>
            <a:ext cx="4392488" cy="432048"/>
          </a:xfrm>
        </p:spPr>
        <p:txBody>
          <a:bodyPr>
            <a:normAutofit/>
          </a:bodyPr>
          <a:lstStyle>
            <a:lvl1pPr marL="0" indent="0" algn="l">
              <a:buNone/>
              <a:defRPr sz="2200" b="1" baseline="0">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 </a:t>
            </a:r>
            <a:r>
              <a:rPr lang="en-US"/>
              <a:t>of presenter</a:t>
            </a:r>
            <a:endParaRPr lang="en-US" dirty="0"/>
          </a:p>
        </p:txBody>
      </p:sp>
      <p:sp>
        <p:nvSpPr>
          <p:cNvPr id="5" name="AutoShape 2" descr="https://idw-online.de/pages/de/institutionlogo921"/>
          <p:cNvSpPr>
            <a:spLocks noChangeAspect="1" noChangeArrowheads="1"/>
          </p:cNvSpPr>
          <p:nvPr userDrawn="1"/>
        </p:nvSpPr>
        <p:spPr bwMode="auto">
          <a:xfrm>
            <a:off x="155575" y="-457200"/>
            <a:ext cx="1076325" cy="95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6" name="Picture Placeholder 10"/>
          <p:cNvSpPr>
            <a:spLocks noGrp="1"/>
          </p:cNvSpPr>
          <p:nvPr>
            <p:ph type="pic" sz="quarter" idx="10" hasCustomPrompt="1"/>
          </p:nvPr>
        </p:nvSpPr>
        <p:spPr>
          <a:xfrm>
            <a:off x="395536" y="5691683"/>
            <a:ext cx="1295375" cy="905669"/>
          </a:xfrm>
        </p:spPr>
        <p:txBody>
          <a:bodyPr>
            <a:normAutofit/>
          </a:bodyPr>
          <a:lstStyle>
            <a:lvl1pPr marL="0" indent="0" algn="ctr">
              <a:buFontTx/>
              <a:buNone/>
              <a:defRPr sz="1800">
                <a:latin typeface="Arial" panose="020B0604020202020204" pitchFamily="34" charset="0"/>
                <a:cs typeface="Arial" panose="020B0604020202020204" pitchFamily="34" charset="0"/>
              </a:defRPr>
            </a:lvl1pPr>
          </a:lstStyle>
          <a:p>
            <a:r>
              <a:rPr lang="en-US" dirty="0"/>
              <a:t>Logo of presenter</a:t>
            </a:r>
            <a:endParaRPr lang="en-GB" dirty="0"/>
          </a:p>
        </p:txBody>
      </p:sp>
      <p:sp>
        <p:nvSpPr>
          <p:cNvPr id="11" name="Rectangle 10"/>
          <p:cNvSpPr/>
          <p:nvPr userDrawn="1"/>
        </p:nvSpPr>
        <p:spPr>
          <a:xfrm>
            <a:off x="5724129" y="5661248"/>
            <a:ext cx="3168352" cy="93610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9" name="Group 8"/>
          <p:cNvGrpSpPr/>
          <p:nvPr userDrawn="1"/>
        </p:nvGrpSpPr>
        <p:grpSpPr>
          <a:xfrm>
            <a:off x="18230283" y="40252896"/>
            <a:ext cx="9924896" cy="1781641"/>
            <a:chOff x="18230283" y="40396912"/>
            <a:chExt cx="9924896" cy="1781641"/>
          </a:xfrm>
        </p:grpSpPr>
        <p:sp>
          <p:nvSpPr>
            <p:cNvPr id="10" name="Rectangle 9"/>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13" name="Picture 12"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4" name="Group 13"/>
          <p:cNvGrpSpPr/>
          <p:nvPr userDrawn="1"/>
        </p:nvGrpSpPr>
        <p:grpSpPr>
          <a:xfrm>
            <a:off x="18382683" y="40405296"/>
            <a:ext cx="9924896" cy="1781641"/>
            <a:chOff x="18230283" y="40396912"/>
            <a:chExt cx="9924896" cy="1781641"/>
          </a:xfrm>
        </p:grpSpPr>
        <p:sp>
          <p:nvSpPr>
            <p:cNvPr id="15" name="Rectangle 14"/>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16" name="Picture 15"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17" name="Group 16"/>
          <p:cNvGrpSpPr/>
          <p:nvPr userDrawn="1"/>
        </p:nvGrpSpPr>
        <p:grpSpPr>
          <a:xfrm>
            <a:off x="18535083" y="40557696"/>
            <a:ext cx="9924896" cy="1781641"/>
            <a:chOff x="18230283" y="40396912"/>
            <a:chExt cx="9924896" cy="1781641"/>
          </a:xfrm>
        </p:grpSpPr>
        <p:sp>
          <p:nvSpPr>
            <p:cNvPr id="18" name="Rectangle 17"/>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19" name="Picture 18"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grpSp>
        <p:nvGrpSpPr>
          <p:cNvPr id="20" name="Group 19"/>
          <p:cNvGrpSpPr/>
          <p:nvPr userDrawn="1"/>
        </p:nvGrpSpPr>
        <p:grpSpPr>
          <a:xfrm>
            <a:off x="18687483" y="40710096"/>
            <a:ext cx="9924896" cy="1781641"/>
            <a:chOff x="18230283" y="40396912"/>
            <a:chExt cx="9924896" cy="1781641"/>
          </a:xfrm>
        </p:grpSpPr>
        <p:sp>
          <p:nvSpPr>
            <p:cNvPr id="21" name="Rectangle 20"/>
            <p:cNvSpPr/>
            <p:nvPr userDrawn="1"/>
          </p:nvSpPr>
          <p:spPr bwMode="auto">
            <a:xfrm>
              <a:off x="18230283" y="40400268"/>
              <a:ext cx="2575295" cy="1778285"/>
            </a:xfrm>
            <a:prstGeom prst="rect">
              <a:avLst/>
            </a:prstGeom>
            <a:solidFill>
              <a:srgbClr val="05399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171950" rtl="0" eaLnBrk="1" fontAlgn="base" latinLnBrk="0" hangingPunct="1">
                <a:lnSpc>
                  <a:spcPct val="100000"/>
                </a:lnSpc>
                <a:spcBef>
                  <a:spcPct val="0"/>
                </a:spcBef>
                <a:spcAft>
                  <a:spcPct val="0"/>
                </a:spcAft>
                <a:buClrTx/>
                <a:buSzTx/>
                <a:buFontTx/>
                <a:buNone/>
                <a:tabLst/>
              </a:pPr>
              <a:endParaRPr kumimoji="0" lang="en-US" sz="8200" b="0" i="0" u="none" strike="noStrike" cap="none" normalizeH="0" baseline="0" dirty="0">
                <a:ln>
                  <a:noFill/>
                </a:ln>
                <a:solidFill>
                  <a:schemeClr val="tx1"/>
                </a:solidFill>
                <a:effectLst/>
                <a:latin typeface="Arial" charset="0"/>
              </a:endParaRPr>
            </a:p>
          </p:txBody>
        </p:sp>
        <p:pic>
          <p:nvPicPr>
            <p:cNvPr id="22" name="Picture 21" descr="EuropeanFlag-star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8801564" y="40396912"/>
              <a:ext cx="9353615" cy="1781641"/>
            </a:xfrm>
            <a:prstGeom prst="rect">
              <a:avLst/>
            </a:prstGeom>
          </p:spPr>
        </p:pic>
      </p:grpSp>
      <p:pic>
        <p:nvPicPr>
          <p:cNvPr id="8" name="Bild 7" descr="EU_und_Text.jp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220072" y="5832313"/>
            <a:ext cx="3456384" cy="649203"/>
          </a:xfrm>
          <a:prstGeom prst="rect">
            <a:avLst/>
          </a:prstGeom>
        </p:spPr>
      </p:pic>
    </p:spTree>
    <p:extLst>
      <p:ext uri="{BB962C8B-B14F-4D97-AF65-F5344CB8AC3E}">
        <p14:creationId xmlns:p14="http://schemas.microsoft.com/office/powerpoint/2010/main" val="169429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914400"/>
          </a:xfrm>
          <a:prstGeom prst="rect">
            <a:avLst/>
          </a:prstGeom>
          <a:solidFill>
            <a:srgbClr val="E3E3E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sp>
        <p:nvSpPr>
          <p:cNvPr id="2" name="Title 1"/>
          <p:cNvSpPr>
            <a:spLocks noGrp="1"/>
          </p:cNvSpPr>
          <p:nvPr>
            <p:ph type="title" hasCustomPrompt="1"/>
          </p:nvPr>
        </p:nvSpPr>
        <p:spPr>
          <a:xfrm>
            <a:off x="467544" y="228600"/>
            <a:ext cx="7543800" cy="457200"/>
          </a:xfrm>
        </p:spPr>
        <p:txBody>
          <a:bodyPr>
            <a:noAutofit/>
          </a:bodyPr>
          <a:lstStyle>
            <a:lvl1pPr algn="l">
              <a:lnSpc>
                <a:spcPts val="3200"/>
              </a:lnSpc>
              <a:defRPr sz="3000" b="1">
                <a:latin typeface="Arial" panose="020B0604020202020204" pitchFamily="34" charset="0"/>
                <a:cs typeface="Arial" panose="020B0604020202020204" pitchFamily="34" charset="0"/>
              </a:defRPr>
            </a:lvl1pPr>
          </a:lstStyle>
          <a:p>
            <a:r>
              <a:rPr lang="en-US" dirty="0"/>
              <a:t>Click to edit Master title style</a:t>
            </a:r>
            <a:br>
              <a:rPr lang="en-US" dirty="0"/>
            </a:br>
            <a:r>
              <a:rPr lang="en-US" dirty="0"/>
              <a:t>second line</a:t>
            </a:r>
            <a:endParaRPr lang="en-GB" dirty="0"/>
          </a:p>
        </p:txBody>
      </p:sp>
      <p:sp>
        <p:nvSpPr>
          <p:cNvPr id="3" name="Content Placeholder 2"/>
          <p:cNvSpPr>
            <a:spLocks noGrp="1"/>
          </p:cNvSpPr>
          <p:nvPr>
            <p:ph idx="1"/>
          </p:nvPr>
        </p:nvSpPr>
        <p:spPr>
          <a:xfrm>
            <a:off x="457200" y="1412776"/>
            <a:ext cx="8229600" cy="4896544"/>
          </a:xfrm>
        </p:spPr>
        <p:txBody>
          <a:bodyPr/>
          <a:lstStyle>
            <a:lvl1pPr marL="342900" indent="-342900">
              <a:buFont typeface="Arial" panose="020B0604020202020204" pitchFamily="34" charset="0"/>
              <a:buChar char="•"/>
              <a:defRPr sz="2400">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sz="2000">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sz="1800">
                <a:latin typeface="Arial" panose="020B0604020202020204" pitchFamily="34" charset="0"/>
                <a:cs typeface="Arial" panose="020B0604020202020204" pitchFamily="34" charset="0"/>
              </a:defRPr>
            </a:lvl3pPr>
            <a:lvl4pPr>
              <a:defRPr/>
            </a:lvl4pPr>
            <a:lvl5pPr>
              <a:defRPr/>
            </a:lvl5pPr>
          </a:lstStyle>
          <a:p>
            <a:pPr lvl="0"/>
            <a:r>
              <a:rPr lang="en-GB"/>
              <a:t>Click to edit Master text styles</a:t>
            </a:r>
          </a:p>
          <a:p>
            <a:pPr lvl="1"/>
            <a:r>
              <a:rPr lang="en-GB"/>
              <a:t>Second level</a:t>
            </a:r>
          </a:p>
          <a:p>
            <a:pPr lvl="2"/>
            <a:r>
              <a:rPr lang="en-GB"/>
              <a:t>Third level</a:t>
            </a:r>
          </a:p>
        </p:txBody>
      </p:sp>
      <p:pic>
        <p:nvPicPr>
          <p:cNvPr id="4" name="Picture 3" descr="EurofusionDisc.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44408" y="116632"/>
            <a:ext cx="458197" cy="465708"/>
          </a:xfrm>
          <a:prstGeom prst="rect">
            <a:avLst/>
          </a:prstGeom>
        </p:spPr>
      </p:pic>
    </p:spTree>
    <p:extLst>
      <p:ext uri="{BB962C8B-B14F-4D97-AF65-F5344CB8AC3E}">
        <p14:creationId xmlns:p14="http://schemas.microsoft.com/office/powerpoint/2010/main" val="1996975160"/>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AEB1851A-CFBC-47C7-80F8-04FF84B1759D}" type="datetimeFigureOut">
              <a:rPr lang="en-GB" smtClean="0"/>
              <a:pPr/>
              <a:t>14/12/2023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A6D9FA1-99C7-4910-8E32-B85D378B0060}" type="slidenum">
              <a:rPr lang="en-GB" smtClean="0"/>
              <a:pPr/>
              <a:t>‹#›</a:t>
            </a:fld>
            <a:endParaRPr lang="en-GB" dirty="0"/>
          </a:p>
        </p:txBody>
      </p:sp>
    </p:spTree>
    <p:extLst>
      <p:ext uri="{BB962C8B-B14F-4D97-AF65-F5344CB8AC3E}">
        <p14:creationId xmlns:p14="http://schemas.microsoft.com/office/powerpoint/2010/main" val="88664204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C05CF1-4228-4348-9640-3B83B06429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190" y="5616645"/>
            <a:ext cx="4697167" cy="1052715"/>
          </a:xfrm>
          <a:prstGeom prst="rect">
            <a:avLst/>
          </a:prstGeom>
        </p:spPr>
      </p:pic>
      <p:sp>
        <p:nvSpPr>
          <p:cNvPr id="2" name="Title 1"/>
          <p:cNvSpPr>
            <a:spLocks noGrp="1"/>
          </p:cNvSpPr>
          <p:nvPr>
            <p:ph type="ctrTitle"/>
          </p:nvPr>
        </p:nvSpPr>
        <p:spPr/>
        <p:txBody>
          <a:bodyPr/>
          <a:lstStyle/>
          <a:p>
            <a:r>
              <a:rPr lang="en-GB" noProof="0" dirty="0"/>
              <a:t>SOLPS-EIRENE IMAS interface</a:t>
            </a:r>
            <a:r>
              <a:rPr lang="pl-PL" noProof="0" dirty="0"/>
              <a:t> status</a:t>
            </a:r>
            <a:endParaRPr lang="en-GB" noProof="0" dirty="0"/>
          </a:p>
        </p:txBody>
      </p:sp>
      <p:sp>
        <p:nvSpPr>
          <p:cNvPr id="3" name="Subtitle 2"/>
          <p:cNvSpPr>
            <a:spLocks noGrp="1"/>
          </p:cNvSpPr>
          <p:nvPr>
            <p:ph type="subTitle" idx="1"/>
          </p:nvPr>
        </p:nvSpPr>
        <p:spPr/>
        <p:txBody>
          <a:bodyPr>
            <a:normAutofit fontScale="62500" lnSpcReduction="20000"/>
          </a:bodyPr>
          <a:lstStyle/>
          <a:p>
            <a:r>
              <a:rPr lang="en-GB" noProof="0" dirty="0"/>
              <a:t>Piotr Chmielewski, Dmitriy </a:t>
            </a:r>
            <a:r>
              <a:rPr lang="en-GB" noProof="0" dirty="0" err="1"/>
              <a:t>Yadykin</a:t>
            </a:r>
            <a:r>
              <a:rPr lang="en-GB" noProof="0" dirty="0"/>
              <a:t>, PSNC ACH</a:t>
            </a:r>
          </a:p>
        </p:txBody>
      </p:sp>
      <p:sp>
        <p:nvSpPr>
          <p:cNvPr id="4" name="Rectangle 3">
            <a:extLst>
              <a:ext uri="{FF2B5EF4-FFF2-40B4-BE49-F238E27FC236}">
                <a16:creationId xmlns:a16="http://schemas.microsoft.com/office/drawing/2014/main" id="{CA6B76FF-BDD9-6543-AF15-7077E30811D2}"/>
              </a:ext>
            </a:extLst>
          </p:cNvPr>
          <p:cNvSpPr/>
          <p:nvPr/>
        </p:nvSpPr>
        <p:spPr>
          <a:xfrm>
            <a:off x="4232372" y="5681957"/>
            <a:ext cx="4734570" cy="8336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a:p>
        </p:txBody>
      </p:sp>
      <p:pic>
        <p:nvPicPr>
          <p:cNvPr id="5" name="Picture 4">
            <a:extLst>
              <a:ext uri="{FF2B5EF4-FFF2-40B4-BE49-F238E27FC236}">
                <a16:creationId xmlns:a16="http://schemas.microsoft.com/office/drawing/2014/main" id="{CC187BFF-DD88-9C49-82B7-F5B078CEF8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78105" y="5664613"/>
            <a:ext cx="4414375" cy="905514"/>
          </a:xfrm>
          <a:prstGeom prst="rect">
            <a:avLst/>
          </a:prstGeom>
        </p:spPr>
      </p:pic>
    </p:spTree>
    <p:extLst>
      <p:ext uri="{BB962C8B-B14F-4D97-AF65-F5344CB8AC3E}">
        <p14:creationId xmlns:p14="http://schemas.microsoft.com/office/powerpoint/2010/main" val="697402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pl-PL" dirty="0"/>
              <a:t>General </a:t>
            </a:r>
            <a:r>
              <a:rPr lang="pl-PL" dirty="0" err="1"/>
              <a:t>Grid</a:t>
            </a:r>
            <a:r>
              <a:rPr lang="pl-PL" dirty="0"/>
              <a:t> </a:t>
            </a:r>
            <a:r>
              <a:rPr lang="pl-PL" dirty="0" err="1"/>
              <a:t>Structure</a:t>
            </a:r>
            <a:endParaRPr lang="en-US" dirty="0"/>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a:xfrm>
            <a:off x="457200" y="1196752"/>
            <a:ext cx="8229600" cy="4896544"/>
          </a:xfrm>
        </p:spPr>
        <p:txBody>
          <a:bodyPr>
            <a:normAutofit/>
          </a:bodyPr>
          <a:lstStyle/>
          <a:p>
            <a:pPr marL="0" indent="0">
              <a:buNone/>
            </a:pPr>
            <a:r>
              <a:rPr lang="en-GB" b="1" dirty="0"/>
              <a:t>GGD</a:t>
            </a:r>
            <a:endParaRPr lang="pl-PL" b="1" dirty="0"/>
          </a:p>
          <a:p>
            <a:pPr>
              <a:buFont typeface="Wingdings" panose="05000000000000000000" pitchFamily="2" charset="2"/>
              <a:buChar char="§"/>
            </a:pPr>
            <a:r>
              <a:rPr lang="en-GB" dirty="0"/>
              <a:t>a data structure for storing grids of arbitrary structure, together with physical quantities given on these grids</a:t>
            </a:r>
          </a:p>
          <a:p>
            <a:pPr>
              <a:buFont typeface="Wingdings" panose="05000000000000000000" pitchFamily="2" charset="2"/>
              <a:buChar char="§"/>
            </a:pPr>
            <a:r>
              <a:rPr lang="pl-PL" dirty="0"/>
              <a:t>e</a:t>
            </a:r>
            <a:r>
              <a:rPr lang="en-GB" dirty="0"/>
              <a:t>ach IDS contains the structures </a:t>
            </a:r>
            <a:r>
              <a:rPr lang="en-GB" i="1" dirty="0" err="1"/>
              <a:t>grid_ggd</a:t>
            </a:r>
            <a:r>
              <a:rPr lang="en-GB" dirty="0"/>
              <a:t> and </a:t>
            </a:r>
            <a:r>
              <a:rPr lang="en-GB" i="1" dirty="0" err="1"/>
              <a:t>ggd</a:t>
            </a:r>
            <a:endParaRPr lang="en-GB" i="1" dirty="0"/>
          </a:p>
          <a:p>
            <a:pPr lvl="1">
              <a:buFont typeface="Wingdings" panose="05000000000000000000" pitchFamily="2" charset="2"/>
              <a:buChar char="§"/>
            </a:pPr>
            <a:r>
              <a:rPr lang="en-GB" i="1" dirty="0" err="1"/>
              <a:t>grid_ggd</a:t>
            </a:r>
            <a:r>
              <a:rPr lang="en-GB" dirty="0"/>
              <a:t> </a:t>
            </a:r>
            <a:r>
              <a:rPr lang="pl-PL" dirty="0"/>
              <a:t>– </a:t>
            </a:r>
            <a:r>
              <a:rPr lang="en-GB" dirty="0"/>
              <a:t>holds</a:t>
            </a:r>
            <a:r>
              <a:rPr lang="pl-PL" dirty="0"/>
              <a:t> </a:t>
            </a:r>
            <a:r>
              <a:rPr lang="en-GB" dirty="0"/>
              <a:t>description of grid elements (nodes, cells, etc.) and relations between them</a:t>
            </a:r>
            <a:endParaRPr lang="pl-PL" dirty="0"/>
          </a:p>
          <a:p>
            <a:pPr lvl="1">
              <a:buFont typeface="Wingdings" panose="05000000000000000000" pitchFamily="2" charset="2"/>
              <a:buChar char="§"/>
            </a:pPr>
            <a:r>
              <a:rPr lang="en-GB" i="1" dirty="0" err="1"/>
              <a:t>ggd</a:t>
            </a:r>
            <a:r>
              <a:rPr lang="en-GB" dirty="0"/>
              <a:t> </a:t>
            </a:r>
            <a:r>
              <a:rPr lang="pl-PL" dirty="0"/>
              <a:t>– </a:t>
            </a:r>
            <a:r>
              <a:rPr lang="en-GB" dirty="0"/>
              <a:t>quantities on this grid</a:t>
            </a:r>
          </a:p>
          <a:p>
            <a:pPr>
              <a:buFont typeface="Wingdings" panose="05000000000000000000" pitchFamily="2" charset="2"/>
              <a:buChar char="§"/>
            </a:pPr>
            <a:r>
              <a:rPr lang="pl-PL" dirty="0"/>
              <a:t>e</a:t>
            </a:r>
            <a:r>
              <a:rPr lang="en-GB" dirty="0"/>
              <a:t>ach physical quantity is “attached” to one or more grid subsets (for example, the subset of all grid points, of all grid cells, of SOL grid points, of separatrix edges etc.). </a:t>
            </a:r>
          </a:p>
          <a:p>
            <a:pPr>
              <a:buFont typeface="Wingdings" panose="05000000000000000000" pitchFamily="2" charset="2"/>
              <a:buChar char="§"/>
            </a:pPr>
            <a:r>
              <a:rPr lang="pl-PL" dirty="0" err="1"/>
              <a:t>Specification</a:t>
            </a:r>
            <a:r>
              <a:rPr lang="pl-PL" dirty="0"/>
              <a:t> of </a:t>
            </a:r>
            <a:r>
              <a:rPr lang="en-GB" dirty="0"/>
              <a:t>GGD </a:t>
            </a:r>
            <a:r>
              <a:rPr lang="pl-PL" dirty="0" err="1"/>
              <a:t>can</a:t>
            </a:r>
            <a:r>
              <a:rPr lang="pl-PL" dirty="0"/>
              <a:t> be</a:t>
            </a:r>
            <a:r>
              <a:rPr lang="en-GB" dirty="0"/>
              <a:t> found in the Data Dictionary of most IMAS IDS</a:t>
            </a:r>
            <a:r>
              <a:rPr lang="pl-PL" dirty="0"/>
              <a:t> (</a:t>
            </a:r>
            <a:r>
              <a:rPr lang="pl-PL" dirty="0" err="1"/>
              <a:t>type</a:t>
            </a:r>
            <a:r>
              <a:rPr lang="pl-PL" dirty="0"/>
              <a:t> </a:t>
            </a:r>
            <a:r>
              <a:rPr lang="pl-PL" i="1" dirty="0" err="1"/>
              <a:t>dd_doc</a:t>
            </a:r>
            <a:r>
              <a:rPr lang="pl-PL" dirty="0"/>
              <a:t> </a:t>
            </a:r>
            <a:r>
              <a:rPr lang="pl-PL" dirty="0" err="1"/>
              <a:t>command</a:t>
            </a:r>
            <a:r>
              <a:rPr lang="pl-PL" dirty="0"/>
              <a:t>)</a:t>
            </a:r>
            <a:r>
              <a:rPr lang="en-GB" dirty="0"/>
              <a:t>.</a:t>
            </a:r>
          </a:p>
        </p:txBody>
      </p:sp>
    </p:spTree>
    <p:extLst>
      <p:ext uri="{BB962C8B-B14F-4D97-AF65-F5344CB8AC3E}">
        <p14:creationId xmlns:p14="http://schemas.microsoft.com/office/powerpoint/2010/main" val="451261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en-US" dirty="0"/>
              <a:t>SOLPS-ITER and EIRENE interaction</a:t>
            </a:r>
          </a:p>
        </p:txBody>
      </p:sp>
      <p:pic>
        <p:nvPicPr>
          <p:cNvPr id="8" name="Content Placeholder 5">
            <a:extLst>
              <a:ext uri="{FF2B5EF4-FFF2-40B4-BE49-F238E27FC236}">
                <a16:creationId xmlns:a16="http://schemas.microsoft.com/office/drawing/2014/main" id="{42DD01AE-0577-22AC-BBF9-1175447B47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484784"/>
            <a:ext cx="6359148" cy="4320480"/>
          </a:xfrm>
        </p:spPr>
      </p:pic>
    </p:spTree>
    <p:extLst>
      <p:ext uri="{BB962C8B-B14F-4D97-AF65-F5344CB8AC3E}">
        <p14:creationId xmlns:p14="http://schemas.microsoft.com/office/powerpoint/2010/main" val="2718498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EC301-F82E-40A9-84B2-7BF09C85CE1F}"/>
              </a:ext>
            </a:extLst>
          </p:cNvPr>
          <p:cNvSpPr>
            <a:spLocks noGrp="1"/>
          </p:cNvSpPr>
          <p:nvPr>
            <p:ph type="title"/>
          </p:nvPr>
        </p:nvSpPr>
        <p:spPr/>
        <p:txBody>
          <a:bodyPr/>
          <a:lstStyle/>
          <a:p>
            <a:r>
              <a:rPr lang="pl-PL" noProof="0" dirty="0"/>
              <a:t>Layout</a:t>
            </a:r>
            <a:endParaRPr lang="en-GB" noProof="0" dirty="0"/>
          </a:p>
        </p:txBody>
      </p:sp>
      <p:sp>
        <p:nvSpPr>
          <p:cNvPr id="55" name="Rectangle 54">
            <a:extLst>
              <a:ext uri="{FF2B5EF4-FFF2-40B4-BE49-F238E27FC236}">
                <a16:creationId xmlns:a16="http://schemas.microsoft.com/office/drawing/2014/main" id="{8C136B2E-DA86-B1F5-B791-F57F202F2191}"/>
              </a:ext>
            </a:extLst>
          </p:cNvPr>
          <p:cNvSpPr/>
          <p:nvPr/>
        </p:nvSpPr>
        <p:spPr>
          <a:xfrm>
            <a:off x="538893" y="2796116"/>
            <a:ext cx="115212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F513465-2949-8F18-3380-D4A74DD84611}"/>
              </a:ext>
            </a:extLst>
          </p:cNvPr>
          <p:cNvSpPr/>
          <p:nvPr/>
        </p:nvSpPr>
        <p:spPr>
          <a:xfrm>
            <a:off x="2273716" y="2796116"/>
            <a:ext cx="115212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90B7560F-6D23-771F-6DE3-7F3EC4FAD0C6}"/>
              </a:ext>
            </a:extLst>
          </p:cNvPr>
          <p:cNvSpPr txBox="1"/>
          <p:nvPr/>
        </p:nvSpPr>
        <p:spPr>
          <a:xfrm>
            <a:off x="2353033" y="3115505"/>
            <a:ext cx="1099552" cy="369332"/>
          </a:xfrm>
          <a:prstGeom prst="rect">
            <a:avLst/>
          </a:prstGeom>
          <a:noFill/>
        </p:spPr>
        <p:txBody>
          <a:bodyPr wrap="square" rtlCol="0">
            <a:spAutoFit/>
          </a:bodyPr>
          <a:lstStyle/>
          <a:p>
            <a:r>
              <a:rPr lang="en-US" dirty="0"/>
              <a:t>fort files</a:t>
            </a:r>
          </a:p>
        </p:txBody>
      </p:sp>
      <p:sp>
        <p:nvSpPr>
          <p:cNvPr id="59" name="TextBox 58">
            <a:extLst>
              <a:ext uri="{FF2B5EF4-FFF2-40B4-BE49-F238E27FC236}">
                <a16:creationId xmlns:a16="http://schemas.microsoft.com/office/drawing/2014/main" id="{76F75242-0473-4310-D21F-2BD1AA9554D1}"/>
              </a:ext>
            </a:extLst>
          </p:cNvPr>
          <p:cNvSpPr txBox="1"/>
          <p:nvPr/>
        </p:nvSpPr>
        <p:spPr>
          <a:xfrm>
            <a:off x="708136" y="3082897"/>
            <a:ext cx="764953" cy="369332"/>
          </a:xfrm>
          <a:prstGeom prst="rect">
            <a:avLst/>
          </a:prstGeom>
          <a:noFill/>
        </p:spPr>
        <p:txBody>
          <a:bodyPr wrap="none" rtlCol="0">
            <a:spAutoFit/>
          </a:bodyPr>
          <a:lstStyle/>
          <a:p>
            <a:r>
              <a:rPr lang="en-US" dirty="0"/>
              <a:t>SOLPS</a:t>
            </a:r>
          </a:p>
        </p:txBody>
      </p:sp>
      <p:cxnSp>
        <p:nvCxnSpPr>
          <p:cNvPr id="61" name="Straight Arrow Connector 60">
            <a:extLst>
              <a:ext uri="{FF2B5EF4-FFF2-40B4-BE49-F238E27FC236}">
                <a16:creationId xmlns:a16="http://schemas.microsoft.com/office/drawing/2014/main" id="{09ED4AA3-B5EB-A432-436C-927706FA465C}"/>
              </a:ext>
            </a:extLst>
          </p:cNvPr>
          <p:cNvCxnSpPr>
            <a:stCxn id="55" idx="3"/>
            <a:endCxn id="56" idx="1"/>
          </p:cNvCxnSpPr>
          <p:nvPr/>
        </p:nvCxnSpPr>
        <p:spPr>
          <a:xfrm>
            <a:off x="1691021" y="3300172"/>
            <a:ext cx="5826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38ECFEE-3928-94D5-07A4-E963A2B61C49}"/>
              </a:ext>
            </a:extLst>
          </p:cNvPr>
          <p:cNvCxnSpPr>
            <a:cxnSpLocks/>
            <a:stCxn id="58" idx="3"/>
            <a:endCxn id="67" idx="1"/>
          </p:cNvCxnSpPr>
          <p:nvPr/>
        </p:nvCxnSpPr>
        <p:spPr>
          <a:xfrm>
            <a:off x="3452585" y="3300171"/>
            <a:ext cx="66123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67C5F00C-9C05-8C1C-A55B-D0FFF08456EE}"/>
              </a:ext>
            </a:extLst>
          </p:cNvPr>
          <p:cNvSpPr txBox="1"/>
          <p:nvPr/>
        </p:nvSpPr>
        <p:spPr>
          <a:xfrm>
            <a:off x="2038701" y="2104798"/>
            <a:ext cx="1563120" cy="369332"/>
          </a:xfrm>
          <a:prstGeom prst="rect">
            <a:avLst/>
          </a:prstGeom>
          <a:noFill/>
        </p:spPr>
        <p:txBody>
          <a:bodyPr wrap="none" rtlCol="0">
            <a:spAutoFit/>
          </a:bodyPr>
          <a:lstStyle/>
          <a:p>
            <a:r>
              <a:rPr lang="en-US" b="1" dirty="0">
                <a:solidFill>
                  <a:srgbClr val="003399"/>
                </a:solidFill>
              </a:rPr>
              <a:t>Present layout</a:t>
            </a:r>
          </a:p>
        </p:txBody>
      </p:sp>
      <p:sp>
        <p:nvSpPr>
          <p:cNvPr id="67" name="Rectangle 66">
            <a:extLst>
              <a:ext uri="{FF2B5EF4-FFF2-40B4-BE49-F238E27FC236}">
                <a16:creationId xmlns:a16="http://schemas.microsoft.com/office/drawing/2014/main" id="{3F19E70B-34BE-71DF-AB95-4297FBA3C227}"/>
              </a:ext>
            </a:extLst>
          </p:cNvPr>
          <p:cNvSpPr/>
          <p:nvPr/>
        </p:nvSpPr>
        <p:spPr>
          <a:xfrm>
            <a:off x="4113821" y="2796116"/>
            <a:ext cx="115212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4E0F4B36-C80E-2E19-D376-6A5F3494F024}"/>
              </a:ext>
            </a:extLst>
          </p:cNvPr>
          <p:cNvSpPr txBox="1"/>
          <p:nvPr/>
        </p:nvSpPr>
        <p:spPr>
          <a:xfrm>
            <a:off x="4213113" y="3099322"/>
            <a:ext cx="910762" cy="369332"/>
          </a:xfrm>
          <a:prstGeom prst="rect">
            <a:avLst/>
          </a:prstGeom>
          <a:noFill/>
        </p:spPr>
        <p:txBody>
          <a:bodyPr wrap="none" rtlCol="0">
            <a:spAutoFit/>
          </a:bodyPr>
          <a:lstStyle/>
          <a:p>
            <a:r>
              <a:rPr lang="en-US" dirty="0"/>
              <a:t>fort2ids</a:t>
            </a:r>
          </a:p>
        </p:txBody>
      </p:sp>
      <p:sp>
        <p:nvSpPr>
          <p:cNvPr id="3" name="Prostokąt: zaokrąglone rogi 2">
            <a:extLst>
              <a:ext uri="{FF2B5EF4-FFF2-40B4-BE49-F238E27FC236}">
                <a16:creationId xmlns:a16="http://schemas.microsoft.com/office/drawing/2014/main" id="{93B768F5-D43F-DDA7-89D5-EE261E3C75BB}"/>
              </a:ext>
            </a:extLst>
          </p:cNvPr>
          <p:cNvSpPr/>
          <p:nvPr/>
        </p:nvSpPr>
        <p:spPr>
          <a:xfrm>
            <a:off x="395536" y="2527687"/>
            <a:ext cx="5045645" cy="1451601"/>
          </a:xfrm>
          <a:custGeom>
            <a:avLst/>
            <a:gdLst>
              <a:gd name="connsiteX0" fmla="*/ 0 w 5045645"/>
              <a:gd name="connsiteY0" fmla="*/ 241938 h 1451601"/>
              <a:gd name="connsiteX1" fmla="*/ 241938 w 5045645"/>
              <a:gd name="connsiteY1" fmla="*/ 0 h 1451601"/>
              <a:gd name="connsiteX2" fmla="*/ 720924 w 5045645"/>
              <a:gd name="connsiteY2" fmla="*/ 0 h 1451601"/>
              <a:gd name="connsiteX3" fmla="*/ 1154292 w 5045645"/>
              <a:gd name="connsiteY3" fmla="*/ 0 h 1451601"/>
              <a:gd name="connsiteX4" fmla="*/ 1678895 w 5045645"/>
              <a:gd name="connsiteY4" fmla="*/ 0 h 1451601"/>
              <a:gd name="connsiteX5" fmla="*/ 2340352 w 5045645"/>
              <a:gd name="connsiteY5" fmla="*/ 0 h 1451601"/>
              <a:gd name="connsiteX6" fmla="*/ 2956191 w 5045645"/>
              <a:gd name="connsiteY6" fmla="*/ 0 h 1451601"/>
              <a:gd name="connsiteX7" fmla="*/ 3480794 w 5045645"/>
              <a:gd name="connsiteY7" fmla="*/ 0 h 1451601"/>
              <a:gd name="connsiteX8" fmla="*/ 3959780 w 5045645"/>
              <a:gd name="connsiteY8" fmla="*/ 0 h 1451601"/>
              <a:gd name="connsiteX9" fmla="*/ 4803707 w 5045645"/>
              <a:gd name="connsiteY9" fmla="*/ 0 h 1451601"/>
              <a:gd name="connsiteX10" fmla="*/ 5045645 w 5045645"/>
              <a:gd name="connsiteY10" fmla="*/ 241938 h 1451601"/>
              <a:gd name="connsiteX11" fmla="*/ 5045645 w 5045645"/>
              <a:gd name="connsiteY11" fmla="*/ 735478 h 1451601"/>
              <a:gd name="connsiteX12" fmla="*/ 5045645 w 5045645"/>
              <a:gd name="connsiteY12" fmla="*/ 1209663 h 1451601"/>
              <a:gd name="connsiteX13" fmla="*/ 4803707 w 5045645"/>
              <a:gd name="connsiteY13" fmla="*/ 1451601 h 1451601"/>
              <a:gd name="connsiteX14" fmla="*/ 4324721 w 5045645"/>
              <a:gd name="connsiteY14" fmla="*/ 1451601 h 1451601"/>
              <a:gd name="connsiteX15" fmla="*/ 3754500 w 5045645"/>
              <a:gd name="connsiteY15" fmla="*/ 1451601 h 1451601"/>
              <a:gd name="connsiteX16" fmla="*/ 3184279 w 5045645"/>
              <a:gd name="connsiteY16" fmla="*/ 1451601 h 1451601"/>
              <a:gd name="connsiteX17" fmla="*/ 2522823 w 5045645"/>
              <a:gd name="connsiteY17" fmla="*/ 1451601 h 1451601"/>
              <a:gd name="connsiteX18" fmla="*/ 1952601 w 5045645"/>
              <a:gd name="connsiteY18" fmla="*/ 1451601 h 1451601"/>
              <a:gd name="connsiteX19" fmla="*/ 1336763 w 5045645"/>
              <a:gd name="connsiteY19" fmla="*/ 1451601 h 1451601"/>
              <a:gd name="connsiteX20" fmla="*/ 903395 w 5045645"/>
              <a:gd name="connsiteY20" fmla="*/ 1451601 h 1451601"/>
              <a:gd name="connsiteX21" fmla="*/ 241938 w 5045645"/>
              <a:gd name="connsiteY21" fmla="*/ 1451601 h 1451601"/>
              <a:gd name="connsiteX22" fmla="*/ 0 w 5045645"/>
              <a:gd name="connsiteY22" fmla="*/ 1209663 h 1451601"/>
              <a:gd name="connsiteX23" fmla="*/ 0 w 5045645"/>
              <a:gd name="connsiteY23" fmla="*/ 706446 h 1451601"/>
              <a:gd name="connsiteX24" fmla="*/ 0 w 5045645"/>
              <a:gd name="connsiteY24" fmla="*/ 241938 h 145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45645" h="1451601" extrusionOk="0">
                <a:moveTo>
                  <a:pt x="0" y="241938"/>
                </a:moveTo>
                <a:cubicBezTo>
                  <a:pt x="-11900" y="94588"/>
                  <a:pt x="94409" y="24528"/>
                  <a:pt x="241938" y="0"/>
                </a:cubicBezTo>
                <a:cubicBezTo>
                  <a:pt x="436076" y="-22873"/>
                  <a:pt x="551078" y="27590"/>
                  <a:pt x="720924" y="0"/>
                </a:cubicBezTo>
                <a:cubicBezTo>
                  <a:pt x="890770" y="-27590"/>
                  <a:pt x="957228" y="30315"/>
                  <a:pt x="1154292" y="0"/>
                </a:cubicBezTo>
                <a:cubicBezTo>
                  <a:pt x="1351356" y="-30315"/>
                  <a:pt x="1550246" y="58576"/>
                  <a:pt x="1678895" y="0"/>
                </a:cubicBezTo>
                <a:cubicBezTo>
                  <a:pt x="1807544" y="-58576"/>
                  <a:pt x="2143720" y="77624"/>
                  <a:pt x="2340352" y="0"/>
                </a:cubicBezTo>
                <a:cubicBezTo>
                  <a:pt x="2536984" y="-77624"/>
                  <a:pt x="2682877" y="30264"/>
                  <a:pt x="2956191" y="0"/>
                </a:cubicBezTo>
                <a:cubicBezTo>
                  <a:pt x="3229505" y="-30264"/>
                  <a:pt x="3252912" y="31551"/>
                  <a:pt x="3480794" y="0"/>
                </a:cubicBezTo>
                <a:cubicBezTo>
                  <a:pt x="3708676" y="-31551"/>
                  <a:pt x="3852305" y="1008"/>
                  <a:pt x="3959780" y="0"/>
                </a:cubicBezTo>
                <a:cubicBezTo>
                  <a:pt x="4067255" y="-1008"/>
                  <a:pt x="4391069" y="80501"/>
                  <a:pt x="4803707" y="0"/>
                </a:cubicBezTo>
                <a:cubicBezTo>
                  <a:pt x="4930775" y="22847"/>
                  <a:pt x="5039660" y="125546"/>
                  <a:pt x="5045645" y="241938"/>
                </a:cubicBezTo>
                <a:cubicBezTo>
                  <a:pt x="5058037" y="368730"/>
                  <a:pt x="5002784" y="492116"/>
                  <a:pt x="5045645" y="735478"/>
                </a:cubicBezTo>
                <a:cubicBezTo>
                  <a:pt x="5088506" y="978840"/>
                  <a:pt x="5032520" y="1026962"/>
                  <a:pt x="5045645" y="1209663"/>
                </a:cubicBezTo>
                <a:cubicBezTo>
                  <a:pt x="5041625" y="1342655"/>
                  <a:pt x="4918585" y="1429639"/>
                  <a:pt x="4803707" y="1451601"/>
                </a:cubicBezTo>
                <a:cubicBezTo>
                  <a:pt x="4565426" y="1467972"/>
                  <a:pt x="4533572" y="1406550"/>
                  <a:pt x="4324721" y="1451601"/>
                </a:cubicBezTo>
                <a:cubicBezTo>
                  <a:pt x="4115870" y="1496652"/>
                  <a:pt x="3943927" y="1402804"/>
                  <a:pt x="3754500" y="1451601"/>
                </a:cubicBezTo>
                <a:cubicBezTo>
                  <a:pt x="3565073" y="1500398"/>
                  <a:pt x="3334612" y="1437408"/>
                  <a:pt x="3184279" y="1451601"/>
                </a:cubicBezTo>
                <a:cubicBezTo>
                  <a:pt x="3033946" y="1465794"/>
                  <a:pt x="2827737" y="1401757"/>
                  <a:pt x="2522823" y="1451601"/>
                </a:cubicBezTo>
                <a:cubicBezTo>
                  <a:pt x="2217909" y="1501445"/>
                  <a:pt x="2141259" y="1445197"/>
                  <a:pt x="1952601" y="1451601"/>
                </a:cubicBezTo>
                <a:cubicBezTo>
                  <a:pt x="1763943" y="1458005"/>
                  <a:pt x="1516058" y="1391418"/>
                  <a:pt x="1336763" y="1451601"/>
                </a:cubicBezTo>
                <a:cubicBezTo>
                  <a:pt x="1157468" y="1511784"/>
                  <a:pt x="1056247" y="1409280"/>
                  <a:pt x="903395" y="1451601"/>
                </a:cubicBezTo>
                <a:cubicBezTo>
                  <a:pt x="750543" y="1493922"/>
                  <a:pt x="446352" y="1405594"/>
                  <a:pt x="241938" y="1451601"/>
                </a:cubicBezTo>
                <a:cubicBezTo>
                  <a:pt x="114421" y="1425216"/>
                  <a:pt x="30077" y="1332069"/>
                  <a:pt x="0" y="1209663"/>
                </a:cubicBezTo>
                <a:cubicBezTo>
                  <a:pt x="-22882" y="1033747"/>
                  <a:pt x="1987" y="827443"/>
                  <a:pt x="0" y="706446"/>
                </a:cubicBezTo>
                <a:cubicBezTo>
                  <a:pt x="-1987" y="585449"/>
                  <a:pt x="41634" y="416746"/>
                  <a:pt x="0" y="241938"/>
                </a:cubicBezTo>
                <a:close/>
              </a:path>
            </a:pathLst>
          </a:custGeom>
          <a:noFill/>
          <a:ln>
            <a:solidFill>
              <a:srgbClr val="FF0000"/>
            </a:solidFill>
            <a:extLst>
              <a:ext uri="{C807C97D-BFC1-408E-A445-0C87EB9F89A2}">
                <ask:lineSketchStyleProps xmlns:ask="http://schemas.microsoft.com/office/drawing/2018/sketchyshapes" sd="729546334">
                  <a:prstGeom prst="round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Obraz 8">
            <a:extLst>
              <a:ext uri="{FF2B5EF4-FFF2-40B4-BE49-F238E27FC236}">
                <a16:creationId xmlns:a16="http://schemas.microsoft.com/office/drawing/2014/main" id="{E56B8AAB-8F7D-C950-C24C-60465F0C7E94}"/>
              </a:ext>
            </a:extLst>
          </p:cNvPr>
          <p:cNvPicPr>
            <a:picLocks noChangeAspect="1"/>
          </p:cNvPicPr>
          <p:nvPr/>
        </p:nvPicPr>
        <p:blipFill>
          <a:blip r:embed="rId3"/>
          <a:stretch>
            <a:fillRect/>
          </a:stretch>
        </p:blipFill>
        <p:spPr>
          <a:xfrm>
            <a:off x="5520498" y="548680"/>
            <a:ext cx="3515998" cy="2643361"/>
          </a:xfrm>
          <a:prstGeom prst="rect">
            <a:avLst/>
          </a:prstGeom>
          <a:effectLst>
            <a:outerShdw blurRad="50800" dist="38100" dir="2700000" algn="tl" rotWithShape="0">
              <a:prstClr val="black">
                <a:alpha val="40000"/>
              </a:prstClr>
            </a:outerShdw>
          </a:effectLst>
        </p:spPr>
      </p:pic>
      <p:sp>
        <p:nvSpPr>
          <p:cNvPr id="15" name="pole tekstowe 14">
            <a:extLst>
              <a:ext uri="{FF2B5EF4-FFF2-40B4-BE49-F238E27FC236}">
                <a16:creationId xmlns:a16="http://schemas.microsoft.com/office/drawing/2014/main" id="{476D6C5D-9126-542A-C98E-4244A0FBB542}"/>
              </a:ext>
            </a:extLst>
          </p:cNvPr>
          <p:cNvSpPr txBox="1"/>
          <p:nvPr/>
        </p:nvSpPr>
        <p:spPr>
          <a:xfrm>
            <a:off x="1834111" y="4163954"/>
            <a:ext cx="5045644" cy="923330"/>
          </a:xfrm>
          <a:prstGeom prst="rect">
            <a:avLst/>
          </a:prstGeom>
          <a:noFill/>
        </p:spPr>
        <p:txBody>
          <a:bodyPr wrap="square">
            <a:spAutoFit/>
          </a:bodyPr>
          <a:lstStyle/>
          <a:p>
            <a:pPr lvl="1">
              <a:buFont typeface="Wingdings" panose="05000000000000000000" pitchFamily="2" charset="2"/>
              <a:buChar char="q"/>
            </a:pPr>
            <a:r>
              <a:rPr lang="pl-PL" dirty="0">
                <a:solidFill>
                  <a:srgbClr val="00B050"/>
                </a:solidFill>
              </a:rPr>
              <a:t>Fort.33 </a:t>
            </a:r>
            <a:r>
              <a:rPr lang="pl-PL" dirty="0"/>
              <a:t>– EIRENE </a:t>
            </a:r>
            <a:r>
              <a:rPr lang="pl-PL" dirty="0" err="1"/>
              <a:t>grid</a:t>
            </a:r>
            <a:r>
              <a:rPr lang="pl-PL" dirty="0"/>
              <a:t> </a:t>
            </a:r>
            <a:r>
              <a:rPr lang="pl-PL" dirty="0" err="1"/>
              <a:t>nodes</a:t>
            </a:r>
            <a:endParaRPr lang="pl-PL" dirty="0"/>
          </a:p>
          <a:p>
            <a:pPr lvl="1">
              <a:buFont typeface="Wingdings" panose="05000000000000000000" pitchFamily="2" charset="2"/>
              <a:buChar char="q"/>
            </a:pPr>
            <a:r>
              <a:rPr lang="pl-PL" dirty="0">
                <a:solidFill>
                  <a:srgbClr val="00B050"/>
                </a:solidFill>
              </a:rPr>
              <a:t>Fort.34 </a:t>
            </a:r>
            <a:r>
              <a:rPr lang="pl-PL" dirty="0"/>
              <a:t>– EIRENE </a:t>
            </a:r>
            <a:r>
              <a:rPr lang="pl-PL" dirty="0" err="1"/>
              <a:t>grid</a:t>
            </a:r>
            <a:r>
              <a:rPr lang="pl-PL" dirty="0"/>
              <a:t> </a:t>
            </a:r>
            <a:r>
              <a:rPr lang="pl-PL" dirty="0" err="1"/>
              <a:t>triangles</a:t>
            </a:r>
            <a:endParaRPr lang="pl-PL" dirty="0"/>
          </a:p>
          <a:p>
            <a:pPr lvl="1">
              <a:buFont typeface="Wingdings" panose="05000000000000000000" pitchFamily="2" charset="2"/>
              <a:buChar char="q"/>
            </a:pPr>
            <a:r>
              <a:rPr lang="pl-PL" dirty="0">
                <a:solidFill>
                  <a:srgbClr val="00B050"/>
                </a:solidFill>
              </a:rPr>
              <a:t>Fort.35 </a:t>
            </a:r>
            <a:r>
              <a:rPr lang="pl-PL" dirty="0"/>
              <a:t>– EIRENE </a:t>
            </a:r>
            <a:r>
              <a:rPr lang="pl-PL" dirty="0" err="1"/>
              <a:t>grid</a:t>
            </a:r>
            <a:r>
              <a:rPr lang="pl-PL" dirty="0"/>
              <a:t> triangle </a:t>
            </a:r>
            <a:r>
              <a:rPr lang="pl-PL" dirty="0" err="1"/>
              <a:t>neigthbours</a:t>
            </a:r>
            <a:endParaRPr lang="pl-PL" dirty="0"/>
          </a:p>
        </p:txBody>
      </p:sp>
      <p:sp>
        <p:nvSpPr>
          <p:cNvPr id="19" name="pole tekstowe 18">
            <a:extLst>
              <a:ext uri="{FF2B5EF4-FFF2-40B4-BE49-F238E27FC236}">
                <a16:creationId xmlns:a16="http://schemas.microsoft.com/office/drawing/2014/main" id="{F64F6DE5-CB2B-D7EA-8D57-B9B54906FB3B}"/>
              </a:ext>
            </a:extLst>
          </p:cNvPr>
          <p:cNvSpPr txBox="1"/>
          <p:nvPr/>
        </p:nvSpPr>
        <p:spPr>
          <a:xfrm>
            <a:off x="1834111" y="5158933"/>
            <a:ext cx="4572000" cy="646331"/>
          </a:xfrm>
          <a:prstGeom prst="rect">
            <a:avLst/>
          </a:prstGeom>
          <a:noFill/>
        </p:spPr>
        <p:txBody>
          <a:bodyPr wrap="square">
            <a:spAutoFit/>
          </a:bodyPr>
          <a:lstStyle/>
          <a:p>
            <a:pPr lvl="1">
              <a:buFont typeface="Wingdings" panose="05000000000000000000" pitchFamily="2" charset="2"/>
              <a:buChar char="q"/>
            </a:pPr>
            <a:r>
              <a:rPr lang="pl-PL" dirty="0">
                <a:solidFill>
                  <a:srgbClr val="00B050"/>
                </a:solidFill>
              </a:rPr>
              <a:t>Fort.30 </a:t>
            </a:r>
            <a:r>
              <a:rPr lang="pl-PL" dirty="0"/>
              <a:t>– B2.5 </a:t>
            </a:r>
            <a:r>
              <a:rPr lang="pl-PL" dirty="0" err="1"/>
              <a:t>grid</a:t>
            </a:r>
            <a:endParaRPr lang="pl-PL" dirty="0"/>
          </a:p>
          <a:p>
            <a:pPr lvl="1">
              <a:buFont typeface="Wingdings" panose="05000000000000000000" pitchFamily="2" charset="2"/>
              <a:buChar char="q"/>
            </a:pPr>
            <a:r>
              <a:rPr lang="pl-PL" dirty="0">
                <a:solidFill>
                  <a:srgbClr val="00B050"/>
                </a:solidFill>
              </a:rPr>
              <a:t>Fort.31</a:t>
            </a:r>
            <a:r>
              <a:rPr lang="pl-PL" dirty="0"/>
              <a:t> – B2.5 </a:t>
            </a:r>
            <a:r>
              <a:rPr lang="pl-PL" dirty="0" err="1"/>
              <a:t>plasma</a:t>
            </a:r>
            <a:r>
              <a:rPr lang="pl-PL" dirty="0"/>
              <a:t> </a:t>
            </a:r>
            <a:r>
              <a:rPr lang="pl-PL" dirty="0" err="1"/>
              <a:t>background</a:t>
            </a:r>
            <a:endParaRPr lang="pl-PL" dirty="0"/>
          </a:p>
        </p:txBody>
      </p:sp>
    </p:spTree>
    <p:extLst>
      <p:ext uri="{BB962C8B-B14F-4D97-AF65-F5344CB8AC3E}">
        <p14:creationId xmlns:p14="http://schemas.microsoft.com/office/powerpoint/2010/main" val="3167758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EC301-F82E-40A9-84B2-7BF09C85CE1F}"/>
              </a:ext>
            </a:extLst>
          </p:cNvPr>
          <p:cNvSpPr>
            <a:spLocks noGrp="1"/>
          </p:cNvSpPr>
          <p:nvPr>
            <p:ph type="title"/>
          </p:nvPr>
        </p:nvSpPr>
        <p:spPr/>
        <p:txBody>
          <a:bodyPr/>
          <a:lstStyle/>
          <a:p>
            <a:r>
              <a:rPr lang="pl-PL" noProof="0" dirty="0"/>
              <a:t>Layout</a:t>
            </a:r>
            <a:endParaRPr lang="en-GB" noProof="0" dirty="0"/>
          </a:p>
        </p:txBody>
      </p:sp>
      <p:sp>
        <p:nvSpPr>
          <p:cNvPr id="55" name="Rectangle 54">
            <a:extLst>
              <a:ext uri="{FF2B5EF4-FFF2-40B4-BE49-F238E27FC236}">
                <a16:creationId xmlns:a16="http://schemas.microsoft.com/office/drawing/2014/main" id="{8C136B2E-DA86-B1F5-B791-F57F202F2191}"/>
              </a:ext>
            </a:extLst>
          </p:cNvPr>
          <p:cNvSpPr/>
          <p:nvPr/>
        </p:nvSpPr>
        <p:spPr>
          <a:xfrm>
            <a:off x="538893" y="2796116"/>
            <a:ext cx="115212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F513465-2949-8F18-3380-D4A74DD84611}"/>
              </a:ext>
            </a:extLst>
          </p:cNvPr>
          <p:cNvSpPr/>
          <p:nvPr/>
        </p:nvSpPr>
        <p:spPr>
          <a:xfrm>
            <a:off x="2273716" y="2796116"/>
            <a:ext cx="115212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90B7560F-6D23-771F-6DE3-7F3EC4FAD0C6}"/>
              </a:ext>
            </a:extLst>
          </p:cNvPr>
          <p:cNvSpPr txBox="1"/>
          <p:nvPr/>
        </p:nvSpPr>
        <p:spPr>
          <a:xfrm>
            <a:off x="2353033" y="3115505"/>
            <a:ext cx="1099552" cy="369332"/>
          </a:xfrm>
          <a:prstGeom prst="rect">
            <a:avLst/>
          </a:prstGeom>
          <a:noFill/>
        </p:spPr>
        <p:txBody>
          <a:bodyPr wrap="square" rtlCol="0">
            <a:spAutoFit/>
          </a:bodyPr>
          <a:lstStyle/>
          <a:p>
            <a:r>
              <a:rPr lang="en-US" dirty="0"/>
              <a:t>fort files</a:t>
            </a:r>
          </a:p>
        </p:txBody>
      </p:sp>
      <p:sp>
        <p:nvSpPr>
          <p:cNvPr id="59" name="TextBox 58">
            <a:extLst>
              <a:ext uri="{FF2B5EF4-FFF2-40B4-BE49-F238E27FC236}">
                <a16:creationId xmlns:a16="http://schemas.microsoft.com/office/drawing/2014/main" id="{76F75242-0473-4310-D21F-2BD1AA9554D1}"/>
              </a:ext>
            </a:extLst>
          </p:cNvPr>
          <p:cNvSpPr txBox="1"/>
          <p:nvPr/>
        </p:nvSpPr>
        <p:spPr>
          <a:xfrm>
            <a:off x="708136" y="3082897"/>
            <a:ext cx="764953" cy="369332"/>
          </a:xfrm>
          <a:prstGeom prst="rect">
            <a:avLst/>
          </a:prstGeom>
          <a:noFill/>
        </p:spPr>
        <p:txBody>
          <a:bodyPr wrap="none" rtlCol="0">
            <a:spAutoFit/>
          </a:bodyPr>
          <a:lstStyle/>
          <a:p>
            <a:r>
              <a:rPr lang="en-US" dirty="0"/>
              <a:t>SOLPS</a:t>
            </a:r>
          </a:p>
        </p:txBody>
      </p:sp>
      <p:cxnSp>
        <p:nvCxnSpPr>
          <p:cNvPr id="61" name="Straight Arrow Connector 60">
            <a:extLst>
              <a:ext uri="{FF2B5EF4-FFF2-40B4-BE49-F238E27FC236}">
                <a16:creationId xmlns:a16="http://schemas.microsoft.com/office/drawing/2014/main" id="{09ED4AA3-B5EB-A432-436C-927706FA465C}"/>
              </a:ext>
            </a:extLst>
          </p:cNvPr>
          <p:cNvCxnSpPr>
            <a:stCxn id="55" idx="3"/>
            <a:endCxn id="56" idx="1"/>
          </p:cNvCxnSpPr>
          <p:nvPr/>
        </p:nvCxnSpPr>
        <p:spPr>
          <a:xfrm>
            <a:off x="1691021" y="3300172"/>
            <a:ext cx="5826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38ECFEE-3928-94D5-07A4-E963A2B61C49}"/>
              </a:ext>
            </a:extLst>
          </p:cNvPr>
          <p:cNvCxnSpPr>
            <a:cxnSpLocks/>
            <a:stCxn id="58" idx="3"/>
            <a:endCxn id="67" idx="1"/>
          </p:cNvCxnSpPr>
          <p:nvPr/>
        </p:nvCxnSpPr>
        <p:spPr>
          <a:xfrm>
            <a:off x="3452585" y="3300171"/>
            <a:ext cx="66123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67C5F00C-9C05-8C1C-A55B-D0FFF08456EE}"/>
              </a:ext>
            </a:extLst>
          </p:cNvPr>
          <p:cNvSpPr txBox="1"/>
          <p:nvPr/>
        </p:nvSpPr>
        <p:spPr>
          <a:xfrm>
            <a:off x="2038701" y="2104798"/>
            <a:ext cx="1563120" cy="369332"/>
          </a:xfrm>
          <a:prstGeom prst="rect">
            <a:avLst/>
          </a:prstGeom>
          <a:noFill/>
        </p:spPr>
        <p:txBody>
          <a:bodyPr wrap="none" rtlCol="0">
            <a:spAutoFit/>
          </a:bodyPr>
          <a:lstStyle/>
          <a:p>
            <a:r>
              <a:rPr lang="en-US" b="1" dirty="0">
                <a:solidFill>
                  <a:srgbClr val="003399"/>
                </a:solidFill>
              </a:rPr>
              <a:t>Present layout</a:t>
            </a:r>
          </a:p>
        </p:txBody>
      </p:sp>
      <p:sp>
        <p:nvSpPr>
          <p:cNvPr id="67" name="Rectangle 66">
            <a:extLst>
              <a:ext uri="{FF2B5EF4-FFF2-40B4-BE49-F238E27FC236}">
                <a16:creationId xmlns:a16="http://schemas.microsoft.com/office/drawing/2014/main" id="{3F19E70B-34BE-71DF-AB95-4297FBA3C227}"/>
              </a:ext>
            </a:extLst>
          </p:cNvPr>
          <p:cNvSpPr/>
          <p:nvPr/>
        </p:nvSpPr>
        <p:spPr>
          <a:xfrm>
            <a:off x="4113821" y="2796116"/>
            <a:ext cx="1152128" cy="100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4E0F4B36-C80E-2E19-D376-6A5F3494F024}"/>
              </a:ext>
            </a:extLst>
          </p:cNvPr>
          <p:cNvSpPr txBox="1"/>
          <p:nvPr/>
        </p:nvSpPr>
        <p:spPr>
          <a:xfrm>
            <a:off x="4213113" y="3099322"/>
            <a:ext cx="910762" cy="369332"/>
          </a:xfrm>
          <a:prstGeom prst="rect">
            <a:avLst/>
          </a:prstGeom>
          <a:noFill/>
        </p:spPr>
        <p:txBody>
          <a:bodyPr wrap="none" rtlCol="0">
            <a:spAutoFit/>
          </a:bodyPr>
          <a:lstStyle/>
          <a:p>
            <a:r>
              <a:rPr lang="en-US" dirty="0"/>
              <a:t>fort2ids</a:t>
            </a:r>
          </a:p>
        </p:txBody>
      </p:sp>
      <p:sp>
        <p:nvSpPr>
          <p:cNvPr id="3" name="Prostokąt: zaokrąglone rogi 2">
            <a:extLst>
              <a:ext uri="{FF2B5EF4-FFF2-40B4-BE49-F238E27FC236}">
                <a16:creationId xmlns:a16="http://schemas.microsoft.com/office/drawing/2014/main" id="{93B768F5-D43F-DDA7-89D5-EE261E3C75BB}"/>
              </a:ext>
            </a:extLst>
          </p:cNvPr>
          <p:cNvSpPr/>
          <p:nvPr/>
        </p:nvSpPr>
        <p:spPr>
          <a:xfrm>
            <a:off x="395536" y="2527687"/>
            <a:ext cx="5045645" cy="1451601"/>
          </a:xfrm>
          <a:custGeom>
            <a:avLst/>
            <a:gdLst>
              <a:gd name="connsiteX0" fmla="*/ 0 w 5045645"/>
              <a:gd name="connsiteY0" fmla="*/ 241938 h 1451601"/>
              <a:gd name="connsiteX1" fmla="*/ 241938 w 5045645"/>
              <a:gd name="connsiteY1" fmla="*/ 0 h 1451601"/>
              <a:gd name="connsiteX2" fmla="*/ 720924 w 5045645"/>
              <a:gd name="connsiteY2" fmla="*/ 0 h 1451601"/>
              <a:gd name="connsiteX3" fmla="*/ 1154292 w 5045645"/>
              <a:gd name="connsiteY3" fmla="*/ 0 h 1451601"/>
              <a:gd name="connsiteX4" fmla="*/ 1678895 w 5045645"/>
              <a:gd name="connsiteY4" fmla="*/ 0 h 1451601"/>
              <a:gd name="connsiteX5" fmla="*/ 2340352 w 5045645"/>
              <a:gd name="connsiteY5" fmla="*/ 0 h 1451601"/>
              <a:gd name="connsiteX6" fmla="*/ 2956191 w 5045645"/>
              <a:gd name="connsiteY6" fmla="*/ 0 h 1451601"/>
              <a:gd name="connsiteX7" fmla="*/ 3480794 w 5045645"/>
              <a:gd name="connsiteY7" fmla="*/ 0 h 1451601"/>
              <a:gd name="connsiteX8" fmla="*/ 3959780 w 5045645"/>
              <a:gd name="connsiteY8" fmla="*/ 0 h 1451601"/>
              <a:gd name="connsiteX9" fmla="*/ 4803707 w 5045645"/>
              <a:gd name="connsiteY9" fmla="*/ 0 h 1451601"/>
              <a:gd name="connsiteX10" fmla="*/ 5045645 w 5045645"/>
              <a:gd name="connsiteY10" fmla="*/ 241938 h 1451601"/>
              <a:gd name="connsiteX11" fmla="*/ 5045645 w 5045645"/>
              <a:gd name="connsiteY11" fmla="*/ 735478 h 1451601"/>
              <a:gd name="connsiteX12" fmla="*/ 5045645 w 5045645"/>
              <a:gd name="connsiteY12" fmla="*/ 1209663 h 1451601"/>
              <a:gd name="connsiteX13" fmla="*/ 4803707 w 5045645"/>
              <a:gd name="connsiteY13" fmla="*/ 1451601 h 1451601"/>
              <a:gd name="connsiteX14" fmla="*/ 4324721 w 5045645"/>
              <a:gd name="connsiteY14" fmla="*/ 1451601 h 1451601"/>
              <a:gd name="connsiteX15" fmla="*/ 3754500 w 5045645"/>
              <a:gd name="connsiteY15" fmla="*/ 1451601 h 1451601"/>
              <a:gd name="connsiteX16" fmla="*/ 3184279 w 5045645"/>
              <a:gd name="connsiteY16" fmla="*/ 1451601 h 1451601"/>
              <a:gd name="connsiteX17" fmla="*/ 2522823 w 5045645"/>
              <a:gd name="connsiteY17" fmla="*/ 1451601 h 1451601"/>
              <a:gd name="connsiteX18" fmla="*/ 1952601 w 5045645"/>
              <a:gd name="connsiteY18" fmla="*/ 1451601 h 1451601"/>
              <a:gd name="connsiteX19" fmla="*/ 1336763 w 5045645"/>
              <a:gd name="connsiteY19" fmla="*/ 1451601 h 1451601"/>
              <a:gd name="connsiteX20" fmla="*/ 903395 w 5045645"/>
              <a:gd name="connsiteY20" fmla="*/ 1451601 h 1451601"/>
              <a:gd name="connsiteX21" fmla="*/ 241938 w 5045645"/>
              <a:gd name="connsiteY21" fmla="*/ 1451601 h 1451601"/>
              <a:gd name="connsiteX22" fmla="*/ 0 w 5045645"/>
              <a:gd name="connsiteY22" fmla="*/ 1209663 h 1451601"/>
              <a:gd name="connsiteX23" fmla="*/ 0 w 5045645"/>
              <a:gd name="connsiteY23" fmla="*/ 706446 h 1451601"/>
              <a:gd name="connsiteX24" fmla="*/ 0 w 5045645"/>
              <a:gd name="connsiteY24" fmla="*/ 241938 h 145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045645" h="1451601" extrusionOk="0">
                <a:moveTo>
                  <a:pt x="0" y="241938"/>
                </a:moveTo>
                <a:cubicBezTo>
                  <a:pt x="-11900" y="94588"/>
                  <a:pt x="94409" y="24528"/>
                  <a:pt x="241938" y="0"/>
                </a:cubicBezTo>
                <a:cubicBezTo>
                  <a:pt x="436076" y="-22873"/>
                  <a:pt x="551078" y="27590"/>
                  <a:pt x="720924" y="0"/>
                </a:cubicBezTo>
                <a:cubicBezTo>
                  <a:pt x="890770" y="-27590"/>
                  <a:pt x="957228" y="30315"/>
                  <a:pt x="1154292" y="0"/>
                </a:cubicBezTo>
                <a:cubicBezTo>
                  <a:pt x="1351356" y="-30315"/>
                  <a:pt x="1550246" y="58576"/>
                  <a:pt x="1678895" y="0"/>
                </a:cubicBezTo>
                <a:cubicBezTo>
                  <a:pt x="1807544" y="-58576"/>
                  <a:pt x="2143720" y="77624"/>
                  <a:pt x="2340352" y="0"/>
                </a:cubicBezTo>
                <a:cubicBezTo>
                  <a:pt x="2536984" y="-77624"/>
                  <a:pt x="2682877" y="30264"/>
                  <a:pt x="2956191" y="0"/>
                </a:cubicBezTo>
                <a:cubicBezTo>
                  <a:pt x="3229505" y="-30264"/>
                  <a:pt x="3252912" y="31551"/>
                  <a:pt x="3480794" y="0"/>
                </a:cubicBezTo>
                <a:cubicBezTo>
                  <a:pt x="3708676" y="-31551"/>
                  <a:pt x="3852305" y="1008"/>
                  <a:pt x="3959780" y="0"/>
                </a:cubicBezTo>
                <a:cubicBezTo>
                  <a:pt x="4067255" y="-1008"/>
                  <a:pt x="4391069" y="80501"/>
                  <a:pt x="4803707" y="0"/>
                </a:cubicBezTo>
                <a:cubicBezTo>
                  <a:pt x="4930775" y="22847"/>
                  <a:pt x="5039660" y="125546"/>
                  <a:pt x="5045645" y="241938"/>
                </a:cubicBezTo>
                <a:cubicBezTo>
                  <a:pt x="5058037" y="368730"/>
                  <a:pt x="5002784" y="492116"/>
                  <a:pt x="5045645" y="735478"/>
                </a:cubicBezTo>
                <a:cubicBezTo>
                  <a:pt x="5088506" y="978840"/>
                  <a:pt x="5032520" y="1026962"/>
                  <a:pt x="5045645" y="1209663"/>
                </a:cubicBezTo>
                <a:cubicBezTo>
                  <a:pt x="5041625" y="1342655"/>
                  <a:pt x="4918585" y="1429639"/>
                  <a:pt x="4803707" y="1451601"/>
                </a:cubicBezTo>
                <a:cubicBezTo>
                  <a:pt x="4565426" y="1467972"/>
                  <a:pt x="4533572" y="1406550"/>
                  <a:pt x="4324721" y="1451601"/>
                </a:cubicBezTo>
                <a:cubicBezTo>
                  <a:pt x="4115870" y="1496652"/>
                  <a:pt x="3943927" y="1402804"/>
                  <a:pt x="3754500" y="1451601"/>
                </a:cubicBezTo>
                <a:cubicBezTo>
                  <a:pt x="3565073" y="1500398"/>
                  <a:pt x="3334612" y="1437408"/>
                  <a:pt x="3184279" y="1451601"/>
                </a:cubicBezTo>
                <a:cubicBezTo>
                  <a:pt x="3033946" y="1465794"/>
                  <a:pt x="2827737" y="1401757"/>
                  <a:pt x="2522823" y="1451601"/>
                </a:cubicBezTo>
                <a:cubicBezTo>
                  <a:pt x="2217909" y="1501445"/>
                  <a:pt x="2141259" y="1445197"/>
                  <a:pt x="1952601" y="1451601"/>
                </a:cubicBezTo>
                <a:cubicBezTo>
                  <a:pt x="1763943" y="1458005"/>
                  <a:pt x="1516058" y="1391418"/>
                  <a:pt x="1336763" y="1451601"/>
                </a:cubicBezTo>
                <a:cubicBezTo>
                  <a:pt x="1157468" y="1511784"/>
                  <a:pt x="1056247" y="1409280"/>
                  <a:pt x="903395" y="1451601"/>
                </a:cubicBezTo>
                <a:cubicBezTo>
                  <a:pt x="750543" y="1493922"/>
                  <a:pt x="446352" y="1405594"/>
                  <a:pt x="241938" y="1451601"/>
                </a:cubicBezTo>
                <a:cubicBezTo>
                  <a:pt x="114421" y="1425216"/>
                  <a:pt x="30077" y="1332069"/>
                  <a:pt x="0" y="1209663"/>
                </a:cubicBezTo>
                <a:cubicBezTo>
                  <a:pt x="-22882" y="1033747"/>
                  <a:pt x="1987" y="827443"/>
                  <a:pt x="0" y="706446"/>
                </a:cubicBezTo>
                <a:cubicBezTo>
                  <a:pt x="-1987" y="585449"/>
                  <a:pt x="41634" y="416746"/>
                  <a:pt x="0" y="241938"/>
                </a:cubicBezTo>
                <a:close/>
              </a:path>
            </a:pathLst>
          </a:custGeom>
          <a:noFill/>
          <a:ln>
            <a:solidFill>
              <a:srgbClr val="FF0000"/>
            </a:solidFill>
            <a:extLst>
              <a:ext uri="{C807C97D-BFC1-408E-A445-0C87EB9F89A2}">
                <ask:lineSketchStyleProps xmlns:ask="http://schemas.microsoft.com/office/drawing/2018/sketchyshapes" sd="729546334">
                  <a:prstGeom prst="round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Obraz 8">
            <a:extLst>
              <a:ext uri="{FF2B5EF4-FFF2-40B4-BE49-F238E27FC236}">
                <a16:creationId xmlns:a16="http://schemas.microsoft.com/office/drawing/2014/main" id="{E56B8AAB-8F7D-C950-C24C-60465F0C7E94}"/>
              </a:ext>
            </a:extLst>
          </p:cNvPr>
          <p:cNvPicPr>
            <a:picLocks noChangeAspect="1"/>
          </p:cNvPicPr>
          <p:nvPr/>
        </p:nvPicPr>
        <p:blipFill>
          <a:blip r:embed="rId3"/>
          <a:stretch>
            <a:fillRect/>
          </a:stretch>
        </p:blipFill>
        <p:spPr>
          <a:xfrm>
            <a:off x="5520498" y="548680"/>
            <a:ext cx="3515998" cy="2643361"/>
          </a:xfrm>
          <a:prstGeom prst="rect">
            <a:avLst/>
          </a:prstGeom>
          <a:effectLst>
            <a:outerShdw blurRad="50800" dist="38100" dir="2700000" algn="tl" rotWithShape="0">
              <a:prstClr val="black">
                <a:alpha val="40000"/>
              </a:prstClr>
            </a:outerShdw>
          </a:effectLst>
        </p:spPr>
      </p:pic>
      <p:sp>
        <p:nvSpPr>
          <p:cNvPr id="15" name="pole tekstowe 14">
            <a:extLst>
              <a:ext uri="{FF2B5EF4-FFF2-40B4-BE49-F238E27FC236}">
                <a16:creationId xmlns:a16="http://schemas.microsoft.com/office/drawing/2014/main" id="{476D6C5D-9126-542A-C98E-4244A0FBB542}"/>
              </a:ext>
            </a:extLst>
          </p:cNvPr>
          <p:cNvSpPr txBox="1"/>
          <p:nvPr/>
        </p:nvSpPr>
        <p:spPr>
          <a:xfrm>
            <a:off x="1834111" y="4163954"/>
            <a:ext cx="5045644" cy="923330"/>
          </a:xfrm>
          <a:prstGeom prst="rect">
            <a:avLst/>
          </a:prstGeom>
          <a:noFill/>
        </p:spPr>
        <p:txBody>
          <a:bodyPr wrap="square">
            <a:spAutoFit/>
          </a:bodyPr>
          <a:lstStyle/>
          <a:p>
            <a:pPr lvl="1">
              <a:buFont typeface="Wingdings" panose="05000000000000000000" pitchFamily="2" charset="2"/>
              <a:buChar char="q"/>
            </a:pPr>
            <a:r>
              <a:rPr lang="pl-PL" dirty="0">
                <a:solidFill>
                  <a:srgbClr val="00B050"/>
                </a:solidFill>
              </a:rPr>
              <a:t>Fort.33 </a:t>
            </a:r>
            <a:r>
              <a:rPr lang="pl-PL" dirty="0"/>
              <a:t>– EIRENE </a:t>
            </a:r>
            <a:r>
              <a:rPr lang="pl-PL" dirty="0" err="1"/>
              <a:t>grid</a:t>
            </a:r>
            <a:r>
              <a:rPr lang="pl-PL" dirty="0"/>
              <a:t> </a:t>
            </a:r>
            <a:r>
              <a:rPr lang="pl-PL" dirty="0" err="1"/>
              <a:t>nodes</a:t>
            </a:r>
            <a:endParaRPr lang="pl-PL" dirty="0"/>
          </a:p>
          <a:p>
            <a:pPr lvl="1">
              <a:buFont typeface="Wingdings" panose="05000000000000000000" pitchFamily="2" charset="2"/>
              <a:buChar char="q"/>
            </a:pPr>
            <a:r>
              <a:rPr lang="pl-PL" dirty="0">
                <a:solidFill>
                  <a:srgbClr val="00B050"/>
                </a:solidFill>
              </a:rPr>
              <a:t>Fort.34 </a:t>
            </a:r>
            <a:r>
              <a:rPr lang="pl-PL" dirty="0"/>
              <a:t>– EIRENE </a:t>
            </a:r>
            <a:r>
              <a:rPr lang="pl-PL" dirty="0" err="1"/>
              <a:t>grid</a:t>
            </a:r>
            <a:r>
              <a:rPr lang="pl-PL" dirty="0"/>
              <a:t> </a:t>
            </a:r>
            <a:r>
              <a:rPr lang="pl-PL" dirty="0" err="1"/>
              <a:t>triangles</a:t>
            </a:r>
            <a:endParaRPr lang="pl-PL" dirty="0"/>
          </a:p>
          <a:p>
            <a:pPr lvl="1">
              <a:buFont typeface="Wingdings" panose="05000000000000000000" pitchFamily="2" charset="2"/>
              <a:buChar char="q"/>
            </a:pPr>
            <a:r>
              <a:rPr lang="pl-PL" dirty="0">
                <a:solidFill>
                  <a:srgbClr val="00B050"/>
                </a:solidFill>
              </a:rPr>
              <a:t>Fort.35 </a:t>
            </a:r>
            <a:r>
              <a:rPr lang="pl-PL" dirty="0"/>
              <a:t>– EIRENE </a:t>
            </a:r>
            <a:r>
              <a:rPr lang="pl-PL" dirty="0" err="1"/>
              <a:t>grid</a:t>
            </a:r>
            <a:r>
              <a:rPr lang="pl-PL" dirty="0"/>
              <a:t> triangle </a:t>
            </a:r>
            <a:r>
              <a:rPr lang="pl-PL" dirty="0" err="1"/>
              <a:t>neigthbours</a:t>
            </a:r>
            <a:endParaRPr lang="pl-PL" dirty="0"/>
          </a:p>
        </p:txBody>
      </p:sp>
      <p:sp>
        <p:nvSpPr>
          <p:cNvPr id="19" name="pole tekstowe 18">
            <a:extLst>
              <a:ext uri="{FF2B5EF4-FFF2-40B4-BE49-F238E27FC236}">
                <a16:creationId xmlns:a16="http://schemas.microsoft.com/office/drawing/2014/main" id="{F64F6DE5-CB2B-D7EA-8D57-B9B54906FB3B}"/>
              </a:ext>
            </a:extLst>
          </p:cNvPr>
          <p:cNvSpPr txBox="1"/>
          <p:nvPr/>
        </p:nvSpPr>
        <p:spPr>
          <a:xfrm>
            <a:off x="1834111" y="5158933"/>
            <a:ext cx="4572000" cy="646331"/>
          </a:xfrm>
          <a:prstGeom prst="rect">
            <a:avLst/>
          </a:prstGeom>
          <a:noFill/>
        </p:spPr>
        <p:txBody>
          <a:bodyPr wrap="square">
            <a:spAutoFit/>
          </a:bodyPr>
          <a:lstStyle/>
          <a:p>
            <a:pPr lvl="1">
              <a:buFont typeface="Wingdings" panose="05000000000000000000" pitchFamily="2" charset="2"/>
              <a:buChar char="q"/>
            </a:pPr>
            <a:r>
              <a:rPr lang="pl-PL" dirty="0">
                <a:solidFill>
                  <a:srgbClr val="00B050"/>
                </a:solidFill>
              </a:rPr>
              <a:t>Fort.30 </a:t>
            </a:r>
            <a:r>
              <a:rPr lang="pl-PL" dirty="0"/>
              <a:t>– B2.5 </a:t>
            </a:r>
            <a:r>
              <a:rPr lang="pl-PL" dirty="0" err="1"/>
              <a:t>grid</a:t>
            </a:r>
            <a:endParaRPr lang="pl-PL" dirty="0"/>
          </a:p>
          <a:p>
            <a:pPr lvl="1">
              <a:buFont typeface="Wingdings" panose="05000000000000000000" pitchFamily="2" charset="2"/>
              <a:buChar char="q"/>
            </a:pPr>
            <a:r>
              <a:rPr lang="pl-PL" dirty="0">
                <a:solidFill>
                  <a:srgbClr val="00B050"/>
                </a:solidFill>
              </a:rPr>
              <a:t>Fort.31</a:t>
            </a:r>
            <a:r>
              <a:rPr lang="pl-PL" dirty="0"/>
              <a:t> – B2.5 </a:t>
            </a:r>
            <a:r>
              <a:rPr lang="pl-PL" dirty="0" err="1"/>
              <a:t>plasma</a:t>
            </a:r>
            <a:r>
              <a:rPr lang="pl-PL" dirty="0"/>
              <a:t> </a:t>
            </a:r>
            <a:r>
              <a:rPr lang="pl-PL" dirty="0" err="1"/>
              <a:t>background</a:t>
            </a:r>
            <a:endParaRPr lang="pl-PL" dirty="0"/>
          </a:p>
        </p:txBody>
      </p:sp>
      <p:sp>
        <p:nvSpPr>
          <p:cNvPr id="4" name="Prostokąt 3">
            <a:extLst>
              <a:ext uri="{FF2B5EF4-FFF2-40B4-BE49-F238E27FC236}">
                <a16:creationId xmlns:a16="http://schemas.microsoft.com/office/drawing/2014/main" id="{74291AD7-12FC-DA40-D7EA-9D756FA9AF10}"/>
              </a:ext>
            </a:extLst>
          </p:cNvPr>
          <p:cNvSpPr/>
          <p:nvPr/>
        </p:nvSpPr>
        <p:spPr>
          <a:xfrm>
            <a:off x="2273716" y="4163954"/>
            <a:ext cx="4458524" cy="994979"/>
          </a:xfrm>
          <a:custGeom>
            <a:avLst/>
            <a:gdLst>
              <a:gd name="connsiteX0" fmla="*/ 0 w 4458524"/>
              <a:gd name="connsiteY0" fmla="*/ 0 h 994979"/>
              <a:gd name="connsiteX1" fmla="*/ 4458524 w 4458524"/>
              <a:gd name="connsiteY1" fmla="*/ 0 h 994979"/>
              <a:gd name="connsiteX2" fmla="*/ 4458524 w 4458524"/>
              <a:gd name="connsiteY2" fmla="*/ 994979 h 994979"/>
              <a:gd name="connsiteX3" fmla="*/ 0 w 4458524"/>
              <a:gd name="connsiteY3" fmla="*/ 994979 h 994979"/>
              <a:gd name="connsiteX4" fmla="*/ 0 w 4458524"/>
              <a:gd name="connsiteY4" fmla="*/ 0 h 994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58524" h="994979" extrusionOk="0">
                <a:moveTo>
                  <a:pt x="0" y="0"/>
                </a:moveTo>
                <a:cubicBezTo>
                  <a:pt x="1114961" y="58420"/>
                  <a:pt x="3935470" y="114933"/>
                  <a:pt x="4458524" y="0"/>
                </a:cubicBezTo>
                <a:cubicBezTo>
                  <a:pt x="4444717" y="102332"/>
                  <a:pt x="4394027" y="600994"/>
                  <a:pt x="4458524" y="994979"/>
                </a:cubicBezTo>
                <a:cubicBezTo>
                  <a:pt x="3932721" y="970635"/>
                  <a:pt x="2040902" y="1023975"/>
                  <a:pt x="0" y="994979"/>
                </a:cubicBezTo>
                <a:cubicBezTo>
                  <a:pt x="-15007" y="654426"/>
                  <a:pt x="50070" y="245327"/>
                  <a:pt x="0" y="0"/>
                </a:cubicBezTo>
                <a:close/>
              </a:path>
            </a:pathLst>
          </a:custGeom>
          <a:noFill/>
          <a:ln>
            <a:solidFill>
              <a:srgbClr val="00B0F0"/>
            </a:solidFill>
            <a:prstDash val="sysDash"/>
            <a:extLst>
              <a:ext uri="{C807C97D-BFC1-408E-A445-0C87EB9F89A2}">
                <ask:lineSketchStyleProps xmlns:ask="http://schemas.microsoft.com/office/drawing/2018/sketchyshapes" sd="4249098114">
                  <a:prstGeom prst="rect">
                    <a:avLst/>
                  </a:prstGeom>
                  <ask:type>
                    <ask:lineSketchCurve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ole tekstowe 4">
            <a:extLst>
              <a:ext uri="{FF2B5EF4-FFF2-40B4-BE49-F238E27FC236}">
                <a16:creationId xmlns:a16="http://schemas.microsoft.com/office/drawing/2014/main" id="{F2066441-820B-B375-5519-CCDC930B0B93}"/>
              </a:ext>
            </a:extLst>
          </p:cNvPr>
          <p:cNvSpPr txBox="1"/>
          <p:nvPr/>
        </p:nvSpPr>
        <p:spPr>
          <a:xfrm>
            <a:off x="6973017" y="4008745"/>
            <a:ext cx="2076653" cy="1200329"/>
          </a:xfrm>
          <a:prstGeom prst="rect">
            <a:avLst/>
          </a:prstGeom>
          <a:noFill/>
        </p:spPr>
        <p:txBody>
          <a:bodyPr wrap="square">
            <a:spAutoFit/>
          </a:bodyPr>
          <a:lstStyle/>
          <a:p>
            <a:r>
              <a:rPr lang="en-GB" dirty="0">
                <a:solidFill>
                  <a:srgbClr val="00B0F0"/>
                </a:solidFill>
              </a:rPr>
              <a:t>Reading, putting to IDS and getting from IDS is done (</a:t>
            </a:r>
            <a:r>
              <a:rPr lang="en-GB" dirty="0" err="1">
                <a:solidFill>
                  <a:srgbClr val="00B0F0"/>
                </a:solidFill>
              </a:rPr>
              <a:t>Yurii</a:t>
            </a:r>
            <a:r>
              <a:rPr lang="en-GB" dirty="0">
                <a:solidFill>
                  <a:srgbClr val="00B0F0"/>
                </a:solidFill>
              </a:rPr>
              <a:t> Yakovenko)</a:t>
            </a:r>
          </a:p>
        </p:txBody>
      </p:sp>
    </p:spTree>
    <p:extLst>
      <p:ext uri="{BB962C8B-B14F-4D97-AF65-F5344CB8AC3E}">
        <p14:creationId xmlns:p14="http://schemas.microsoft.com/office/powerpoint/2010/main" val="419350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pl-PL" dirty="0" err="1"/>
              <a:t>Current</a:t>
            </a:r>
            <a:r>
              <a:rPr lang="pl-PL" dirty="0"/>
              <a:t> </a:t>
            </a:r>
            <a:r>
              <a:rPr lang="pl-PL" dirty="0" err="1"/>
              <a:t>interface</a:t>
            </a:r>
            <a:r>
              <a:rPr lang="pl-PL" dirty="0"/>
              <a:t> </a:t>
            </a:r>
            <a:r>
              <a:rPr lang="pl-PL" dirty="0" err="1"/>
              <a:t>structure</a:t>
            </a:r>
            <a:endParaRPr lang="pl-PL" dirty="0"/>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a:xfrm>
            <a:off x="457200" y="1196752"/>
            <a:ext cx="7931224" cy="4896544"/>
          </a:xfrm>
        </p:spPr>
        <p:txBody>
          <a:bodyPr>
            <a:normAutofit/>
          </a:bodyPr>
          <a:lstStyle/>
          <a:p>
            <a:pPr>
              <a:buFont typeface="Wingdings" panose="05000000000000000000" pitchFamily="2" charset="2"/>
              <a:buChar char="§"/>
            </a:pPr>
            <a:r>
              <a:rPr lang="pl-PL" sz="2000" dirty="0"/>
              <a:t>Interface </a:t>
            </a:r>
            <a:r>
              <a:rPr lang="pl-PL" sz="2000" dirty="0" err="1"/>
              <a:t>reads</a:t>
            </a:r>
            <a:r>
              <a:rPr lang="pl-PL" sz="2000" dirty="0"/>
              <a:t> </a:t>
            </a:r>
            <a:r>
              <a:rPr lang="pl-PL" sz="2000" dirty="0" err="1"/>
              <a:t>coordinated</a:t>
            </a:r>
            <a:r>
              <a:rPr lang="pl-PL" sz="2000" dirty="0"/>
              <a:t> of </a:t>
            </a:r>
            <a:r>
              <a:rPr lang="pl-PL" sz="2000" dirty="0" err="1"/>
              <a:t>vertex</a:t>
            </a:r>
            <a:r>
              <a:rPr lang="pl-PL" sz="2000" dirty="0"/>
              <a:t> for </a:t>
            </a:r>
            <a:r>
              <a:rPr lang="pl-PL" sz="2000" dirty="0" err="1"/>
              <a:t>each</a:t>
            </a:r>
            <a:r>
              <a:rPr lang="pl-PL" sz="2000" dirty="0"/>
              <a:t> </a:t>
            </a:r>
            <a:r>
              <a:rPr lang="pl-PL" sz="2000" dirty="0" err="1"/>
              <a:t>cell</a:t>
            </a:r>
            <a:r>
              <a:rPr lang="pl-PL" sz="2000" dirty="0"/>
              <a:t> from </a:t>
            </a:r>
            <a:r>
              <a:rPr lang="pl-PL" sz="2000" b="1" dirty="0"/>
              <a:t>fort.30</a:t>
            </a:r>
            <a:r>
              <a:rPr lang="pl-PL" sz="2000" dirty="0"/>
              <a:t> and </a:t>
            </a:r>
            <a:r>
              <a:rPr lang="pl-PL" sz="2000" dirty="0" err="1"/>
              <a:t>save</a:t>
            </a:r>
            <a:r>
              <a:rPr lang="pl-PL" sz="2000" dirty="0"/>
              <a:t> </a:t>
            </a:r>
            <a:r>
              <a:rPr lang="pl-PL" sz="2000" dirty="0" err="1"/>
              <a:t>nodes</a:t>
            </a:r>
            <a:r>
              <a:rPr lang="pl-PL" sz="2000" dirty="0"/>
              <a:t> (</a:t>
            </a:r>
            <a:r>
              <a:rPr lang="pl-PL" sz="2000" dirty="0" err="1"/>
              <a:t>without</a:t>
            </a:r>
            <a:r>
              <a:rPr lang="pl-PL" sz="2000" dirty="0"/>
              <a:t> </a:t>
            </a:r>
            <a:r>
              <a:rPr lang="pl-PL" sz="2000" dirty="0" err="1"/>
              <a:t>dubplication</a:t>
            </a:r>
            <a:r>
              <a:rPr lang="pl-PL" sz="2000" dirty="0"/>
              <a:t> of </a:t>
            </a:r>
            <a:r>
              <a:rPr lang="pl-PL" sz="2000" dirty="0" err="1"/>
              <a:t>node</a:t>
            </a:r>
            <a:r>
              <a:rPr lang="pl-PL" sz="2000" dirty="0"/>
              <a:t> </a:t>
            </a:r>
            <a:r>
              <a:rPr lang="pl-PL" sz="2000" dirty="0" err="1"/>
              <a:t>coordinates</a:t>
            </a:r>
            <a:r>
              <a:rPr lang="pl-PL" sz="2000" dirty="0"/>
              <a:t>)</a:t>
            </a:r>
          </a:p>
          <a:p>
            <a:pPr>
              <a:spcBef>
                <a:spcPts val="600"/>
              </a:spcBef>
              <a:spcAft>
                <a:spcPts val="600"/>
              </a:spcAft>
              <a:buFont typeface="Wingdings" panose="05000000000000000000" pitchFamily="2" charset="2"/>
              <a:buChar char="§"/>
            </a:pPr>
            <a:r>
              <a:rPr lang="pl-PL" sz="2000" dirty="0" err="1"/>
              <a:t>Based</a:t>
            </a:r>
            <a:r>
              <a:rPr lang="pl-PL" sz="2000" dirty="0"/>
              <a:t> on </a:t>
            </a:r>
            <a:r>
              <a:rPr lang="pl-PL" sz="2000" dirty="0" err="1"/>
              <a:t>nodes</a:t>
            </a:r>
            <a:r>
              <a:rPr lang="pl-PL" sz="2000" dirty="0"/>
              <a:t> </a:t>
            </a:r>
            <a:r>
              <a:rPr lang="pl-PL" sz="2000" dirty="0" err="1"/>
              <a:t>object</a:t>
            </a:r>
            <a:r>
              <a:rPr lang="pl-PL" sz="2000" dirty="0"/>
              <a:t>, </a:t>
            </a:r>
            <a:r>
              <a:rPr lang="pl-PL" sz="2000" dirty="0" err="1"/>
              <a:t>cells</a:t>
            </a:r>
            <a:r>
              <a:rPr lang="pl-PL" sz="2000" dirty="0"/>
              <a:t> </a:t>
            </a:r>
            <a:r>
              <a:rPr lang="pl-PL" sz="2000" dirty="0" err="1"/>
              <a:t>have</a:t>
            </a:r>
            <a:r>
              <a:rPr lang="pl-PL" sz="2000" dirty="0"/>
              <a:t> </a:t>
            </a:r>
            <a:r>
              <a:rPr lang="pl-PL" sz="2000" dirty="0" err="1"/>
              <a:t>been</a:t>
            </a:r>
            <a:r>
              <a:rPr lang="pl-PL" sz="2000" dirty="0"/>
              <a:t> </a:t>
            </a:r>
            <a:r>
              <a:rPr lang="pl-PL" sz="2000" dirty="0" err="1"/>
              <a:t>created</a:t>
            </a:r>
            <a:r>
              <a:rPr lang="pl-PL" sz="2000" dirty="0"/>
              <a:t> in the GGD:</a:t>
            </a:r>
          </a:p>
          <a:p>
            <a:pPr lvl="1">
              <a:spcBef>
                <a:spcPts val="600"/>
              </a:spcBef>
              <a:spcAft>
                <a:spcPts val="600"/>
              </a:spcAft>
              <a:buFont typeface="Wingdings" panose="05000000000000000000" pitchFamily="2" charset="2"/>
              <a:buChar char="§"/>
            </a:pPr>
            <a:r>
              <a:rPr lang="pl-PL" sz="1600" i="1" dirty="0"/>
              <a:t> </a:t>
            </a:r>
            <a:r>
              <a:rPr lang="pl-PL" sz="1600" i="1" dirty="0" err="1"/>
              <a:t>grid_ggd%space</a:t>
            </a:r>
            <a:r>
              <a:rPr lang="pl-PL" sz="1600" i="1" dirty="0"/>
              <a:t>(1)%</a:t>
            </a:r>
            <a:r>
              <a:rPr lang="pl-PL" sz="1600" i="1" dirty="0" err="1"/>
              <a:t>objects_per_dimension</a:t>
            </a:r>
            <a:r>
              <a:rPr lang="pl-PL" sz="1600" i="1" dirty="0"/>
              <a:t>(1)%</a:t>
            </a:r>
            <a:r>
              <a:rPr lang="pl-PL" sz="1600" i="1" dirty="0" err="1"/>
              <a:t>object</a:t>
            </a:r>
            <a:r>
              <a:rPr lang="pl-PL" sz="1600" i="1" dirty="0"/>
              <a:t>(</a:t>
            </a:r>
            <a:r>
              <a:rPr lang="pl-PL" sz="1600" i="1" dirty="0" err="1"/>
              <a:t>iNode</a:t>
            </a:r>
            <a:r>
              <a:rPr lang="pl-PL" sz="1600" i="1" dirty="0"/>
              <a:t>)</a:t>
            </a:r>
            <a:endParaRPr lang="pl-PL" sz="2000" i="1" dirty="0"/>
          </a:p>
          <a:p>
            <a:pPr lvl="1">
              <a:spcBef>
                <a:spcPts val="600"/>
              </a:spcBef>
              <a:spcAft>
                <a:spcPts val="600"/>
              </a:spcAft>
              <a:buFont typeface="Wingdings" panose="05000000000000000000" pitchFamily="2" charset="2"/>
              <a:buChar char="§"/>
            </a:pPr>
            <a:r>
              <a:rPr lang="pl-PL" sz="1600" i="1" dirty="0"/>
              <a:t> </a:t>
            </a:r>
            <a:r>
              <a:rPr lang="pl-PL" sz="1600" i="1" dirty="0" err="1"/>
              <a:t>grid_ggd%space</a:t>
            </a:r>
            <a:r>
              <a:rPr lang="pl-PL" sz="1600" i="1" dirty="0"/>
              <a:t>(1)%</a:t>
            </a:r>
            <a:r>
              <a:rPr lang="pl-PL" sz="1600" i="1" dirty="0" err="1"/>
              <a:t>objects_per_dimension</a:t>
            </a:r>
            <a:r>
              <a:rPr lang="pl-PL" sz="1600" i="1" dirty="0"/>
              <a:t>(3)%</a:t>
            </a:r>
            <a:r>
              <a:rPr lang="pl-PL" sz="1600" i="1" dirty="0" err="1"/>
              <a:t>object</a:t>
            </a:r>
            <a:r>
              <a:rPr lang="pl-PL" sz="1600" i="1" dirty="0"/>
              <a:t>(</a:t>
            </a:r>
            <a:r>
              <a:rPr lang="pl-PL" sz="1600" i="1" dirty="0" err="1"/>
              <a:t>iCell</a:t>
            </a:r>
            <a:r>
              <a:rPr lang="pl-PL" sz="1600" i="1" dirty="0"/>
              <a:t>)</a:t>
            </a:r>
          </a:p>
          <a:p>
            <a:pPr>
              <a:spcBef>
                <a:spcPts val="600"/>
              </a:spcBef>
              <a:spcAft>
                <a:spcPts val="600"/>
              </a:spcAft>
              <a:buFont typeface="Wingdings" panose="05000000000000000000" pitchFamily="2" charset="2"/>
              <a:buChar char="§"/>
            </a:pPr>
            <a:r>
              <a:rPr lang="pl-PL" sz="2000" dirty="0"/>
              <a:t>For </a:t>
            </a:r>
            <a:r>
              <a:rPr lang="pl-PL" sz="2000" dirty="0" err="1"/>
              <a:t>now</a:t>
            </a:r>
            <a:r>
              <a:rPr lang="pl-PL" sz="2000" dirty="0"/>
              <a:t> the single </a:t>
            </a:r>
            <a:r>
              <a:rPr lang="pl-PL" sz="2000" dirty="0" err="1"/>
              <a:t>subset</a:t>
            </a:r>
            <a:r>
              <a:rPr lang="pl-PL" sz="2000" dirty="0"/>
              <a:t> </a:t>
            </a:r>
            <a:r>
              <a:rPr lang="pl-PL" sz="2000" dirty="0" err="1"/>
              <a:t>have</a:t>
            </a:r>
            <a:r>
              <a:rPr lang="pl-PL" sz="2000" dirty="0"/>
              <a:t> </a:t>
            </a:r>
            <a:r>
              <a:rPr lang="pl-PL" sz="2000" dirty="0" err="1"/>
              <a:t>been</a:t>
            </a:r>
            <a:r>
              <a:rPr lang="pl-PL" sz="2000" dirty="0"/>
              <a:t> </a:t>
            </a:r>
            <a:r>
              <a:rPr lang="pl-PL" sz="2000" dirty="0" err="1"/>
              <a:t>defined</a:t>
            </a:r>
            <a:r>
              <a:rPr lang="pl-PL" sz="2000" dirty="0"/>
              <a:t> </a:t>
            </a:r>
            <a:r>
              <a:rPr lang="pl-PL" sz="2000" dirty="0" err="1"/>
              <a:t>which</a:t>
            </a:r>
            <a:r>
              <a:rPr lang="pl-PL" sz="2000" dirty="0"/>
              <a:t> </a:t>
            </a:r>
            <a:r>
              <a:rPr lang="pl-PL" sz="2000" dirty="0" err="1"/>
              <a:t>contains</a:t>
            </a:r>
            <a:r>
              <a:rPr lang="pl-PL" sz="2000" dirty="0"/>
              <a:t> </a:t>
            </a:r>
            <a:r>
              <a:rPr lang="pl-PL" sz="2000" dirty="0" err="1"/>
              <a:t>whole</a:t>
            </a:r>
            <a:r>
              <a:rPr lang="pl-PL" sz="2000" dirty="0"/>
              <a:t> </a:t>
            </a:r>
            <a:r>
              <a:rPr lang="pl-PL" sz="2000" dirty="0" err="1"/>
              <a:t>simulation</a:t>
            </a:r>
            <a:r>
              <a:rPr lang="pl-PL" sz="2000" dirty="0"/>
              <a:t> </a:t>
            </a:r>
            <a:r>
              <a:rPr lang="pl-PL" sz="2000" dirty="0" err="1"/>
              <a:t>domain</a:t>
            </a:r>
            <a:endParaRPr lang="pl-PL" sz="2000" dirty="0"/>
          </a:p>
          <a:p>
            <a:pPr>
              <a:buFont typeface="Wingdings" panose="05000000000000000000" pitchFamily="2" charset="2"/>
              <a:buChar char="§"/>
            </a:pPr>
            <a:endParaRPr lang="pl-PL" sz="2000" dirty="0"/>
          </a:p>
          <a:p>
            <a:pPr>
              <a:buFont typeface="Wingdings" panose="05000000000000000000" pitchFamily="2" charset="2"/>
              <a:buChar char="§"/>
            </a:pPr>
            <a:endParaRPr lang="pl-PL" sz="2000" dirty="0"/>
          </a:p>
        </p:txBody>
      </p:sp>
      <p:pic>
        <p:nvPicPr>
          <p:cNvPr id="11" name="Obraz 10" descr="Obraz zawierający zrzut ekranu, ciemność&#10;&#10;Opis wygenerowany automatycznie">
            <a:extLst>
              <a:ext uri="{FF2B5EF4-FFF2-40B4-BE49-F238E27FC236}">
                <a16:creationId xmlns:a16="http://schemas.microsoft.com/office/drawing/2014/main" id="{AB822DB5-3278-BEE8-78AC-628BFF30873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937" t="14300" r="41091" b="61550"/>
          <a:stretch/>
        </p:blipFill>
        <p:spPr>
          <a:xfrm>
            <a:off x="3563888" y="3789040"/>
            <a:ext cx="4032448" cy="2649894"/>
          </a:xfrm>
          <a:prstGeom prst="rect">
            <a:avLst/>
          </a:prstGeom>
        </p:spPr>
      </p:pic>
    </p:spTree>
    <p:extLst>
      <p:ext uri="{BB962C8B-B14F-4D97-AF65-F5344CB8AC3E}">
        <p14:creationId xmlns:p14="http://schemas.microsoft.com/office/powerpoint/2010/main" val="187311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en-GB" dirty="0"/>
              <a:t>Current interface structure</a:t>
            </a:r>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a:xfrm>
            <a:off x="457200" y="1196752"/>
            <a:ext cx="8229600" cy="4896544"/>
          </a:xfrm>
        </p:spPr>
        <p:txBody>
          <a:bodyPr>
            <a:normAutofit/>
          </a:bodyPr>
          <a:lstStyle/>
          <a:p>
            <a:pPr>
              <a:spcBef>
                <a:spcPts val="600"/>
              </a:spcBef>
              <a:spcAft>
                <a:spcPts val="600"/>
              </a:spcAft>
              <a:buFont typeface="Wingdings" panose="05000000000000000000" pitchFamily="2" charset="2"/>
              <a:buChar char="§"/>
            </a:pPr>
            <a:r>
              <a:rPr lang="en-GB" sz="2000" dirty="0"/>
              <a:t>Interface also read coordinated of vertex for each cell from </a:t>
            </a:r>
            <a:r>
              <a:rPr lang="en-GB" sz="2000" b="1" dirty="0"/>
              <a:t>fort.30</a:t>
            </a:r>
            <a:r>
              <a:rPr lang="en-GB" sz="2000" dirty="0"/>
              <a:t> and save nodes (without duplication of node coordinates)</a:t>
            </a:r>
          </a:p>
          <a:p>
            <a:pPr>
              <a:spcBef>
                <a:spcPts val="600"/>
              </a:spcBef>
              <a:spcAft>
                <a:spcPts val="600"/>
              </a:spcAft>
              <a:buFont typeface="Wingdings" panose="05000000000000000000" pitchFamily="2" charset="2"/>
              <a:buChar char="§"/>
            </a:pPr>
            <a:r>
              <a:rPr lang="en-GB" sz="2000" dirty="0"/>
              <a:t>Based on nodes object, cells have been created in the GGD:</a:t>
            </a:r>
          </a:p>
          <a:p>
            <a:pPr lvl="1">
              <a:spcBef>
                <a:spcPts val="600"/>
              </a:spcBef>
              <a:spcAft>
                <a:spcPts val="600"/>
              </a:spcAft>
              <a:buFont typeface="Wingdings" panose="05000000000000000000" pitchFamily="2" charset="2"/>
              <a:buChar char="§"/>
            </a:pPr>
            <a:r>
              <a:rPr lang="en-GB" sz="1600" dirty="0"/>
              <a:t> </a:t>
            </a:r>
            <a:r>
              <a:rPr lang="en-GB" sz="1600" dirty="0" err="1"/>
              <a:t>grid_ggd%space</a:t>
            </a:r>
            <a:r>
              <a:rPr lang="en-GB" sz="1600" dirty="0"/>
              <a:t>(1)%</a:t>
            </a:r>
            <a:r>
              <a:rPr lang="en-GB" sz="1600" dirty="0" err="1"/>
              <a:t>objects_per_dimension</a:t>
            </a:r>
            <a:r>
              <a:rPr lang="en-GB" sz="1600" dirty="0"/>
              <a:t>(1)%object(</a:t>
            </a:r>
            <a:r>
              <a:rPr lang="en-GB" sz="1600" dirty="0" err="1"/>
              <a:t>iNode</a:t>
            </a:r>
            <a:r>
              <a:rPr lang="en-GB" sz="1600" dirty="0"/>
              <a:t>)</a:t>
            </a:r>
            <a:endParaRPr lang="en-GB" sz="2000" dirty="0"/>
          </a:p>
          <a:p>
            <a:pPr lvl="1">
              <a:spcBef>
                <a:spcPts val="600"/>
              </a:spcBef>
              <a:spcAft>
                <a:spcPts val="600"/>
              </a:spcAft>
              <a:buFont typeface="Wingdings" panose="05000000000000000000" pitchFamily="2" charset="2"/>
              <a:buChar char="§"/>
            </a:pPr>
            <a:r>
              <a:rPr lang="en-GB" sz="1600" dirty="0"/>
              <a:t> </a:t>
            </a:r>
            <a:r>
              <a:rPr lang="en-GB" sz="1600" dirty="0" err="1"/>
              <a:t>grid_ggd%space</a:t>
            </a:r>
            <a:r>
              <a:rPr lang="en-GB" sz="1600" dirty="0"/>
              <a:t>(1)%</a:t>
            </a:r>
            <a:r>
              <a:rPr lang="en-GB" sz="1600" dirty="0" err="1"/>
              <a:t>objects_per_dimension</a:t>
            </a:r>
            <a:r>
              <a:rPr lang="en-GB" sz="1600" dirty="0"/>
              <a:t>(3)%object(</a:t>
            </a:r>
            <a:r>
              <a:rPr lang="en-GB" sz="1600" dirty="0" err="1"/>
              <a:t>iCell</a:t>
            </a:r>
            <a:r>
              <a:rPr lang="en-GB" sz="1600" dirty="0"/>
              <a:t>)</a:t>
            </a:r>
          </a:p>
          <a:p>
            <a:pPr>
              <a:spcBef>
                <a:spcPts val="600"/>
              </a:spcBef>
              <a:spcAft>
                <a:spcPts val="600"/>
              </a:spcAft>
              <a:buFont typeface="Wingdings" panose="05000000000000000000" pitchFamily="2" charset="2"/>
              <a:buChar char="§"/>
            </a:pPr>
            <a:r>
              <a:rPr lang="en-GB" sz="2000" dirty="0"/>
              <a:t>For now the single subset have been defined which contains whole simulation domain </a:t>
            </a:r>
          </a:p>
          <a:p>
            <a:pPr>
              <a:spcBef>
                <a:spcPts val="600"/>
              </a:spcBef>
              <a:spcAft>
                <a:spcPts val="600"/>
              </a:spcAft>
              <a:buFont typeface="Wingdings" panose="05000000000000000000" pitchFamily="2" charset="2"/>
              <a:buChar char="§"/>
            </a:pPr>
            <a:r>
              <a:rPr lang="en-GB" sz="2000" dirty="0"/>
              <a:t>Interface reads all variables of plasma background from the </a:t>
            </a:r>
            <a:r>
              <a:rPr lang="en-GB" sz="2000" b="1" dirty="0"/>
              <a:t>fort.31</a:t>
            </a:r>
            <a:r>
              <a:rPr lang="en-GB" sz="2000" dirty="0"/>
              <a:t> file and put ion density, ion temperature, electron temperature, poloidal electron velocity, toroidal electron velocity, radial electron velocity, poloidal magnetic field, toroidal magnetic field and radial magnetic field components to defined subset.</a:t>
            </a:r>
          </a:p>
        </p:txBody>
      </p:sp>
    </p:spTree>
    <p:extLst>
      <p:ext uri="{BB962C8B-B14F-4D97-AF65-F5344CB8AC3E}">
        <p14:creationId xmlns:p14="http://schemas.microsoft.com/office/powerpoint/2010/main" val="387244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pl-PL" sz="3200" dirty="0"/>
              <a:t>D</a:t>
            </a:r>
            <a:r>
              <a:rPr lang="en-GB" sz="3200" dirty="0" err="1"/>
              <a:t>evelopment</a:t>
            </a:r>
            <a:r>
              <a:rPr lang="pl-PL" sz="3200" dirty="0"/>
              <a:t> </a:t>
            </a:r>
            <a:r>
              <a:rPr lang="pl-PL" sz="3200" dirty="0" err="1"/>
              <a:t>plans</a:t>
            </a:r>
            <a:endParaRPr lang="en-GB" sz="3200" dirty="0"/>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a:xfrm>
            <a:off x="683568" y="1124744"/>
            <a:ext cx="7884876" cy="4896544"/>
          </a:xfrm>
        </p:spPr>
        <p:txBody>
          <a:bodyPr>
            <a:noAutofit/>
          </a:bodyPr>
          <a:lstStyle/>
          <a:p>
            <a:pPr marL="0" indent="0">
              <a:spcBef>
                <a:spcPts val="600"/>
              </a:spcBef>
              <a:spcAft>
                <a:spcPts val="600"/>
              </a:spcAft>
              <a:buNone/>
            </a:pPr>
            <a:r>
              <a:rPr lang="en-GB" sz="2000" b="1" dirty="0"/>
              <a:t>Ongoing work</a:t>
            </a:r>
          </a:p>
          <a:p>
            <a:pPr>
              <a:spcBef>
                <a:spcPts val="600"/>
              </a:spcBef>
              <a:spcAft>
                <a:spcPts val="600"/>
              </a:spcAft>
              <a:buFont typeface="Wingdings" panose="05000000000000000000" pitchFamily="2" charset="2"/>
              <a:buChar char="§"/>
            </a:pPr>
            <a:r>
              <a:rPr lang="en-GB" sz="2000" dirty="0"/>
              <a:t>Finalisation and testing putting to IMAS routine with plasma background data</a:t>
            </a:r>
          </a:p>
          <a:p>
            <a:pPr>
              <a:spcBef>
                <a:spcPts val="600"/>
              </a:spcBef>
              <a:spcAft>
                <a:spcPts val="600"/>
              </a:spcAft>
              <a:buFont typeface="Wingdings" panose="05000000000000000000" pitchFamily="2" charset="2"/>
              <a:buChar char="§"/>
            </a:pPr>
            <a:r>
              <a:rPr lang="en-GB" sz="2000" dirty="0"/>
              <a:t>Preparation of routine for getting data form IMAS</a:t>
            </a:r>
          </a:p>
          <a:p>
            <a:pPr marL="0" indent="0">
              <a:spcBef>
                <a:spcPts val="600"/>
              </a:spcBef>
              <a:spcAft>
                <a:spcPts val="600"/>
              </a:spcAft>
              <a:buNone/>
            </a:pPr>
            <a:endParaRPr lang="en-GB" sz="2000" dirty="0"/>
          </a:p>
          <a:p>
            <a:pPr marL="0" indent="0">
              <a:spcBef>
                <a:spcPts val="600"/>
              </a:spcBef>
              <a:spcAft>
                <a:spcPts val="600"/>
              </a:spcAft>
              <a:buNone/>
            </a:pPr>
            <a:r>
              <a:rPr lang="en-GB" sz="2000" b="1" dirty="0"/>
              <a:t>Plans for beginning of 2024</a:t>
            </a:r>
          </a:p>
          <a:p>
            <a:pPr>
              <a:spcBef>
                <a:spcPts val="600"/>
              </a:spcBef>
              <a:spcAft>
                <a:spcPts val="600"/>
              </a:spcAft>
              <a:buFont typeface="Wingdings" panose="05000000000000000000" pitchFamily="2" charset="2"/>
              <a:buChar char="§"/>
            </a:pPr>
            <a:r>
              <a:rPr lang="en-GB" sz="2000" dirty="0"/>
              <a:t>Merging script with Yuri script</a:t>
            </a:r>
          </a:p>
          <a:p>
            <a:pPr>
              <a:spcBef>
                <a:spcPts val="600"/>
              </a:spcBef>
              <a:spcAft>
                <a:spcPts val="600"/>
              </a:spcAft>
              <a:buFont typeface="Wingdings" panose="05000000000000000000" pitchFamily="2" charset="2"/>
              <a:buChar char="§"/>
            </a:pPr>
            <a:r>
              <a:rPr lang="en-GB" sz="2000" dirty="0"/>
              <a:t>Definition of new subsets</a:t>
            </a:r>
          </a:p>
          <a:p>
            <a:pPr>
              <a:spcBef>
                <a:spcPts val="600"/>
              </a:spcBef>
              <a:spcAft>
                <a:spcPts val="600"/>
              </a:spcAft>
              <a:buFont typeface="Wingdings" panose="05000000000000000000" pitchFamily="2" charset="2"/>
              <a:buChar char="§"/>
            </a:pPr>
            <a:r>
              <a:rPr lang="en-GB" sz="2000" dirty="0"/>
              <a:t>Addition </a:t>
            </a:r>
            <a:r>
              <a:rPr lang="en-GB" sz="2000" dirty="0" err="1"/>
              <a:t>input.eir</a:t>
            </a:r>
            <a:r>
              <a:rPr lang="en-GB" sz="2000" dirty="0"/>
              <a:t> file for IMAS</a:t>
            </a:r>
          </a:p>
        </p:txBody>
      </p:sp>
    </p:spTree>
    <p:extLst>
      <p:ext uri="{BB962C8B-B14F-4D97-AF65-F5344CB8AC3E}">
        <p14:creationId xmlns:p14="http://schemas.microsoft.com/office/powerpoint/2010/main" val="102317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en-GB" sz="3200" dirty="0"/>
              <a:t>Possibilities of development</a:t>
            </a:r>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a:xfrm>
            <a:off x="323528" y="2420888"/>
            <a:ext cx="8686800" cy="3816424"/>
          </a:xfrm>
        </p:spPr>
        <p:txBody>
          <a:bodyPr>
            <a:normAutofit/>
          </a:bodyPr>
          <a:lstStyle/>
          <a:p>
            <a:pPr marL="0" indent="0" algn="ctr">
              <a:spcBef>
                <a:spcPts val="600"/>
              </a:spcBef>
              <a:spcAft>
                <a:spcPts val="600"/>
              </a:spcAft>
              <a:buNone/>
            </a:pPr>
            <a:r>
              <a:rPr lang="en-GB" sz="2800" b="1" dirty="0"/>
              <a:t>Thank you for attention</a:t>
            </a:r>
            <a:endParaRPr lang="en-GB" sz="2800" dirty="0"/>
          </a:p>
        </p:txBody>
      </p:sp>
    </p:spTree>
    <p:extLst>
      <p:ext uri="{BB962C8B-B14F-4D97-AF65-F5344CB8AC3E}">
        <p14:creationId xmlns:p14="http://schemas.microsoft.com/office/powerpoint/2010/main" val="709513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en-US" dirty="0"/>
              <a:t>SOLPS-ITER and EIRENE interaction</a:t>
            </a:r>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p:txBody>
          <a:bodyPr/>
          <a:lstStyle/>
          <a:p>
            <a:pPr marL="0" indent="0">
              <a:buNone/>
            </a:pPr>
            <a:r>
              <a:rPr lang="pl-PL" dirty="0"/>
              <a:t>SOLPS-ITER </a:t>
            </a:r>
            <a:r>
              <a:rPr lang="pl-PL" dirty="0" err="1"/>
              <a:t>generates</a:t>
            </a:r>
            <a:r>
              <a:rPr lang="pl-PL" dirty="0"/>
              <a:t> the </a:t>
            </a:r>
            <a:r>
              <a:rPr lang="pl-PL" dirty="0" err="1"/>
              <a:t>following</a:t>
            </a:r>
            <a:r>
              <a:rPr lang="pl-PL" dirty="0"/>
              <a:t> </a:t>
            </a:r>
            <a:r>
              <a:rPr lang="pl-PL" dirty="0" err="1"/>
              <a:t>files</a:t>
            </a:r>
            <a:endParaRPr lang="pl-PL" dirty="0"/>
          </a:p>
          <a:p>
            <a:pPr lvl="1">
              <a:buFont typeface="Wingdings" panose="05000000000000000000" pitchFamily="2" charset="2"/>
              <a:buChar char="q"/>
            </a:pPr>
            <a:r>
              <a:rPr lang="pl-PL" dirty="0">
                <a:solidFill>
                  <a:srgbClr val="00B050"/>
                </a:solidFill>
              </a:rPr>
              <a:t>Fort.30 </a:t>
            </a:r>
            <a:r>
              <a:rPr lang="pl-PL" dirty="0"/>
              <a:t>– B2.5 </a:t>
            </a:r>
            <a:r>
              <a:rPr lang="pl-PL" dirty="0" err="1"/>
              <a:t>grid</a:t>
            </a:r>
            <a:r>
              <a:rPr lang="pl-PL" dirty="0"/>
              <a:t> data</a:t>
            </a:r>
          </a:p>
          <a:p>
            <a:pPr lvl="4">
              <a:buFont typeface="Arial" panose="020B0604020202020204" pitchFamily="34" charset="0"/>
              <a:buChar char="•"/>
            </a:pPr>
            <a:r>
              <a:rPr lang="pl-PL" dirty="0" err="1"/>
              <a:t>Mesh</a:t>
            </a:r>
            <a:r>
              <a:rPr lang="pl-PL" dirty="0"/>
              <a:t> </a:t>
            </a:r>
            <a:r>
              <a:rPr lang="pl-PL" dirty="0" err="1"/>
              <a:t>cell</a:t>
            </a:r>
            <a:r>
              <a:rPr lang="pl-PL" dirty="0"/>
              <a:t> </a:t>
            </a:r>
            <a:r>
              <a:rPr lang="pl-PL" dirty="0" err="1"/>
              <a:t>size</a:t>
            </a:r>
            <a:r>
              <a:rPr lang="pl-PL" dirty="0"/>
              <a:t>, numer of </a:t>
            </a:r>
            <a:r>
              <a:rPr lang="pl-PL" dirty="0" err="1"/>
              <a:t>cuts</a:t>
            </a:r>
            <a:r>
              <a:rPr lang="pl-PL" dirty="0"/>
              <a:t> and </a:t>
            </a:r>
            <a:r>
              <a:rPr lang="pl-PL" dirty="0" err="1"/>
              <a:t>cuts</a:t>
            </a:r>
            <a:r>
              <a:rPr lang="pl-PL" dirty="0"/>
              <a:t> index</a:t>
            </a:r>
          </a:p>
          <a:p>
            <a:pPr lvl="4">
              <a:buFont typeface="Arial" panose="020B0604020202020204" pitchFamily="34" charset="0"/>
              <a:buChar char="•"/>
            </a:pPr>
            <a:r>
              <a:rPr lang="pl-PL" dirty="0"/>
              <a:t>R,Z </a:t>
            </a:r>
            <a:r>
              <a:rPr lang="pl-PL" dirty="0" err="1"/>
              <a:t>coordinates</a:t>
            </a:r>
            <a:r>
              <a:rPr lang="pl-PL" dirty="0"/>
              <a:t> of 4 </a:t>
            </a:r>
            <a:r>
              <a:rPr lang="pl-PL" dirty="0" err="1"/>
              <a:t>vertexes</a:t>
            </a:r>
            <a:r>
              <a:rPr lang="pl-PL" dirty="0"/>
              <a:t> of cel for </a:t>
            </a:r>
            <a:r>
              <a:rPr lang="pl-PL" dirty="0" err="1"/>
              <a:t>each</a:t>
            </a:r>
            <a:r>
              <a:rPr lang="pl-PL" dirty="0"/>
              <a:t> </a:t>
            </a:r>
            <a:r>
              <a:rPr lang="pl-PL" dirty="0" err="1"/>
              <a:t>cell</a:t>
            </a:r>
            <a:endParaRPr lang="pl-PL" dirty="0"/>
          </a:p>
          <a:p>
            <a:pPr lvl="1">
              <a:buFont typeface="Wingdings" panose="05000000000000000000" pitchFamily="2" charset="2"/>
              <a:buChar char="q"/>
            </a:pPr>
            <a:r>
              <a:rPr lang="pl-PL" dirty="0">
                <a:solidFill>
                  <a:srgbClr val="00B050"/>
                </a:solidFill>
              </a:rPr>
              <a:t>Fort.31</a:t>
            </a:r>
            <a:r>
              <a:rPr lang="pl-PL" dirty="0"/>
              <a:t> – B2.5 </a:t>
            </a:r>
            <a:r>
              <a:rPr lang="pl-PL" dirty="0" err="1"/>
              <a:t>plasma</a:t>
            </a:r>
            <a:r>
              <a:rPr lang="pl-PL" dirty="0"/>
              <a:t> </a:t>
            </a:r>
            <a:r>
              <a:rPr lang="pl-PL" dirty="0" err="1"/>
              <a:t>background</a:t>
            </a:r>
            <a:r>
              <a:rPr lang="pl-PL" dirty="0"/>
              <a:t> data</a:t>
            </a:r>
          </a:p>
          <a:p>
            <a:pPr lvl="4">
              <a:buFont typeface="Arial" panose="020B0604020202020204" pitchFamily="34" charset="0"/>
              <a:buChar char="•"/>
            </a:pPr>
            <a:r>
              <a:rPr lang="pl-PL" dirty="0"/>
              <a:t>23 </a:t>
            </a:r>
            <a:r>
              <a:rPr lang="pl-PL" dirty="0" err="1"/>
              <a:t>variables</a:t>
            </a:r>
            <a:r>
              <a:rPr lang="pl-PL" dirty="0"/>
              <a:t> of </a:t>
            </a:r>
            <a:r>
              <a:rPr lang="pl-PL" dirty="0" err="1"/>
              <a:t>plasma</a:t>
            </a:r>
            <a:r>
              <a:rPr lang="pl-PL" dirty="0"/>
              <a:t> </a:t>
            </a:r>
            <a:r>
              <a:rPr lang="pl-PL" dirty="0" err="1"/>
              <a:t>background</a:t>
            </a:r>
            <a:r>
              <a:rPr lang="pl-PL" dirty="0"/>
              <a:t> for </a:t>
            </a:r>
            <a:r>
              <a:rPr lang="pl-PL" dirty="0" err="1"/>
              <a:t>each</a:t>
            </a:r>
            <a:r>
              <a:rPr lang="pl-PL" dirty="0"/>
              <a:t> </a:t>
            </a:r>
            <a:r>
              <a:rPr lang="pl-PL" dirty="0" err="1"/>
              <a:t>cell</a:t>
            </a:r>
            <a:r>
              <a:rPr lang="pl-PL" dirty="0"/>
              <a:t>: </a:t>
            </a:r>
            <a:r>
              <a:rPr lang="pl-PL" dirty="0" err="1"/>
              <a:t>ion</a:t>
            </a:r>
            <a:r>
              <a:rPr lang="pl-PL" dirty="0"/>
              <a:t> </a:t>
            </a:r>
            <a:r>
              <a:rPr lang="pl-PL" dirty="0" err="1"/>
              <a:t>density</a:t>
            </a:r>
            <a:r>
              <a:rPr lang="pl-PL" dirty="0"/>
              <a:t>, </a:t>
            </a:r>
            <a:r>
              <a:rPr lang="pl-PL" dirty="0" err="1"/>
              <a:t>poloidal</a:t>
            </a:r>
            <a:r>
              <a:rPr lang="pl-PL" dirty="0"/>
              <a:t>, </a:t>
            </a:r>
            <a:r>
              <a:rPr lang="pl-PL" dirty="0" err="1"/>
              <a:t>radial</a:t>
            </a:r>
            <a:r>
              <a:rPr lang="pl-PL" dirty="0"/>
              <a:t> and </a:t>
            </a:r>
            <a:r>
              <a:rPr lang="pl-PL" dirty="0" err="1"/>
              <a:t>toroidal</a:t>
            </a:r>
            <a:r>
              <a:rPr lang="pl-PL" dirty="0"/>
              <a:t> </a:t>
            </a:r>
            <a:r>
              <a:rPr lang="pl-PL" dirty="0" err="1"/>
              <a:t>velocities</a:t>
            </a:r>
            <a:r>
              <a:rPr lang="pl-PL" dirty="0"/>
              <a:t>, </a:t>
            </a:r>
            <a:r>
              <a:rPr lang="pl-PL" dirty="0" err="1"/>
              <a:t>electron</a:t>
            </a:r>
            <a:r>
              <a:rPr lang="pl-PL" dirty="0"/>
              <a:t> and </a:t>
            </a:r>
            <a:r>
              <a:rPr lang="pl-PL" dirty="0" err="1"/>
              <a:t>ion</a:t>
            </a:r>
            <a:r>
              <a:rPr lang="pl-PL" dirty="0"/>
              <a:t> </a:t>
            </a:r>
            <a:r>
              <a:rPr lang="pl-PL" dirty="0" err="1"/>
              <a:t>temperature</a:t>
            </a:r>
            <a:r>
              <a:rPr lang="pl-PL" dirty="0"/>
              <a:t>, etc. </a:t>
            </a:r>
          </a:p>
          <a:p>
            <a:pPr lvl="1">
              <a:buFont typeface="Wingdings" panose="05000000000000000000" pitchFamily="2" charset="2"/>
              <a:buChar char="q"/>
            </a:pPr>
            <a:r>
              <a:rPr lang="pl-PL" dirty="0">
                <a:solidFill>
                  <a:srgbClr val="00B050"/>
                </a:solidFill>
              </a:rPr>
              <a:t>Fort.33 </a:t>
            </a:r>
            <a:r>
              <a:rPr lang="pl-PL" dirty="0"/>
              <a:t>– EIRENE </a:t>
            </a:r>
            <a:r>
              <a:rPr lang="pl-PL" dirty="0" err="1"/>
              <a:t>grid</a:t>
            </a:r>
            <a:r>
              <a:rPr lang="pl-PL" dirty="0"/>
              <a:t> </a:t>
            </a:r>
            <a:r>
              <a:rPr lang="pl-PL" dirty="0" err="1"/>
              <a:t>nodes</a:t>
            </a:r>
            <a:endParaRPr lang="pl-PL" dirty="0"/>
          </a:p>
          <a:p>
            <a:pPr lvl="1">
              <a:buFont typeface="Wingdings" panose="05000000000000000000" pitchFamily="2" charset="2"/>
              <a:buChar char="q"/>
            </a:pPr>
            <a:r>
              <a:rPr lang="pl-PL" dirty="0">
                <a:solidFill>
                  <a:srgbClr val="00B050"/>
                </a:solidFill>
              </a:rPr>
              <a:t>Fort.34 </a:t>
            </a:r>
            <a:r>
              <a:rPr lang="pl-PL" dirty="0"/>
              <a:t>– EIRENE </a:t>
            </a:r>
            <a:r>
              <a:rPr lang="pl-PL" dirty="0" err="1"/>
              <a:t>grid</a:t>
            </a:r>
            <a:r>
              <a:rPr lang="pl-PL" dirty="0"/>
              <a:t> </a:t>
            </a:r>
            <a:r>
              <a:rPr lang="pl-PL" dirty="0" err="1"/>
              <a:t>triangles</a:t>
            </a:r>
            <a:endParaRPr lang="pl-PL" dirty="0"/>
          </a:p>
          <a:p>
            <a:pPr lvl="1">
              <a:buFont typeface="Wingdings" panose="05000000000000000000" pitchFamily="2" charset="2"/>
              <a:buChar char="q"/>
            </a:pPr>
            <a:r>
              <a:rPr lang="pl-PL" dirty="0">
                <a:solidFill>
                  <a:srgbClr val="00B050"/>
                </a:solidFill>
              </a:rPr>
              <a:t>Fort.35 </a:t>
            </a:r>
            <a:r>
              <a:rPr lang="pl-PL" dirty="0"/>
              <a:t>– EIRENE </a:t>
            </a:r>
            <a:r>
              <a:rPr lang="pl-PL" dirty="0" err="1"/>
              <a:t>grid</a:t>
            </a:r>
            <a:r>
              <a:rPr lang="pl-PL" dirty="0"/>
              <a:t> triangle </a:t>
            </a:r>
            <a:r>
              <a:rPr lang="pl-PL" dirty="0" err="1"/>
              <a:t>neigthbours</a:t>
            </a:r>
            <a:endParaRPr lang="pl-PL" dirty="0"/>
          </a:p>
          <a:p>
            <a:pPr lvl="1">
              <a:buFont typeface="Wingdings" panose="05000000000000000000" pitchFamily="2" charset="2"/>
              <a:buChar char="q"/>
            </a:pPr>
            <a:r>
              <a:rPr lang="pl-PL" dirty="0" err="1"/>
              <a:t>Input.eir</a:t>
            </a:r>
            <a:r>
              <a:rPr lang="pl-PL" dirty="0"/>
              <a:t> – Set of </a:t>
            </a:r>
            <a:r>
              <a:rPr lang="pl-PL" dirty="0" err="1"/>
              <a:t>parameters</a:t>
            </a:r>
            <a:r>
              <a:rPr lang="pl-PL" dirty="0"/>
              <a:t> for </a:t>
            </a:r>
            <a:r>
              <a:rPr lang="pl-PL" dirty="0" err="1"/>
              <a:t>models</a:t>
            </a:r>
            <a:r>
              <a:rPr lang="pl-PL" dirty="0"/>
              <a:t> and </a:t>
            </a:r>
            <a:r>
              <a:rPr lang="pl-PL" dirty="0" err="1"/>
              <a:t>boundaries</a:t>
            </a:r>
            <a:r>
              <a:rPr lang="pl-PL" dirty="0"/>
              <a:t> </a:t>
            </a:r>
          </a:p>
        </p:txBody>
      </p:sp>
    </p:spTree>
    <p:extLst>
      <p:ext uri="{BB962C8B-B14F-4D97-AF65-F5344CB8AC3E}">
        <p14:creationId xmlns:p14="http://schemas.microsoft.com/office/powerpoint/2010/main" val="155637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8920-396F-4B12-4ADB-4AD82898AE53}"/>
              </a:ext>
            </a:extLst>
          </p:cNvPr>
          <p:cNvSpPr>
            <a:spLocks noGrp="1"/>
          </p:cNvSpPr>
          <p:nvPr>
            <p:ph type="title"/>
          </p:nvPr>
        </p:nvSpPr>
        <p:spPr/>
        <p:txBody>
          <a:bodyPr/>
          <a:lstStyle/>
          <a:p>
            <a:r>
              <a:rPr lang="pl-PL" sz="3200" dirty="0"/>
              <a:t>Notes</a:t>
            </a:r>
            <a:endParaRPr lang="en-US" sz="3200" dirty="0"/>
          </a:p>
        </p:txBody>
      </p:sp>
      <p:sp>
        <p:nvSpPr>
          <p:cNvPr id="3" name="Content Placeholder 2">
            <a:extLst>
              <a:ext uri="{FF2B5EF4-FFF2-40B4-BE49-F238E27FC236}">
                <a16:creationId xmlns:a16="http://schemas.microsoft.com/office/drawing/2014/main" id="{FC3B63D4-8C65-4C44-7EF9-44B57EE6E817}"/>
              </a:ext>
            </a:extLst>
          </p:cNvPr>
          <p:cNvSpPr>
            <a:spLocks noGrp="1"/>
          </p:cNvSpPr>
          <p:nvPr>
            <p:ph idx="1"/>
          </p:nvPr>
        </p:nvSpPr>
        <p:spPr>
          <a:xfrm>
            <a:off x="323528" y="1340768"/>
            <a:ext cx="8686800" cy="4896544"/>
          </a:xfrm>
        </p:spPr>
        <p:txBody>
          <a:bodyPr>
            <a:normAutofit/>
          </a:bodyPr>
          <a:lstStyle/>
          <a:p>
            <a:pPr marL="0" indent="0">
              <a:spcBef>
                <a:spcPts val="600"/>
              </a:spcBef>
              <a:spcAft>
                <a:spcPts val="600"/>
              </a:spcAft>
              <a:buNone/>
            </a:pPr>
            <a:r>
              <a:rPr lang="pl-PL" sz="2000" b="1" dirty="0"/>
              <a:t>Notes:</a:t>
            </a:r>
          </a:p>
          <a:p>
            <a:pPr>
              <a:spcBef>
                <a:spcPts val="600"/>
              </a:spcBef>
              <a:spcAft>
                <a:spcPts val="600"/>
              </a:spcAft>
              <a:buFont typeface="Wingdings" panose="05000000000000000000" pitchFamily="2" charset="2"/>
              <a:buChar char="§"/>
            </a:pPr>
            <a:r>
              <a:rPr lang="pl-PL" sz="2000" dirty="0" err="1"/>
              <a:t>What</a:t>
            </a:r>
            <a:r>
              <a:rPr lang="pl-PL" sz="2000" dirty="0"/>
              <a:t> </a:t>
            </a:r>
            <a:r>
              <a:rPr lang="pl-PL" sz="2000" dirty="0" err="1"/>
              <a:t>are</a:t>
            </a:r>
            <a:r>
              <a:rPr lang="pl-PL" sz="2000" dirty="0"/>
              <a:t> EIRENE </a:t>
            </a:r>
            <a:r>
              <a:rPr lang="pl-PL" sz="2000" dirty="0" err="1"/>
              <a:t>requirements</a:t>
            </a:r>
            <a:r>
              <a:rPr lang="pl-PL" sz="2000" dirty="0"/>
              <a:t>/</a:t>
            </a:r>
            <a:r>
              <a:rPr lang="pl-PL" sz="2000" dirty="0" err="1"/>
              <a:t>needs</a:t>
            </a:r>
            <a:r>
              <a:rPr lang="pl-PL" sz="2000" dirty="0"/>
              <a:t> for </a:t>
            </a:r>
            <a:r>
              <a:rPr lang="pl-PL" sz="2000" dirty="0" err="1"/>
              <a:t>subset</a:t>
            </a:r>
            <a:r>
              <a:rPr lang="pl-PL" sz="2000" dirty="0"/>
              <a:t> </a:t>
            </a:r>
            <a:r>
              <a:rPr lang="pl-PL" sz="2000" dirty="0" err="1"/>
              <a:t>division</a:t>
            </a:r>
            <a:r>
              <a:rPr lang="pl-PL" sz="2000" dirty="0"/>
              <a:t> of data?</a:t>
            </a:r>
          </a:p>
          <a:p>
            <a:pPr>
              <a:spcBef>
                <a:spcPts val="600"/>
              </a:spcBef>
              <a:spcAft>
                <a:spcPts val="600"/>
              </a:spcAft>
              <a:buFont typeface="Wingdings" panose="05000000000000000000" pitchFamily="2" charset="2"/>
              <a:buChar char="§"/>
            </a:pPr>
            <a:endParaRPr lang="pl-PL" sz="2000" dirty="0"/>
          </a:p>
          <a:p>
            <a:pPr>
              <a:spcBef>
                <a:spcPts val="600"/>
              </a:spcBef>
              <a:spcAft>
                <a:spcPts val="600"/>
              </a:spcAft>
              <a:buFont typeface="Wingdings" panose="05000000000000000000" pitchFamily="2" charset="2"/>
              <a:buChar char="§"/>
            </a:pPr>
            <a:r>
              <a:rPr lang="pl-PL" sz="2000" dirty="0" err="1"/>
              <a:t>Which</a:t>
            </a:r>
            <a:r>
              <a:rPr lang="pl-PL" sz="2000" dirty="0"/>
              <a:t> </a:t>
            </a:r>
            <a:r>
              <a:rPr lang="pl-PL" sz="2000" dirty="0" err="1"/>
              <a:t>variables</a:t>
            </a:r>
            <a:r>
              <a:rPr lang="pl-PL" sz="2000" dirty="0"/>
              <a:t> of </a:t>
            </a:r>
            <a:r>
              <a:rPr lang="pl-PL" sz="2000" dirty="0" err="1"/>
              <a:t>plasma</a:t>
            </a:r>
            <a:r>
              <a:rPr lang="pl-PL" sz="2000" dirty="0"/>
              <a:t> </a:t>
            </a:r>
            <a:r>
              <a:rPr lang="pl-PL" sz="2000" dirty="0" err="1"/>
              <a:t>background</a:t>
            </a:r>
            <a:r>
              <a:rPr lang="pl-PL" sz="2000" dirty="0"/>
              <a:t> from the fort.31 file </a:t>
            </a:r>
            <a:r>
              <a:rPr lang="pl-PL" sz="2000" dirty="0" err="1"/>
              <a:t>are</a:t>
            </a:r>
            <a:r>
              <a:rPr lang="pl-PL" sz="2000" dirty="0"/>
              <a:t> </a:t>
            </a:r>
            <a:r>
              <a:rPr lang="pl-PL" sz="2000" dirty="0" err="1"/>
              <a:t>needed</a:t>
            </a:r>
            <a:endParaRPr lang="pl-PL" sz="2000" dirty="0"/>
          </a:p>
          <a:p>
            <a:pPr>
              <a:spcBef>
                <a:spcPts val="600"/>
              </a:spcBef>
              <a:spcAft>
                <a:spcPts val="600"/>
              </a:spcAft>
              <a:buFont typeface="Wingdings" panose="05000000000000000000" pitchFamily="2" charset="2"/>
              <a:buChar char="§"/>
            </a:pPr>
            <a:endParaRPr lang="pl-PL" sz="2000" dirty="0"/>
          </a:p>
          <a:p>
            <a:pPr>
              <a:spcBef>
                <a:spcPts val="600"/>
              </a:spcBef>
              <a:spcAft>
                <a:spcPts val="600"/>
              </a:spcAft>
              <a:buFont typeface="Wingdings" panose="05000000000000000000" pitchFamily="2" charset="2"/>
              <a:buChar char="§"/>
            </a:pPr>
            <a:r>
              <a:rPr lang="pl-PL" sz="2000" dirty="0" err="1"/>
              <a:t>Is</a:t>
            </a:r>
            <a:r>
              <a:rPr lang="pl-PL" sz="2000" dirty="0"/>
              <a:t> </a:t>
            </a:r>
            <a:r>
              <a:rPr lang="pl-PL" sz="2000" dirty="0" err="1"/>
              <a:t>there</a:t>
            </a:r>
            <a:r>
              <a:rPr lang="pl-PL" sz="2000" dirty="0"/>
              <a:t> a </a:t>
            </a:r>
            <a:r>
              <a:rPr lang="pl-PL" sz="2000" dirty="0" err="1"/>
              <a:t>need</a:t>
            </a:r>
            <a:r>
              <a:rPr lang="pl-PL" sz="2000" dirty="0"/>
              <a:t> of </a:t>
            </a:r>
            <a:r>
              <a:rPr lang="pl-PL" sz="2000" dirty="0" err="1"/>
              <a:t>recovering</a:t>
            </a:r>
            <a:r>
              <a:rPr lang="pl-PL" sz="2000" dirty="0"/>
              <a:t> fort.30 file </a:t>
            </a:r>
            <a:r>
              <a:rPr lang="pl-PL" sz="2000" dirty="0" err="1"/>
              <a:t>or</a:t>
            </a:r>
            <a:r>
              <a:rPr lang="pl-PL" sz="2000" dirty="0"/>
              <a:t> fort.31 </a:t>
            </a:r>
            <a:r>
              <a:rPr lang="pl-PL" sz="2000" dirty="0" err="1"/>
              <a:t>now</a:t>
            </a:r>
            <a:r>
              <a:rPr lang="pl-PL" sz="2000" dirty="0"/>
              <a:t>? (in the </a:t>
            </a:r>
            <a:r>
              <a:rPr lang="pl-PL" sz="2000" dirty="0" err="1"/>
              <a:t>future</a:t>
            </a:r>
            <a:r>
              <a:rPr lang="pl-PL" sz="2000" dirty="0"/>
              <a:t> no)</a:t>
            </a:r>
          </a:p>
          <a:p>
            <a:pPr>
              <a:spcBef>
                <a:spcPts val="600"/>
              </a:spcBef>
              <a:spcAft>
                <a:spcPts val="600"/>
              </a:spcAft>
              <a:buFont typeface="Wingdings" panose="05000000000000000000" pitchFamily="2" charset="2"/>
              <a:buChar char="§"/>
            </a:pPr>
            <a:endParaRPr lang="pl-PL" sz="2000" dirty="0"/>
          </a:p>
          <a:p>
            <a:pPr>
              <a:spcBef>
                <a:spcPts val="600"/>
              </a:spcBef>
              <a:spcAft>
                <a:spcPts val="600"/>
              </a:spcAft>
              <a:buFont typeface="Wingdings" panose="05000000000000000000" pitchFamily="2" charset="2"/>
              <a:buChar char="§"/>
            </a:pPr>
            <a:r>
              <a:rPr lang="pl-PL" sz="2000" dirty="0" err="1"/>
              <a:t>What</a:t>
            </a:r>
            <a:r>
              <a:rPr lang="pl-PL" sz="2000" dirty="0"/>
              <a:t> </a:t>
            </a:r>
            <a:r>
              <a:rPr lang="pl-PL" sz="2000" dirty="0" err="1"/>
              <a:t>kind</a:t>
            </a:r>
            <a:r>
              <a:rPr lang="pl-PL" sz="2000" dirty="0"/>
              <a:t> of data from </a:t>
            </a:r>
            <a:r>
              <a:rPr lang="pl-PL" sz="2000" dirty="0" err="1"/>
              <a:t>input.eir</a:t>
            </a:r>
            <a:r>
              <a:rPr lang="pl-PL" sz="2000" dirty="0"/>
              <a:t> </a:t>
            </a:r>
            <a:r>
              <a:rPr lang="pl-PL" sz="2000" dirty="0" err="1"/>
              <a:t>are</a:t>
            </a:r>
            <a:r>
              <a:rPr lang="pl-PL" sz="2000" dirty="0"/>
              <a:t> </a:t>
            </a:r>
            <a:r>
              <a:rPr lang="pl-PL" sz="2000" dirty="0" err="1"/>
              <a:t>needed</a:t>
            </a:r>
            <a:r>
              <a:rPr lang="pl-PL" sz="2000" dirty="0"/>
              <a:t>?</a:t>
            </a:r>
          </a:p>
          <a:p>
            <a:pPr>
              <a:spcBef>
                <a:spcPts val="600"/>
              </a:spcBef>
              <a:spcAft>
                <a:spcPts val="600"/>
              </a:spcAft>
              <a:buFont typeface="Wingdings" panose="05000000000000000000" pitchFamily="2" charset="2"/>
              <a:buChar char="§"/>
            </a:pPr>
            <a:endParaRPr lang="pl-PL" sz="2000" dirty="0"/>
          </a:p>
          <a:p>
            <a:pPr>
              <a:spcBef>
                <a:spcPts val="600"/>
              </a:spcBef>
              <a:spcAft>
                <a:spcPts val="600"/>
              </a:spcAft>
              <a:buFont typeface="Wingdings" panose="05000000000000000000" pitchFamily="2" charset="2"/>
              <a:buChar char="§"/>
            </a:pPr>
            <a:endParaRPr lang="pl-PL" sz="2000" dirty="0"/>
          </a:p>
        </p:txBody>
      </p:sp>
    </p:spTree>
    <p:extLst>
      <p:ext uri="{BB962C8B-B14F-4D97-AF65-F5344CB8AC3E}">
        <p14:creationId xmlns:p14="http://schemas.microsoft.com/office/powerpoint/2010/main" val="498388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4997</TotalTime>
  <Words>695</Words>
  <Application>Microsoft Office PowerPoint</Application>
  <PresentationFormat>Pokaz na ekranie (4:3)</PresentationFormat>
  <Paragraphs>78</Paragraphs>
  <Slides>11</Slides>
  <Notes>2</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Calibri</vt:lpstr>
      <vt:lpstr>Wingdings</vt:lpstr>
      <vt:lpstr>Office Theme</vt:lpstr>
      <vt:lpstr>SOLPS-EIRENE IMAS interface status</vt:lpstr>
      <vt:lpstr>Layout</vt:lpstr>
      <vt:lpstr>Layout</vt:lpstr>
      <vt:lpstr>Current interface structure</vt:lpstr>
      <vt:lpstr>Current interface structure</vt:lpstr>
      <vt:lpstr>Development plans</vt:lpstr>
      <vt:lpstr>Possibilities of development</vt:lpstr>
      <vt:lpstr>SOLPS-ITER and EIRENE interaction</vt:lpstr>
      <vt:lpstr>Notes</vt:lpstr>
      <vt:lpstr>General Grid Structure</vt:lpstr>
      <vt:lpstr>SOLPS-ITER and EIRENE interaction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Beaton,Will</dc:creator>
  <cp:lastModifiedBy>Piotr Chmielewski</cp:lastModifiedBy>
  <cp:revision>14</cp:revision>
  <cp:lastPrinted>2014-10-16T14:51:28Z</cp:lastPrinted>
  <dcterms:created xsi:type="dcterms:W3CDTF">2021-12-22T14:31:42Z</dcterms:created>
  <dcterms:modified xsi:type="dcterms:W3CDTF">2023-12-14T16:04:54Z</dcterms:modified>
</cp:coreProperties>
</file>