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329" r:id="rId4"/>
    <p:sldId id="328" r:id="rId5"/>
    <p:sldId id="324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60019"/>
    <a:srgbClr val="0000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73" d="100"/>
          <a:sy n="73" d="100"/>
        </p:scale>
        <p:origin x="84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24/01/2024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24/01/2024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989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79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meeting/participate/id/bk6OvB6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934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24</a:t>
            </a:r>
            <a:r>
              <a:rPr lang="en-GB" sz="2800" b="0" dirty="0" smtClean="0"/>
              <a:t>/01/2024 </a:t>
            </a:r>
            <a:r>
              <a:rPr lang="en-GB" sz="2800" b="0" dirty="0" smtClean="0"/>
              <a:t>– </a:t>
            </a:r>
            <a:r>
              <a:rPr lang="en-GB" sz="2800" b="0" dirty="0" smtClean="0"/>
              <a:t>TCVX23 Validation update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" y="833437"/>
            <a:ext cx="86201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Annual meeting 2024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Proposal: hold annual in-person TSVV3 meeting in </a:t>
            </a:r>
            <a:r>
              <a:rPr lang="en-US" b="1" dirty="0" smtClean="0">
                <a:solidFill>
                  <a:srgbClr val="E60019"/>
                </a:solidFill>
              </a:rPr>
              <a:t>Leuven</a:t>
            </a:r>
            <a:r>
              <a:rPr lang="en-US" dirty="0" smtClean="0"/>
              <a:t> sometime in </a:t>
            </a:r>
            <a:r>
              <a:rPr lang="en-US" b="1" dirty="0" smtClean="0">
                <a:solidFill>
                  <a:srgbClr val="E60019"/>
                </a:solidFill>
              </a:rPr>
              <a:t>June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Doodle sent </a:t>
            </a:r>
            <a:r>
              <a:rPr lang="en-US" dirty="0"/>
              <a:t>this morning: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doodle.com/meeting/participate/id/bk6OvB6a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Planning for 3 days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Mondays = “Monday am to Wednesday pm”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Wednesdays = “Wednesday am to Friday pm”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2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time </a:t>
            </a:r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03489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Asked for possibility to extend allocation on A3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Feedback a priori positive (to be confirmed) =&gt; </a:t>
            </a:r>
            <a:r>
              <a:rPr lang="en-US" sz="1600" dirty="0" smtClean="0"/>
              <a:t>150 </a:t>
            </a:r>
            <a:r>
              <a:rPr lang="en-US" sz="1600" dirty="0" err="1" smtClean="0"/>
              <a:t>knode.hours</a:t>
            </a:r>
            <a:r>
              <a:rPr lang="en-US" sz="1600" dirty="0" smtClean="0"/>
              <a:t> requested</a:t>
            </a:r>
            <a:endParaRPr lang="en-US" sz="1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337" y="1599669"/>
            <a:ext cx="2924934" cy="314173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635646"/>
            <a:ext cx="3017520" cy="312801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167380" y="137218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Marconi – A3</a:t>
            </a:r>
            <a:endParaRPr lang="fr-FR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5787455" y="137218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Leonardo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082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646387"/>
              </p:ext>
            </p:extLst>
          </p:nvPr>
        </p:nvGraphicFramePr>
        <p:xfrm>
          <a:off x="394002" y="528072"/>
          <a:ext cx="8138438" cy="3770214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new input on pinboard since last meeting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12688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64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88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29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85831"/>
                  </a:ext>
                </a:extLst>
              </a:tr>
              <a:tr h="1193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  <a:tr h="78191">
                <a:tc>
                  <a:txBody>
                    <a:bodyPr/>
                    <a:lstStyle/>
                    <a:p>
                      <a:endParaRPr lang="fr-FR" sz="6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594039"/>
                  </a:ext>
                </a:extLst>
              </a:tr>
              <a:tr h="327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983100"/>
                  </a:ext>
                </a:extLst>
              </a:tr>
              <a:tr h="78191">
                <a:tc>
                  <a:txBody>
                    <a:bodyPr/>
                    <a:lstStyle/>
                    <a:p>
                      <a:endParaRPr lang="fr-FR" sz="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84489"/>
                  </a:ext>
                </a:extLst>
              </a:tr>
              <a:tr h="7819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32291"/>
                  </a:ext>
                </a:extLst>
              </a:tr>
              <a:tr h="78191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7611"/>
                  </a:ext>
                </a:extLst>
              </a:tr>
              <a:tr h="7819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0" y="4262597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indico.euro-fusion.org/event/2935/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937" y="833437"/>
            <a:ext cx="86201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6802</TotalTime>
  <Words>204</Words>
  <Application>Microsoft Office PowerPoint</Application>
  <PresentationFormat>Affichage à l'écran (16:9)</PresentationFormat>
  <Paragraphs>30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Thème Office</vt:lpstr>
      <vt:lpstr>TSVV3 – Regular advancement meeting 24/01/2024 – TCVX23 Validation update Project news</vt:lpstr>
      <vt:lpstr>Today’s meeting agenda</vt:lpstr>
      <vt:lpstr>Annual meeting 2024</vt:lpstr>
      <vt:lpstr>Marconi time usage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312</cp:revision>
  <cp:lastPrinted>2014-10-16T14:51:28Z</cp:lastPrinted>
  <dcterms:created xsi:type="dcterms:W3CDTF">2021-03-22T08:41:36Z</dcterms:created>
  <dcterms:modified xsi:type="dcterms:W3CDTF">2024-01-24T10:36:39Z</dcterms:modified>
</cp:coreProperties>
</file>