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329" r:id="rId4"/>
    <p:sldId id="330" r:id="rId5"/>
    <p:sldId id="328" r:id="rId6"/>
    <p:sldId id="324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E60019"/>
    <a:srgbClr val="0000FF"/>
    <a:srgbClr val="E3E3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84988" autoAdjust="0"/>
  </p:normalViewPr>
  <p:slideViewPr>
    <p:cSldViewPr showGuides="1">
      <p:cViewPr varScale="1">
        <p:scale>
          <a:sx n="73" d="100"/>
          <a:sy n="73" d="100"/>
        </p:scale>
        <p:origin x="16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21/02/2024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21/02/2024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989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464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795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79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journal/index.html#Document3699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sers.euro-fusion.org/webapps/pinboard/EFDA-JET/conference/index.html#Document37137" TargetMode="External"/><Relationship Id="rId4" Type="http://schemas.openxmlformats.org/officeDocument/2006/relationships/hyperlink" Target="http://users.euro-fusion.org/webapps/pinboard/EFDA-JET/conference/index.html#Document3723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93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21</a:t>
            </a:r>
            <a:r>
              <a:rPr lang="en-GB" sz="2800" b="0" dirty="0" smtClean="0"/>
              <a:t>/02/2024 </a:t>
            </a:r>
            <a:r>
              <a:rPr lang="en-GB" sz="2800" b="0" dirty="0" smtClean="0"/>
              <a:t>– </a:t>
            </a:r>
            <a:r>
              <a:rPr lang="en-GB" sz="2800" b="0" dirty="0" smtClean="0"/>
              <a:t>Edge transport barriers modelling</a:t>
            </a:r>
            <a:r>
              <a:rPr lang="en-GB" sz="2800" b="0" dirty="0"/>
              <a:t/>
            </a:r>
            <a:br>
              <a:rPr lang="en-GB" sz="2800" b="0" dirty="0"/>
            </a:br>
            <a:r>
              <a:rPr lang="en-GB" sz="2800" b="0" i="1" dirty="0" smtClean="0"/>
              <a:t>Project </a:t>
            </a:r>
            <a:r>
              <a:rPr lang="en-GB" sz="2800" b="0" i="1" dirty="0" smtClean="0"/>
              <a:t>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43" y="915566"/>
            <a:ext cx="8856984" cy="351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Annual meeting 2024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Date chosen based on Doodle poll: </a:t>
            </a:r>
            <a:r>
              <a:rPr lang="en-GB" b="1" dirty="0">
                <a:solidFill>
                  <a:srgbClr val="FF0000"/>
                </a:solidFill>
              </a:rPr>
              <a:t>Wednesday 29</a:t>
            </a:r>
            <a:r>
              <a:rPr lang="en-GB" b="1" baseline="30000" dirty="0">
                <a:solidFill>
                  <a:srgbClr val="FF0000"/>
                </a:solidFill>
              </a:rPr>
              <a:t>th</a:t>
            </a:r>
            <a:r>
              <a:rPr lang="en-GB" b="1" dirty="0">
                <a:solidFill>
                  <a:srgbClr val="FF0000"/>
                </a:solidFill>
              </a:rPr>
              <a:t> to Friday </a:t>
            </a:r>
            <a:r>
              <a:rPr lang="en-GB" b="1" dirty="0" smtClean="0">
                <a:solidFill>
                  <a:srgbClr val="FF0000"/>
                </a:solidFill>
              </a:rPr>
              <a:t>31</a:t>
            </a:r>
            <a:r>
              <a:rPr lang="en-GB" b="1" baseline="30000" dirty="0" smtClean="0">
                <a:solidFill>
                  <a:srgbClr val="FF0000"/>
                </a:solidFill>
              </a:rPr>
              <a:t>st </a:t>
            </a:r>
            <a:r>
              <a:rPr lang="en-GB" b="1" dirty="0" smtClean="0">
                <a:solidFill>
                  <a:srgbClr val="FF0000"/>
                </a:solidFill>
              </a:rPr>
              <a:t>of May</a:t>
            </a:r>
            <a:endParaRPr lang="en-US" dirty="0" smtClean="0">
              <a:solidFill>
                <a:srgbClr val="FF0000"/>
              </a:solidFill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Venue: KU Leuven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You can prepare your missions on IMS for validation</a:t>
            </a:r>
          </a:p>
        </p:txBody>
      </p:sp>
    </p:spTree>
    <p:extLst>
      <p:ext uri="{BB962C8B-B14F-4D97-AF65-F5344CB8AC3E}">
        <p14:creationId xmlns:p14="http://schemas.microsoft.com/office/powerpoint/2010/main" val="252320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Monitoring of codes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568952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GB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GB" dirty="0" smtClean="0"/>
              <a:t>Feedback (even “no change”) by March 11</a:t>
            </a:r>
            <a:r>
              <a:rPr lang="en-GB" baseline="30000" dirty="0" smtClean="0"/>
              <a:t>th</a:t>
            </a:r>
            <a:r>
              <a:rPr lang="en-GB" dirty="0" smtClean="0"/>
              <a:t> please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764990"/>
            <a:ext cx="7188060" cy="172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1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/>
              <a:t>Marconi computing time </a:t>
            </a:r>
            <a:r>
              <a:rPr lang="en-US" dirty="0" smtClean="0"/>
              <a:t>cycle 8</a:t>
            </a:r>
            <a:endParaRPr lang="en-US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203489" y="2158013"/>
            <a:ext cx="8568952" cy="273630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New </a:t>
            </a:r>
            <a:r>
              <a:rPr lang="en-US" dirty="0"/>
              <a:t>projects are </a:t>
            </a:r>
            <a:r>
              <a:rPr lang="en-US" b="1" dirty="0" smtClean="0">
                <a:solidFill>
                  <a:srgbClr val="FF0000"/>
                </a:solidFill>
              </a:rPr>
              <a:t>FUA38_TSVV3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Skylake</a:t>
            </a:r>
            <a:r>
              <a:rPr lang="en-US" b="1" dirty="0">
                <a:solidFill>
                  <a:srgbClr val="FF0000"/>
                </a:solidFill>
              </a:rPr>
              <a:t>) </a:t>
            </a:r>
            <a:r>
              <a:rPr lang="en-US" dirty="0"/>
              <a:t>and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FUAL8_TSVV3 </a:t>
            </a:r>
            <a:r>
              <a:rPr lang="en-US" b="1" dirty="0">
                <a:solidFill>
                  <a:srgbClr val="FF0000"/>
                </a:solidFill>
              </a:rPr>
              <a:t>(GPU)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Officially started on </a:t>
            </a:r>
            <a:r>
              <a:rPr lang="en-US" b="1" dirty="0">
                <a:solidFill>
                  <a:srgbClr val="0000FF"/>
                </a:solidFill>
              </a:rPr>
              <a:t>March 1</a:t>
            </a:r>
            <a:r>
              <a:rPr lang="en-US" b="1" baseline="30000" dirty="0">
                <a:solidFill>
                  <a:srgbClr val="0000FF"/>
                </a:solidFill>
              </a:rPr>
              <a:t>st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 smtClean="0"/>
              <a:t>Will request </a:t>
            </a:r>
            <a:r>
              <a:rPr lang="en-US" i="1" dirty="0" smtClean="0"/>
              <a:t>$WORK </a:t>
            </a:r>
            <a:r>
              <a:rPr lang="en-US" dirty="0"/>
              <a:t>directories </a:t>
            </a:r>
            <a:r>
              <a:rPr lang="en-US" dirty="0" smtClean="0"/>
              <a:t>to be transferred</a:t>
            </a:r>
            <a:endParaRPr lang="en-US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sz="105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/>
              <a:t>Users not automatically moved to new projects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Doing it on request in order to keep list of users clean and up-to-date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en-US" dirty="0"/>
              <a:t>Please </a:t>
            </a:r>
            <a:r>
              <a:rPr lang="en-US" b="1" dirty="0">
                <a:solidFill>
                  <a:srgbClr val="FF0000"/>
                </a:solidFill>
              </a:rPr>
              <a:t>contact me if you want access to the projects resources</a:t>
            </a:r>
            <a:r>
              <a:rPr lang="en-US" dirty="0"/>
              <a:t>, specifying which </a:t>
            </a:r>
            <a:r>
              <a:rPr lang="en-US" dirty="0" smtClean="0"/>
              <a:t>project</a:t>
            </a:r>
            <a:endParaRPr lang="en-US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498628"/>
              </p:ext>
            </p:extLst>
          </p:nvPr>
        </p:nvGraphicFramePr>
        <p:xfrm>
          <a:off x="442974" y="597376"/>
          <a:ext cx="837749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81">
                  <a:extLst>
                    <a:ext uri="{9D8B030D-6E8A-4147-A177-3AD203B41FA5}">
                      <a16:colId xmlns:a16="http://schemas.microsoft.com/office/drawing/2014/main" val="1067130729"/>
                    </a:ext>
                  </a:extLst>
                </a:gridCol>
                <a:gridCol w="1464151">
                  <a:extLst>
                    <a:ext uri="{9D8B030D-6E8A-4147-A177-3AD203B41FA5}">
                      <a16:colId xmlns:a16="http://schemas.microsoft.com/office/drawing/2014/main" val="147590034"/>
                    </a:ext>
                  </a:extLst>
                </a:gridCol>
                <a:gridCol w="1537359">
                  <a:extLst>
                    <a:ext uri="{9D8B030D-6E8A-4147-A177-3AD203B41FA5}">
                      <a16:colId xmlns:a16="http://schemas.microsoft.com/office/drawing/2014/main" val="1011364599"/>
                    </a:ext>
                  </a:extLst>
                </a:gridCol>
                <a:gridCol w="1830189">
                  <a:extLst>
                    <a:ext uri="{9D8B030D-6E8A-4147-A177-3AD203B41FA5}">
                      <a16:colId xmlns:a16="http://schemas.microsoft.com/office/drawing/2014/main" val="1993950857"/>
                    </a:ext>
                  </a:extLst>
                </a:gridCol>
                <a:gridCol w="1788818">
                  <a:extLst>
                    <a:ext uri="{9D8B030D-6E8A-4147-A177-3AD203B41FA5}">
                      <a16:colId xmlns:a16="http://schemas.microsoft.com/office/drawing/2014/main" val="1409778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Requested</a:t>
                      </a:r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(full </a:t>
                      </a:r>
                      <a:r>
                        <a:rPr lang="fr-FR" dirty="0" err="1" smtClean="0"/>
                        <a:t>year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Allocated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until</a:t>
                      </a:r>
                      <a:r>
                        <a:rPr lang="fr-FR" dirty="0" smtClean="0"/>
                        <a:t> July 31st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Difference</a:t>
                      </a:r>
                      <a:r>
                        <a:rPr lang="fr-FR" baseline="0" dirty="0" smtClean="0"/>
                        <a:t> (vs 5/12 of </a:t>
                      </a:r>
                      <a:r>
                        <a:rPr lang="fr-FR" baseline="0" dirty="0" err="1" smtClean="0"/>
                        <a:t>request</a:t>
                      </a:r>
                      <a:r>
                        <a:rPr lang="fr-FR" baseline="0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Cycle 7 x 5/12 (for </a:t>
                      </a:r>
                      <a:r>
                        <a:rPr lang="fr-FR" dirty="0" err="1" smtClean="0"/>
                        <a:t>comparison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624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Skylake</a:t>
                      </a:r>
                      <a:r>
                        <a:rPr lang="fr-FR" dirty="0" smtClean="0"/>
                        <a:t> (A3)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2,575,000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625,000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FF0000"/>
                          </a:solidFill>
                        </a:rPr>
                        <a:t>-40%</a:t>
                      </a:r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581,250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793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GPU</a:t>
                      </a:r>
                      <a:r>
                        <a:rPr lang="fr-FR" baseline="0" dirty="0" smtClean="0"/>
                        <a:t> (Leonardo)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90,000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37,500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rgbClr val="00B050"/>
                          </a:solidFill>
                        </a:rPr>
                        <a:t>0%</a:t>
                      </a:r>
                      <a:endParaRPr lang="fr-FR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40,000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95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26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ACH </a:t>
            </a:r>
            <a:r>
              <a:rPr lang="en-US" dirty="0" err="1" smtClean="0"/>
              <a:t>workplan</a:t>
            </a:r>
            <a:r>
              <a:rPr lang="en-US" dirty="0" smtClean="0"/>
              <a:t> | 20/09/2023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31935"/>
              </p:ext>
            </p:extLst>
          </p:nvPr>
        </p:nvGraphicFramePr>
        <p:xfrm>
          <a:off x="394002" y="669639"/>
          <a:ext cx="8138438" cy="4230092"/>
        </p:xfrm>
        <a:graphic>
          <a:graphicData uri="http://schemas.openxmlformats.org/drawingml/2006/table">
            <a:tbl>
              <a:tblPr/>
              <a:tblGrid>
                <a:gridCol w="8138438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H-mode physics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Zholobenko et al : 2nd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February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2024 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36998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231452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r>
                        <a:rPr lang="fr-FR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Tokamak H-mode edge-SOL global turbulence simulations with an electromagnetic, transcollisional drift-fluid model</a:t>
                      </a:r>
                      <a:endParaRPr lang="fr-FR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51085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Nuclear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Fusion, 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06570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32711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EPS abstract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375921"/>
                  </a:ext>
                </a:extLst>
              </a:tr>
              <a:tr h="96251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 Zholobenko et al : 14th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February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2024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37238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3893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Validated GRILLIX Simulations of Edge/SOL Turbulence in H-mode and X-Point Radiator Detached Conditions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7486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50th EPS Conference on Plasma Physics (EPS 2024), Salamanca, Spain, 8th July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304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6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70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M Wiesenberger et al : 9th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February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2024 | </a:t>
                      </a:r>
                      <a:r>
                        <a:rPr lang="fr-FR" sz="14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37137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864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5"/>
                        </a:rPr>
                        <a:t>: Effects of plasma resistivity in FELTOR simulations of three-dimensional full-F gyro-fluid turbulence</a:t>
                      </a:r>
                      <a:endParaRPr lang="en-US" sz="14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088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50th EPS Conference on Plasma Physics (EPS 2024), Salamanca, Spain, 8th July 2024.</a:t>
                      </a:r>
                    </a:p>
                  </a:txBody>
                  <a:tcPr marL="50800" marR="508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429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8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343" y="915566"/>
            <a:ext cx="8856984" cy="3514264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TCVX23 Validation update  | 24/01/2024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72000" y="4157667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indico.euro-fusion.org/event/2937/</a:t>
            </a:r>
            <a:r>
              <a:rPr lang="fr-FR" dirty="0" smtClean="0"/>
              <a:t> </a:t>
            </a:r>
            <a:r>
              <a:rPr lang="fr-FR" dirty="0" smtClean="0"/>
              <a:t>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6878</TotalTime>
  <Words>428</Words>
  <Application>Microsoft Office PowerPoint</Application>
  <PresentationFormat>Affichage à l'écran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Thème Office</vt:lpstr>
      <vt:lpstr>TSVV3 – Regular advancement meeting 21/02/2024 – Edge transport barriers modelling Project news</vt:lpstr>
      <vt:lpstr>Today’s meeting agenda</vt:lpstr>
      <vt:lpstr>Annual meeting 2024</vt:lpstr>
      <vt:lpstr>Monitoring of codes</vt:lpstr>
      <vt:lpstr>Marconi computing time cycle 8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327</cp:revision>
  <cp:lastPrinted>2014-10-16T14:51:28Z</cp:lastPrinted>
  <dcterms:created xsi:type="dcterms:W3CDTF">2021-03-22T08:41:36Z</dcterms:created>
  <dcterms:modified xsi:type="dcterms:W3CDTF">2024-02-21T10:33:02Z</dcterms:modified>
</cp:coreProperties>
</file>