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9" r:id="rId3"/>
    <p:sldId id="330" r:id="rId4"/>
    <p:sldId id="328" r:id="rId5"/>
    <p:sldId id="324" r:id="rId6"/>
    <p:sldId id="294" r:id="rId7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MAIN Patrick 207314" initials="TP2" lastIdx="1" clrIdx="0">
    <p:extLst>
      <p:ext uri="{19B8F6BF-5375-455C-9EA6-DF929625EA0E}">
        <p15:presenceInfo xmlns:p15="http://schemas.microsoft.com/office/powerpoint/2012/main" userId="S-1-5-21-1801674531-299502267-839522115-1657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E60019"/>
    <a:srgbClr val="0000FF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3979" autoAdjust="0"/>
  </p:normalViewPr>
  <p:slideViewPr>
    <p:cSldViewPr showGuides="1">
      <p:cViewPr varScale="1">
        <p:scale>
          <a:sx n="84" d="100"/>
          <a:sy n="84" d="100"/>
        </p:scale>
        <p:origin x="40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17/04/2024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‹N°›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17/04/2024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294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6464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2795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97983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55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  <a:r>
              <a:rPr lang="en-US" smtClean="0"/>
              <a:t>of presenter</a:t>
            </a:r>
            <a:endParaRPr lang="en-US" dirty="0" smtClean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smtClean="0"/>
              <a:t>Name of presenter | Conference | Venue | Date </a:t>
            </a:r>
            <a:r>
              <a:rPr lang="en-GB" smtClean="0"/>
              <a:t>| Page </a:t>
            </a:r>
            <a:fld id="{6A6D9FA1-99C7-4910-8E32-B85D378B0060}" type="slidenum">
              <a:rPr lang="en-GB" smtClean="0"/>
              <a:pPr algn="r"/>
              <a:t>‹N°›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17/04/2024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euro-fusion.org/webapps/pinboard/EFDA-JET/journal/index.html#Document37566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sers.euro-fusion.org/webapps/pinboard/EFDA-JET/journal/index.html#Document37650" TargetMode="External"/><Relationship Id="rId4" Type="http://schemas.openxmlformats.org/officeDocument/2006/relationships/hyperlink" Target="http://users.euro-fusion.org/webapps/pinboard/EFDA-JET/journal/index.html#Document3764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dico.euro-fusion.org/event/294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TSVV3 – Regular advancement meeting</a:t>
            </a:r>
            <a:br>
              <a:rPr lang="en-GB" dirty="0" smtClean="0"/>
            </a:br>
            <a:r>
              <a:rPr lang="en-GB" sz="2800" b="0" dirty="0" smtClean="0"/>
              <a:t>17</a:t>
            </a:r>
            <a:r>
              <a:rPr lang="en-GB" sz="2800" b="0" dirty="0" smtClean="0"/>
              <a:t>/04/2024 – TCVX23 progress update</a:t>
            </a:r>
            <a:r>
              <a:rPr lang="en-GB" sz="2800" b="0" dirty="0"/>
              <a:t/>
            </a:r>
            <a:br>
              <a:rPr lang="en-GB" sz="2800" b="0" dirty="0"/>
            </a:br>
            <a:r>
              <a:rPr lang="en-GB" sz="2800" b="0" i="1" dirty="0" smtClean="0"/>
              <a:t>Project news</a:t>
            </a:r>
            <a:endParaRPr lang="en-GB" b="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P. Tamain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</a:t>
            </a:r>
            <a:r>
              <a:rPr lang="en-US" dirty="0" smtClean="0"/>
              <a:t>TCVX23 progress update | 17/04/2024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699542"/>
            <a:ext cx="7463044" cy="3940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37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In-person workshop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</a:t>
            </a:r>
            <a:r>
              <a:rPr lang="en-US" dirty="0" smtClean="0"/>
              <a:t>TCVX23 progress update | 17/04/2024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3</a:t>
            </a:fld>
            <a:endParaRPr lang="en-GB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79512" y="627534"/>
            <a:ext cx="8568952" cy="3725492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GB" dirty="0" smtClean="0"/>
              <a:t>Reminder: Leuven, May 29</a:t>
            </a:r>
            <a:r>
              <a:rPr lang="en-GB" baseline="30000" dirty="0" smtClean="0"/>
              <a:t>th</a:t>
            </a:r>
            <a:r>
              <a:rPr lang="en-GB" dirty="0" smtClean="0"/>
              <a:t> – 31</a:t>
            </a:r>
            <a:r>
              <a:rPr lang="en-GB" baseline="30000" dirty="0" smtClean="0"/>
              <a:t>st</a:t>
            </a:r>
            <a:endParaRPr lang="en-GB" dirty="0" smtClean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GB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GB" dirty="0" err="1" smtClean="0"/>
              <a:t>Wouter</a:t>
            </a:r>
            <a:r>
              <a:rPr lang="en-GB" dirty="0" smtClean="0"/>
              <a:t> should send invitation letter</a:t>
            </a: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GB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GB" dirty="0" smtClean="0"/>
              <a:t>Agenda being defined but count on following skeleton: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Wednesday &amp; Thursday: 8:30 – 17:30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Friday: 8:30 – 15:00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GB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GB" dirty="0" smtClean="0"/>
              <a:t>No TSVV3 bi-weekly meeting until then (would be redundant)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0512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</a:t>
            </a:r>
            <a:r>
              <a:rPr lang="en-US" dirty="0" smtClean="0"/>
              <a:t>TCVX23 progress update | 17/04/2024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4</a:t>
            </a:fld>
            <a:endParaRPr lang="en-GB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ACH review</a:t>
            </a:r>
            <a:endParaRPr lang="en-US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203489" y="771550"/>
            <a:ext cx="8568952" cy="2736304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Code ROs have received request from Denis </a:t>
            </a:r>
            <a:r>
              <a:rPr lang="en-US" dirty="0" err="1" smtClean="0"/>
              <a:t>Kalupin</a:t>
            </a:r>
            <a:r>
              <a:rPr lang="en-US" dirty="0" smtClean="0"/>
              <a:t> to provide feedback on ACHs</a:t>
            </a:r>
            <a:endParaRPr lang="en-US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sz="1050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Please answer as far as you were concerned by the hubs, so mainly HPC hubs for all of you (EPFL and Barcelona)</a:t>
            </a: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I will answer concerning the Poznan (IMAS) and VTT (data) hubs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6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Latest publications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ACH </a:t>
            </a:r>
            <a:r>
              <a:rPr lang="en-US" dirty="0" err="1" smtClean="0"/>
              <a:t>workplan</a:t>
            </a:r>
            <a:r>
              <a:rPr lang="en-US" dirty="0" smtClean="0"/>
              <a:t> | 20/09/2023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5</a:t>
            </a:fld>
            <a:endParaRPr lang="en-GB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298950" y="599806"/>
            <a:ext cx="851223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90504"/>
              </p:ext>
            </p:extLst>
          </p:nvPr>
        </p:nvGraphicFramePr>
        <p:xfrm>
          <a:off x="394002" y="669639"/>
          <a:ext cx="8138438" cy="3676372"/>
        </p:xfrm>
        <a:graphic>
          <a:graphicData uri="http://schemas.openxmlformats.org/drawingml/2006/table">
            <a:tbl>
              <a:tblPr/>
              <a:tblGrid>
                <a:gridCol w="8138438">
                  <a:extLst>
                    <a:ext uri="{9D8B030D-6E8A-4147-A177-3AD203B41FA5}">
                      <a16:colId xmlns:a16="http://schemas.microsoft.com/office/drawing/2014/main" val="154887986"/>
                    </a:ext>
                  </a:extLst>
                </a:gridCol>
              </a:tblGrid>
              <a:tr h="1440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HDG:</a:t>
                      </a:r>
                      <a:r>
                        <a:rPr lang="it-IT" sz="18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density regimes with</a:t>
                      </a:r>
                      <a:r>
                        <a:rPr lang="it-IT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fluid neutrals model</a:t>
                      </a:r>
                      <a:endParaRPr lang="it-IT" sz="1800" b="1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9766" marR="49766" marT="12442" marB="124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569487"/>
                  </a:ext>
                </a:extLst>
              </a:tr>
              <a:tr h="144011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I. </a:t>
                      </a:r>
                      <a:r>
                        <a:rPr lang="en-US" sz="14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Kudashev</a:t>
                      </a:r>
                      <a:r>
                        <a:rPr lang="en-US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et al : 11th March 2024 | </a:t>
                      </a:r>
                      <a:r>
                        <a:rPr lang="en-US" sz="14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DocumentID</a:t>
                      </a:r>
                      <a:r>
                        <a:rPr lang="en-US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: 37566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051085"/>
                  </a:ext>
                </a:extLst>
              </a:tr>
              <a:tr h="144011">
                <a:tc>
                  <a:txBody>
                    <a:bodyPr/>
                    <a:lstStyle/>
                    <a:p>
                      <a:r>
                        <a:rPr lang="en-US" sz="1400" u="sng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3"/>
                        </a:rPr>
                        <a:t>: Global particle buildup simulations with gas puff scan. Application to WEST discharge</a:t>
                      </a:r>
                      <a:endParaRPr lang="en-US" sz="140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306570"/>
                  </a:ext>
                </a:extLst>
              </a:tr>
              <a:tr h="144011"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Journal : </a:t>
                      </a:r>
                      <a:r>
                        <a:rPr lang="fr-FR" sz="14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Frontiers</a:t>
                      </a:r>
                      <a:r>
                        <a:rPr lang="fr-FR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in </a:t>
                      </a:r>
                      <a:r>
                        <a:rPr lang="fr-FR" sz="14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Physics</a:t>
                      </a:r>
                      <a:r>
                        <a:rPr lang="fr-FR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, .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32711"/>
                  </a:ext>
                </a:extLst>
              </a:tr>
              <a:tr h="1440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b="1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9766" marR="49766" marT="12442" marB="124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655451"/>
                  </a:ext>
                </a:extLst>
              </a:tr>
              <a:tr h="1440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Power flux sharing and dr_sep (GBS)</a:t>
                      </a:r>
                      <a:endParaRPr lang="it-IT" sz="1800" b="1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9766" marR="49766" marT="12442" marB="124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375921"/>
                  </a:ext>
                </a:extLst>
              </a:tr>
              <a:tr h="96251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K Lim et al : 26th March 2024 | </a:t>
                      </a:r>
                      <a:r>
                        <a:rPr lang="en-US" sz="14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DocumentID</a:t>
                      </a:r>
                      <a:r>
                        <a:rPr lang="en-US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: 37643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38934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u="sng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4"/>
                        </a:rPr>
                        <a:t>: Predictive power-sharing scaling law in double-null L-mode plasmas</a:t>
                      </a:r>
                      <a:endParaRPr lang="en-US" sz="140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74868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Journal : 0 - Please choose a journal, .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30415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6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8705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HDG: impact of </a:t>
                      </a:r>
                      <a:r>
                        <a:rPr lang="fr-FR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space</a:t>
                      </a: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varying</a:t>
                      </a: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transport coefficients on plasma </a:t>
                      </a:r>
                      <a:r>
                        <a:rPr lang="fr-FR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equilibrium</a:t>
                      </a:r>
                      <a:endParaRPr lang="fr-FR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86471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I </a:t>
                      </a:r>
                      <a:r>
                        <a:rPr lang="en-US" sz="14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Kudashev</a:t>
                      </a:r>
                      <a:r>
                        <a:rPr lang="en-US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et al : 30th March 2024 | </a:t>
                      </a:r>
                      <a:r>
                        <a:rPr lang="en-US" sz="14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DocumentID</a:t>
                      </a:r>
                      <a:r>
                        <a:rPr lang="en-US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: 37650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08894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u="sng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5"/>
                        </a:rPr>
                        <a:t>: Impact of variable perpendicular transport coefficients in WEST simulations using SolEdge-HDG</a:t>
                      </a:r>
                      <a:endParaRPr lang="en-US" sz="140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032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Journal : IEEE Transactions on Plasma Science, .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429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188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</a:t>
            </a:r>
            <a:r>
              <a:rPr lang="en-US" dirty="0" smtClean="0"/>
              <a:t>TCVX23 progress update | 17/04/2024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6</a:t>
            </a:fld>
            <a:endParaRPr lang="en-GB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699542"/>
            <a:ext cx="7463044" cy="3940048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572000" y="4157667"/>
            <a:ext cx="446449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Upload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presentations</a:t>
            </a:r>
            <a:r>
              <a:rPr lang="fr-FR" dirty="0"/>
              <a:t> on </a:t>
            </a:r>
            <a:r>
              <a:rPr lang="fr-FR" dirty="0">
                <a:hlinkClick r:id="rId4"/>
              </a:rPr>
              <a:t>https://indico.euro-fusion.org/event/2941</a:t>
            </a:r>
            <a:r>
              <a:rPr lang="fr-FR" dirty="0" smtClean="0">
                <a:hlinkClick r:id="rId4"/>
              </a:rPr>
              <a:t>/</a:t>
            </a:r>
            <a:r>
              <a:rPr lang="fr-FR" dirty="0" smtClean="0"/>
              <a:t> </a:t>
            </a:r>
            <a:r>
              <a:rPr lang="fr-FR" dirty="0" smtClean="0"/>
              <a:t>or </a:t>
            </a:r>
            <a:r>
              <a:rPr lang="fr-FR" dirty="0" err="1" smtClean="0"/>
              <a:t>send</a:t>
            </a:r>
            <a:r>
              <a:rPr lang="fr-FR" dirty="0" smtClean="0"/>
              <a:t> to me </a:t>
            </a:r>
            <a:r>
              <a:rPr lang="fr-FR" dirty="0" err="1" smtClean="0"/>
              <a:t>please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995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 (1)</Template>
  <TotalTime>10147</TotalTime>
  <Words>353</Words>
  <Application>Microsoft Office PowerPoint</Application>
  <PresentationFormat>Affichage à l'écran (16:9)</PresentationFormat>
  <Paragraphs>45</Paragraphs>
  <Slides>6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Verdana</vt:lpstr>
      <vt:lpstr>Wingdings</vt:lpstr>
      <vt:lpstr>Thème Office</vt:lpstr>
      <vt:lpstr>TSVV3 – Regular advancement meeting 17/04/2024 – TCVX23 progress update Project news</vt:lpstr>
      <vt:lpstr>Today’s meeting agenda</vt:lpstr>
      <vt:lpstr>In-person workshop</vt:lpstr>
      <vt:lpstr>ACH review</vt:lpstr>
      <vt:lpstr>Latest publications</vt:lpstr>
      <vt:lpstr>Today’s meeting agenda</vt:lpstr>
    </vt:vector>
  </TitlesOfParts>
  <Company>CEA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TAMAIN Patrick</dc:creator>
  <cp:lastModifiedBy>TAMAIN Patrick 207314</cp:lastModifiedBy>
  <cp:revision>346</cp:revision>
  <cp:lastPrinted>2014-10-16T14:51:28Z</cp:lastPrinted>
  <dcterms:created xsi:type="dcterms:W3CDTF">2021-03-22T08:41:36Z</dcterms:created>
  <dcterms:modified xsi:type="dcterms:W3CDTF">2024-04-19T12:29:24Z</dcterms:modified>
</cp:coreProperties>
</file>