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351"/>
    <p:restoredTop sz="94670"/>
  </p:normalViewPr>
  <p:slideViewPr>
    <p:cSldViewPr snapToGrid="0" snapToObjects="1">
      <p:cViewPr>
        <p:scale>
          <a:sx n="81" d="100"/>
          <a:sy n="81" d="100"/>
        </p:scale>
        <p:origin x="808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D89AD9-17B7-074D-8E93-292B360C9F73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DABC9-5422-1741-A123-7F3BCD8FB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21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image1.png" descr="EUROFUSION PowerPoint MASTER DECKBLATT.png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60649"/>
            <a:ext cx="12192000" cy="6419089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7381" y="2348880"/>
            <a:ext cx="11329259" cy="1296144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27381" y="4293096"/>
            <a:ext cx="5856651" cy="432048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207434" y="-457200"/>
            <a:ext cx="14351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/>
          </a:p>
        </p:txBody>
      </p:sp>
      <p:sp>
        <p:nvSpPr>
          <p:cNvPr id="11" name="Rectangle 10"/>
          <p:cNvSpPr/>
          <p:nvPr userDrawn="1"/>
        </p:nvSpPr>
        <p:spPr>
          <a:xfrm>
            <a:off x="7632172" y="5661248"/>
            <a:ext cx="4224469" cy="9361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800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24307044" y="40252897"/>
            <a:ext cx="13233195" cy="178164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24510244" y="40405297"/>
            <a:ext cx="13233195" cy="178164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24713444" y="40557697"/>
            <a:ext cx="13233195" cy="178164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24916644" y="40710097"/>
            <a:ext cx="13233195" cy="178164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7056107" y="5805264"/>
            <a:ext cx="4813579" cy="648072"/>
            <a:chOff x="18230283" y="40396912"/>
            <a:chExt cx="9924896" cy="1781641"/>
          </a:xfrm>
        </p:grpSpPr>
        <p:sp>
          <p:nvSpPr>
            <p:cNvPr id="24" name="Rectangle 23"/>
            <p:cNvSpPr/>
            <p:nvPr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kern="1200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5" name="Picture 24" descr="EuropeanFlag-stars.eps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sp>
        <p:nvSpPr>
          <p:cNvPr id="27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023659" y="5759500"/>
            <a:ext cx="1727167" cy="905669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82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804BC-E937-6A40-92E8-DA7CC46EC3C6}" type="datetime1">
              <a:rPr lang="sv-SE" smtClean="0"/>
              <a:t>2020-04-21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05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Drag picture to placeholder or click icon to add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2EE35-6D45-7F4C-9BB3-382A6A103E2E}" type="datetime1">
              <a:rPr lang="sv-SE" smtClean="0"/>
              <a:t>2020-04-21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951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9EB0-6708-1F4B-AF1F-031DF046E1BC}" type="datetime1">
              <a:rPr lang="sv-SE" smtClean="0"/>
              <a:t>2020-04-21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925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2B43-98E1-3F4F-89AA-78E3079AC08D}" type="datetime1">
              <a:rPr lang="sv-SE" smtClean="0"/>
              <a:t>2020-04-21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929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  <a:effectLst/>
            </a:endParaRPr>
          </a:p>
        </p:txBody>
      </p:sp>
      <p:pic>
        <p:nvPicPr>
          <p:cNvPr id="8" name="Picture 7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2546" y="116632"/>
            <a:ext cx="554930" cy="4657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098" y="116633"/>
            <a:ext cx="10550770" cy="446075"/>
          </a:xfrm>
        </p:spPr>
        <p:txBody>
          <a:bodyPr>
            <a:noAutofit/>
          </a:bodyPr>
          <a:lstStyle>
            <a:lvl1pPr>
              <a:defRPr sz="3200" b="1"/>
            </a:lvl1pPr>
          </a:lstStyle>
          <a:p>
            <a:r>
              <a:rPr lang="sv-SE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098" y="1280160"/>
            <a:ext cx="11167376" cy="4896803"/>
          </a:xfrm>
        </p:spPr>
        <p:txBody>
          <a:bodyPr/>
          <a:lstStyle>
            <a:lvl1pPr>
              <a:defRPr sz="2600"/>
            </a:lvl1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36098" y="6356350"/>
            <a:ext cx="2743200" cy="365125"/>
          </a:xfrm>
        </p:spPr>
        <p:txBody>
          <a:bodyPr/>
          <a:lstStyle/>
          <a:p>
            <a:fld id="{C46435F6-DE02-964D-A7CE-08B93192980B}" type="datetime1">
              <a:rPr lang="sv-SE" smtClean="0"/>
              <a:t>2020-04-21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86" y="6356350"/>
            <a:ext cx="4114800" cy="365125"/>
          </a:xfrm>
        </p:spPr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60274" y="6356350"/>
            <a:ext cx="2743200" cy="365125"/>
          </a:xfrm>
        </p:spPr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075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8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10058400" cy="4572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2776"/>
            <a:ext cx="10972800" cy="4896544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3392" y="6545238"/>
            <a:ext cx="10986971" cy="26813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smtClean="0"/>
              <a:t>Jonsson</a:t>
            </a:r>
            <a:endParaRPr lang="en-GB" dirty="0"/>
          </a:p>
        </p:txBody>
      </p:sp>
      <p:pic>
        <p:nvPicPr>
          <p:cNvPr id="4" name="Picture 3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2545" y="116632"/>
            <a:ext cx="610929" cy="46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37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D9F8-EE78-1248-85D7-7DEF5CE24348}" type="datetime1">
              <a:rPr lang="sv-SE" smtClean="0"/>
              <a:t>2020-04-21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77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5EF82-F614-9C41-BED2-DEF0198C83B9}" type="datetime1">
              <a:rPr lang="sv-SE" smtClean="0"/>
              <a:t>2020-04-21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038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64A4A-6F6D-9B4A-82CC-2C9F653CAF6B}" type="datetime1">
              <a:rPr lang="sv-SE" smtClean="0"/>
              <a:t>2020-04-21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80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8F860-C881-2E4F-BA28-2DE243A637B8}" type="datetime1">
              <a:rPr lang="sv-SE" smtClean="0"/>
              <a:t>2020-04-21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097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35EFE-D4DF-6B4D-A0D2-F084BF98F511}" type="datetime1">
              <a:rPr lang="sv-SE" smtClean="0"/>
              <a:t>2020-04-21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23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C0DE2-07BC-B445-BF95-5B89B523FF74}" type="datetime1">
              <a:rPr lang="sv-SE" smtClean="0"/>
              <a:t>2020-04-21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513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08AFB-6572-4D46-8E19-A00F4DF2A6E3}" type="datetime1">
              <a:rPr lang="sv-SE" smtClean="0"/>
              <a:t>2020-04-21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971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61" r:id="rId3"/>
    <p:sldLayoutId id="2147483649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portal.eufus.eu/documentation/ITM/imports/imp3/public/ETS_VV/VandV_Proposals.pdf" TargetMode="External"/><Relationship Id="rId3" Type="http://schemas.openxmlformats.org/officeDocument/2006/relationships/hyperlink" Target="https://portal.eufus.eu/documentation/ITM/imports/imp3/public/ETS_VV/BenchmarkAstra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users.euro-fusion.org/iterphysicswiki/index.php/List_of_ETS-6_releases#ETS_6.2.1_3.25.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WIMAS-2 Weekly Meeting, 22 April 2020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65760" y="4140926"/>
            <a:ext cx="11625943" cy="1149532"/>
          </a:xfrm>
        </p:spPr>
        <p:txBody>
          <a:bodyPr>
            <a:normAutofit/>
          </a:bodyPr>
          <a:lstStyle/>
          <a:p>
            <a:r>
              <a:rPr lang="en-GB" b="0" dirty="0" smtClean="0"/>
              <a:t>Thomas Jonsson</a:t>
            </a:r>
            <a:endParaRPr lang="en-GB" b="0" dirty="0"/>
          </a:p>
        </p:txBody>
      </p:sp>
      <p:pic>
        <p:nvPicPr>
          <p:cNvPr id="8" name="Picture Placeholder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39" b="10639"/>
          <a:stretch>
            <a:fillRect/>
          </a:stretch>
        </p:blipFill>
        <p:spPr>
          <a:xfrm>
            <a:off x="864613" y="5733256"/>
            <a:ext cx="1727167" cy="905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5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Actions from previous </a:t>
            </a:r>
            <a:r>
              <a:rPr lang="en-GB" dirty="0" smtClean="0"/>
              <a:t>meetings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/>
              <a:t>List of action from 8 April:</a:t>
            </a:r>
          </a:p>
          <a:p>
            <a:r>
              <a:rPr lang="en-GB" dirty="0"/>
              <a:t>Add “solver” as in port for </a:t>
            </a:r>
            <a:r>
              <a:rPr lang="en-GB" dirty="0" err="1"/>
              <a:t>ets-init</a:t>
            </a:r>
            <a:r>
              <a:rPr lang="en-GB" dirty="0"/>
              <a:t> to make sure solver4 has right grid</a:t>
            </a:r>
          </a:p>
          <a:p>
            <a:pPr lvl="1"/>
            <a:r>
              <a:rPr lang="en-GB" dirty="0" smtClean="0">
                <a:solidFill>
                  <a:schemeClr val="accent6"/>
                </a:solidFill>
              </a:rPr>
              <a:t>Included in ETS6rc.xml.</a:t>
            </a:r>
            <a:endParaRPr lang="en-GB" dirty="0">
              <a:solidFill>
                <a:schemeClr val="accent6"/>
              </a:solidFill>
            </a:endParaRPr>
          </a:p>
          <a:p>
            <a:pPr lvl="1"/>
            <a:endParaRPr lang="en-GB" dirty="0" smtClean="0"/>
          </a:p>
          <a:p>
            <a:pPr marL="0" indent="0">
              <a:buNone/>
            </a:pPr>
            <a:r>
              <a:rPr lang="en-GB" dirty="0"/>
              <a:t>List of action from </a:t>
            </a:r>
            <a:r>
              <a:rPr lang="en-GB" dirty="0" smtClean="0"/>
              <a:t>15 </a:t>
            </a:r>
            <a:r>
              <a:rPr lang="en-GB" dirty="0"/>
              <a:t>April</a:t>
            </a:r>
            <a:r>
              <a:rPr lang="en-GB" dirty="0" smtClean="0"/>
              <a:t>:</a:t>
            </a:r>
          </a:p>
          <a:p>
            <a:r>
              <a:rPr lang="en-GB" dirty="0" smtClean="0"/>
              <a:t>QUESTION: What is </a:t>
            </a:r>
            <a:r>
              <a:rPr lang="en-GB" dirty="0"/>
              <a:t>in </a:t>
            </a:r>
            <a:r>
              <a:rPr lang="en-GB" dirty="0" err="1"/>
              <a:t>REALEASE_NOTES.txt</a:t>
            </a:r>
            <a:r>
              <a:rPr lang="en-GB" dirty="0"/>
              <a:t> for dressed Kepler for </a:t>
            </a:r>
            <a:r>
              <a:rPr lang="en-GB" dirty="0" smtClean="0"/>
              <a:t>git-actors?</a:t>
            </a:r>
          </a:p>
          <a:p>
            <a:pPr lvl="1"/>
            <a:r>
              <a:rPr lang="en-GB" dirty="0" smtClean="0"/>
              <a:t>git describe </a:t>
            </a:r>
            <a:r>
              <a:rPr lang="sv-SE" dirty="0" smtClean="0"/>
              <a:t>(</a:t>
            </a:r>
            <a:r>
              <a:rPr lang="en-GB" dirty="0" smtClean="0"/>
              <a:t>without --tags)</a:t>
            </a:r>
          </a:p>
          <a:p>
            <a:pPr lvl="1"/>
            <a:r>
              <a:rPr lang="en-GB" dirty="0" smtClean="0"/>
              <a:t>Thus, important to generate annotated tags for releases.</a:t>
            </a:r>
          </a:p>
          <a:p>
            <a:r>
              <a:rPr lang="en-GB" dirty="0" smtClean="0"/>
              <a:t>Clarify </a:t>
            </a:r>
            <a:r>
              <a:rPr lang="en-GB" dirty="0" err="1"/>
              <a:t>Pereversev</a:t>
            </a:r>
            <a:r>
              <a:rPr lang="en-GB" dirty="0"/>
              <a:t> test </a:t>
            </a:r>
            <a:r>
              <a:rPr lang="en-GB" dirty="0" smtClean="0"/>
              <a:t>cases.</a:t>
            </a:r>
          </a:p>
          <a:p>
            <a:pPr lvl="1"/>
            <a:r>
              <a:rPr lang="en-GB" dirty="0" smtClean="0"/>
              <a:t>Links were added to the last weeks slides. Here they are again:</a:t>
            </a:r>
            <a:br>
              <a:rPr lang="en-GB" dirty="0" smtClean="0"/>
            </a:br>
            <a:r>
              <a:rPr lang="en-GB" sz="2200" dirty="0" smtClean="0">
                <a:hlinkClick r:id="rId2"/>
              </a:rPr>
              <a:t>https</a:t>
            </a:r>
            <a:r>
              <a:rPr lang="en-GB" sz="2200" dirty="0">
                <a:hlinkClick r:id="rId2"/>
              </a:rPr>
              <a:t>://portal.eufus.eu/documentation/ITM/imports/imp3/public/ETS_VV/VandV_Proposals.pdf</a:t>
            </a:r>
            <a:r>
              <a:rPr lang="en-GB" sz="2200" dirty="0"/>
              <a:t> </a:t>
            </a:r>
            <a:br>
              <a:rPr lang="en-GB" sz="2200" dirty="0"/>
            </a:br>
            <a:r>
              <a:rPr lang="en-GB" sz="2200" dirty="0">
                <a:hlinkClick r:id="rId3"/>
              </a:rPr>
              <a:t>https://portal.eufus.eu/documentation/ITM/imports/imp3/public/ETS_VV/BenchmarkAstra.pdf</a:t>
            </a:r>
            <a:r>
              <a:rPr lang="en-GB" sz="2200" dirty="0"/>
              <a:t> </a:t>
            </a:r>
            <a:endParaRPr lang="en-GB" dirty="0"/>
          </a:p>
          <a:p>
            <a:pPr lvl="1"/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35F6-DE02-964D-A7CE-08B93192980B}" type="datetime1">
              <a:rPr lang="sv-SE" smtClean="0"/>
              <a:t>2020-04-22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1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Active branches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098" y="961698"/>
            <a:ext cx="11167376" cy="53946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No new active branches.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Old active branches:</a:t>
            </a:r>
          </a:p>
          <a:p>
            <a:r>
              <a:rPr lang="en-GB" dirty="0" smtClean="0"/>
              <a:t>Database-profiles (Daniel/Thomas)</a:t>
            </a:r>
          </a:p>
          <a:p>
            <a:pPr lvl="1"/>
            <a:r>
              <a:rPr lang="en-GB" dirty="0" smtClean="0"/>
              <a:t>Use linear interpolation to get derivative </a:t>
            </a:r>
            <a:r>
              <a:rPr lang="mr-IN" dirty="0" smtClean="0"/>
              <a:t>–</a:t>
            </a:r>
            <a:r>
              <a:rPr lang="en-GB" dirty="0" smtClean="0"/>
              <a:t> used in gradient-BC</a:t>
            </a:r>
          </a:p>
          <a:p>
            <a:pPr lvl="1"/>
            <a:r>
              <a:rPr lang="en-GB" dirty="0"/>
              <a:t>G</a:t>
            </a:r>
            <a:r>
              <a:rPr lang="en-GB" dirty="0" smtClean="0"/>
              <a:t>radient-BC wants negative gradients!</a:t>
            </a:r>
          </a:p>
          <a:p>
            <a:pPr lvl="1"/>
            <a:r>
              <a:rPr lang="en-GB" dirty="0" smtClean="0"/>
              <a:t>Result: </a:t>
            </a:r>
            <a:r>
              <a:rPr lang="en-GB" dirty="0" err="1" smtClean="0"/>
              <a:t>ni</a:t>
            </a:r>
            <a:r>
              <a:rPr lang="en-GB" dirty="0" smtClean="0"/>
              <a:t> and ne works fine, but </a:t>
            </a:r>
            <a:r>
              <a:rPr lang="en-GB" dirty="0" err="1" smtClean="0"/>
              <a:t>Te</a:t>
            </a:r>
            <a:r>
              <a:rPr lang="en-GB" dirty="0" smtClean="0"/>
              <a:t> and </a:t>
            </a:r>
            <a:r>
              <a:rPr lang="en-GB" dirty="0" err="1" smtClean="0"/>
              <a:t>Ti</a:t>
            </a:r>
            <a:r>
              <a:rPr lang="en-GB" dirty="0" smtClean="0"/>
              <a:t> equation give very odd results.</a:t>
            </a:r>
          </a:p>
          <a:p>
            <a:r>
              <a:rPr lang="en-GB" dirty="0" err="1" smtClean="0"/>
              <a:t>IPramp</a:t>
            </a:r>
            <a:r>
              <a:rPr lang="en-GB" dirty="0" smtClean="0"/>
              <a:t> (Jorge)</a:t>
            </a:r>
          </a:p>
          <a:p>
            <a:pPr lvl="1"/>
            <a:r>
              <a:rPr lang="en-GB" dirty="0" smtClean="0"/>
              <a:t>Part of </a:t>
            </a:r>
            <a:r>
              <a:rPr lang="en-GB" dirty="0" err="1" smtClean="0"/>
              <a:t>Ipramp</a:t>
            </a:r>
            <a:r>
              <a:rPr lang="en-GB" dirty="0" smtClean="0"/>
              <a:t> has been merge into develop;</a:t>
            </a:r>
          </a:p>
          <a:p>
            <a:pPr lvl="1"/>
            <a:r>
              <a:rPr lang="en-GB" dirty="0" smtClean="0"/>
              <a:t>This should allow us to run with input from </a:t>
            </a:r>
            <a:r>
              <a:rPr lang="en-GB" dirty="0" err="1" smtClean="0"/>
              <a:t>IMASgo</a:t>
            </a:r>
            <a:r>
              <a:rPr lang="en-GB" dirty="0" smtClean="0"/>
              <a:t>!</a:t>
            </a:r>
          </a:p>
          <a:p>
            <a:r>
              <a:rPr lang="en-GB" dirty="0" err="1" smtClean="0"/>
              <a:t>revisedImpurity</a:t>
            </a:r>
            <a:r>
              <a:rPr lang="en-GB" dirty="0" smtClean="0"/>
              <a:t> (Denis)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 smtClean="0"/>
              <a:t>Merged branches:</a:t>
            </a:r>
          </a:p>
          <a:p>
            <a:r>
              <a:rPr lang="en-GB" dirty="0" err="1" smtClean="0"/>
              <a:t>SolverPortETSInit</a:t>
            </a:r>
            <a:r>
              <a:rPr lang="en-GB" dirty="0"/>
              <a:t> </a:t>
            </a:r>
            <a:r>
              <a:rPr lang="en-GB" dirty="0" smtClean="0"/>
              <a:t>(see previous slide)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35F6-DE02-964D-A7CE-08B93192980B}" type="datetime1">
              <a:rPr lang="sv-SE" smtClean="0"/>
              <a:t>2020-04-22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53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Releases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098" y="1280160"/>
            <a:ext cx="11529930" cy="4896803"/>
          </a:xfrm>
        </p:spPr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en-GB" dirty="0" smtClean="0"/>
              <a:t>15 April: release 6.2.0 of ETS6, including workflow and dressed Kepler.</a:t>
            </a:r>
          </a:p>
          <a:p>
            <a:pPr marL="685800" lvl="2">
              <a:spcBef>
                <a:spcPts val="1000"/>
              </a:spcBef>
            </a:pPr>
            <a:r>
              <a:rPr lang="en-GB" dirty="0" smtClean="0"/>
              <a:t>Documentation</a:t>
            </a:r>
            <a:r>
              <a:rPr lang="en-GB" dirty="0"/>
              <a:t>: </a:t>
            </a:r>
            <a:r>
              <a:rPr lang="en-GB" sz="1500" dirty="0">
                <a:hlinkClick r:id="rId2"/>
              </a:rPr>
              <a:t>https://</a:t>
            </a:r>
            <a:r>
              <a:rPr lang="en-GB" sz="1500" dirty="0" smtClean="0">
                <a:hlinkClick r:id="rId2"/>
              </a:rPr>
              <a:t>users.euro-fusion.org/iterphysicswiki/index.php/List_of_ETS-6_releases#ETS_6.2.0_3.25.0</a:t>
            </a:r>
            <a:r>
              <a:rPr lang="en-GB" sz="1500" dirty="0" smtClean="0"/>
              <a:t> </a:t>
            </a:r>
            <a:endParaRPr lang="en-GB" sz="1500" dirty="0"/>
          </a:p>
          <a:p>
            <a:endParaRPr lang="en-GB" dirty="0" smtClean="0"/>
          </a:p>
          <a:p>
            <a:r>
              <a:rPr lang="en-GB" dirty="0" smtClean="0"/>
              <a:t>21 April: a bug was identified in the workflow, causing problems when running interpretative modes</a:t>
            </a:r>
          </a:p>
          <a:p>
            <a:pPr lvl="1"/>
            <a:r>
              <a:rPr lang="en-GB" dirty="0" smtClean="0"/>
              <a:t>A patch was released: </a:t>
            </a:r>
            <a:r>
              <a:rPr lang="nb-NO" b="1" dirty="0"/>
              <a:t>ETS_6.2.1_3.25.0</a:t>
            </a:r>
            <a:endParaRPr lang="en-GB" dirty="0"/>
          </a:p>
          <a:p>
            <a:pPr lvl="1"/>
            <a:r>
              <a:rPr lang="en-GB" dirty="0"/>
              <a:t>Documentation: </a:t>
            </a:r>
            <a:r>
              <a:rPr lang="en-GB" sz="1700" dirty="0">
                <a:hlinkClick r:id="rId2"/>
              </a:rPr>
              <a:t>https://</a:t>
            </a:r>
            <a:r>
              <a:rPr lang="en-GB" sz="1700" dirty="0" smtClean="0">
                <a:hlinkClick r:id="rId2"/>
              </a:rPr>
              <a:t>users.euro-fusion.org/iterphysicswiki/index.php/List_of_ETS-6_releases#ETS_6.2.1_3.25.0</a:t>
            </a:r>
            <a:r>
              <a:rPr lang="en-GB" sz="1700" dirty="0" smtClean="0"/>
              <a:t> </a:t>
            </a:r>
            <a:endParaRPr lang="en-GB" sz="1700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35F6-DE02-964D-A7CE-08B93192980B}" type="datetime1">
              <a:rPr lang="sv-SE" smtClean="0"/>
              <a:t>2020-04-22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96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2" id="{CE628BF3-5CA6-8540-8EC9-6D0FA2D704D8}" vid="{0EC03963-31F5-A24D-BFE2-DF88D81840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WPCD</Template>
  <TotalTime>1088</TotalTime>
  <Words>237</Words>
  <Application>Microsoft Macintosh PowerPoint</Application>
  <PresentationFormat>Widescreen</PresentationFormat>
  <Paragraphs>44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Calibri Light</vt:lpstr>
      <vt:lpstr>Mangal</vt:lpstr>
      <vt:lpstr>Arial</vt:lpstr>
      <vt:lpstr>Office Theme</vt:lpstr>
      <vt:lpstr>WIMAS-2 Weekly Meeting, 22 April 2020</vt:lpstr>
      <vt:lpstr>Actions from previous meetings</vt:lpstr>
      <vt:lpstr>Active branches</vt:lpstr>
      <vt:lpstr>Releases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WIMAS-2 Weekly Meeting 22 April 2020</dc:title>
  <dc:creator>Thomas Johnson</dc:creator>
  <cp:lastModifiedBy>Thomas Johnson</cp:lastModifiedBy>
  <cp:revision>9</cp:revision>
  <dcterms:created xsi:type="dcterms:W3CDTF">2020-04-21T13:42:46Z</dcterms:created>
  <dcterms:modified xsi:type="dcterms:W3CDTF">2020-04-22T07:51:27Z</dcterms:modified>
</cp:coreProperties>
</file>