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330" r:id="rId4"/>
    <p:sldId id="339" r:id="rId5"/>
    <p:sldId id="335" r:id="rId6"/>
    <p:sldId id="340" r:id="rId7"/>
    <p:sldId id="324" r:id="rId8"/>
    <p:sldId id="294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IN Patrick 207314" initials="TP2" lastIdx="1" clrIdx="0">
    <p:extLst>
      <p:ext uri="{19B8F6BF-5375-455C-9EA6-DF929625EA0E}">
        <p15:presenceInfo xmlns:p15="http://schemas.microsoft.com/office/powerpoint/2012/main" userId="S-1-5-21-1801674531-299502267-839522115-165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60019"/>
    <a:srgbClr val="0000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3979" autoAdjust="0"/>
  </p:normalViewPr>
  <p:slideViewPr>
    <p:cSldViewPr showGuides="1">
      <p:cViewPr>
        <p:scale>
          <a:sx n="66" d="100"/>
          <a:sy n="66" d="100"/>
        </p:scale>
        <p:origin x="32" y="14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04/09/2024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04/09/2024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46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98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391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528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ro-fusion.org/images/6/6a/Reporting_Marconi_Fusion_cycle7_TSVV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94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04</a:t>
            </a:r>
            <a:r>
              <a:rPr lang="en-GB" sz="2800" b="0" dirty="0" smtClean="0"/>
              <a:t>/09/2024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Project update, no specific topic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Project update | 04/09/2024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31590"/>
            <a:ext cx="8521799" cy="286347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77" y="1131590"/>
            <a:ext cx="8521799" cy="286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</a:t>
            </a:r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Project update | 04/09/2024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Report for cycle 7 submitted this summer:</a:t>
            </a: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wiki.euro-fusion.org/images/6/6a/Reporting_Marconi_Fusion_cycle7_TSVV3.pdf</a:t>
            </a:r>
            <a:endParaRPr lang="en-GB" dirty="0" smtClean="0"/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GB" dirty="0"/>
          </a:p>
          <a:p>
            <a:pPr marL="3429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Marconi allocation extended until 28/02/2025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Linear extension, but scaled ½ for CPU partition due to only ½ machine</a:t>
            </a:r>
          </a:p>
          <a:p>
            <a:pPr marL="12001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 err="1" smtClean="0"/>
              <a:t>Skylake</a:t>
            </a:r>
            <a:r>
              <a:rPr lang="en-GB" sz="1600" dirty="0" smtClean="0"/>
              <a:t> partition</a:t>
            </a:r>
            <a:r>
              <a:rPr lang="en-GB" sz="1600" dirty="0"/>
              <a:t>: </a:t>
            </a:r>
            <a:r>
              <a:rPr lang="en-GB" sz="1600" dirty="0" smtClean="0"/>
              <a:t>47,633,810 </a:t>
            </a:r>
            <a:r>
              <a:rPr lang="en-GB" sz="1600" dirty="0" err="1" smtClean="0"/>
              <a:t>cpu.h</a:t>
            </a:r>
            <a:r>
              <a:rPr lang="en-GB" sz="1600" dirty="0" smtClean="0"/>
              <a:t> = </a:t>
            </a:r>
            <a:r>
              <a:rPr lang="en-GB" sz="1600" b="1" dirty="0" smtClean="0">
                <a:solidFill>
                  <a:srgbClr val="FF0000"/>
                </a:solidFill>
              </a:rPr>
              <a:t>992,371 </a:t>
            </a:r>
            <a:r>
              <a:rPr lang="en-GB" sz="1600" b="1" dirty="0" err="1" smtClean="0">
                <a:solidFill>
                  <a:srgbClr val="FF0000"/>
                </a:solidFill>
              </a:rPr>
              <a:t>node.h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12001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/>
              <a:t>Leonardo: </a:t>
            </a:r>
            <a:r>
              <a:rPr lang="en-GB" sz="1600" dirty="0" smtClean="0"/>
              <a:t>2,456,704 </a:t>
            </a:r>
            <a:r>
              <a:rPr lang="en-GB" sz="1600" dirty="0" err="1" smtClean="0"/>
              <a:t>cpu.h</a:t>
            </a:r>
            <a:r>
              <a:rPr lang="en-GB" sz="1600" dirty="0" smtClean="0"/>
              <a:t> = </a:t>
            </a:r>
            <a:r>
              <a:rPr lang="en-GB" sz="1600" b="1" dirty="0" smtClean="0">
                <a:solidFill>
                  <a:srgbClr val="FF0000"/>
                </a:solidFill>
              </a:rPr>
              <a:t>76,772 </a:t>
            </a:r>
            <a:r>
              <a:rPr lang="en-GB" sz="1600" b="1" dirty="0" err="1" smtClean="0">
                <a:solidFill>
                  <a:srgbClr val="FF0000"/>
                </a:solidFill>
              </a:rPr>
              <a:t>node.h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Start of Pythagoras hopefully earlier (11/2024?)</a:t>
            </a:r>
            <a:endParaRPr lang="en-GB" dirty="0"/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51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usage update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Project update | 04/09/2024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27292"/>
            <a:ext cx="4232640" cy="34106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512" y="1061924"/>
            <a:ext cx="4360488" cy="340349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75656" y="85646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CPU</a:t>
            </a:r>
            <a:endParaRPr lang="fr-FR" sz="2000" b="1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300192" y="85384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G</a:t>
            </a:r>
            <a:r>
              <a:rPr lang="fr-FR" sz="2000" b="1" i="1" dirty="0" smtClean="0"/>
              <a:t>PU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8668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Project update | 04/09/2024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E-TASC General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3489" y="771550"/>
            <a:ext cx="8568952" cy="3600400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E-TASC General </a:t>
            </a:r>
            <a:r>
              <a:rPr lang="en-US" b="1" dirty="0" smtClean="0">
                <a:solidFill>
                  <a:srgbClr val="FF0000"/>
                </a:solidFill>
              </a:rPr>
              <a:t>Meeting</a:t>
            </a:r>
            <a:r>
              <a:rPr lang="en-US" dirty="0" smtClean="0"/>
              <a:t>” organized in </a:t>
            </a:r>
            <a:r>
              <a:rPr lang="en-US" dirty="0" err="1" smtClean="0"/>
              <a:t>Garching</a:t>
            </a:r>
            <a:r>
              <a:rPr lang="en-US" dirty="0" smtClean="0"/>
              <a:t> November 11-15</a:t>
            </a: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05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Agenda and objectives of meeting still not fully clear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Travel money available for PI + (1-2) other contributors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Depending on objectives of meeting, might be good to have some of you join the discussions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50" y="1360225"/>
            <a:ext cx="7714415" cy="881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54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Project update | 04/09/2024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6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ACH support </a:t>
            </a:r>
            <a:r>
              <a:rPr lang="en-US" dirty="0" smtClean="0"/>
              <a:t>request (reminder)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3489" y="771550"/>
            <a:ext cx="8568952" cy="3312368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Campaign for application for </a:t>
            </a:r>
            <a:r>
              <a:rPr lang="en-US" b="1" dirty="0" smtClean="0">
                <a:solidFill>
                  <a:srgbClr val="FF0000"/>
                </a:solidFill>
              </a:rPr>
              <a:t>ACH support in 2025 </a:t>
            </a:r>
            <a:r>
              <a:rPr lang="en-US" dirty="0" smtClean="0"/>
              <a:t>open until </a:t>
            </a:r>
            <a:r>
              <a:rPr lang="en-US" b="1" dirty="0" smtClean="0">
                <a:solidFill>
                  <a:srgbClr val="FF0000"/>
                </a:solidFill>
              </a:rPr>
              <a:t>October 4th</a:t>
            </a:r>
            <a:endParaRPr lang="en-US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05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Requests sent individually to code contact person, but I would like to synch things from the TSVV3 point of view to ensure reasonable balance and alignment with the project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Prepare requests for September 16</a:t>
            </a:r>
            <a:r>
              <a:rPr lang="en-US" baseline="30000" dirty="0" smtClean="0"/>
              <a:t>th</a:t>
            </a:r>
            <a:r>
              <a:rPr lang="en-US" dirty="0" smtClean="0"/>
              <a:t> in sight of </a:t>
            </a:r>
            <a:r>
              <a:rPr lang="en-US" b="1" dirty="0" smtClean="0">
                <a:solidFill>
                  <a:srgbClr val="FF0000"/>
                </a:solidFill>
              </a:rPr>
              <a:t>dedicated discussion at meeting on September </a:t>
            </a:r>
            <a:r>
              <a:rPr lang="en-US" b="1" dirty="0" smtClean="0">
                <a:solidFill>
                  <a:srgbClr val="FF0000"/>
                </a:solidFill>
              </a:rPr>
              <a:t>18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</a:t>
            </a:r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Project update | 04/09/2024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7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47427"/>
              </p:ext>
            </p:extLst>
          </p:nvPr>
        </p:nvGraphicFramePr>
        <p:xfrm>
          <a:off x="394002" y="669639"/>
          <a:ext cx="8138438" cy="847844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Nothing new in the summer to report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 of PSI presentations / papers?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(esp. Davide and Konrad)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7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Project update | 04/09/2024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0" y="4157667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indico.euro-fusion.org/event/2951/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77" y="1131590"/>
            <a:ext cx="8521799" cy="286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10701</TotalTime>
  <Words>348</Words>
  <Application>Microsoft Office PowerPoint</Application>
  <PresentationFormat>Affichage à l'écran (16:9)</PresentationFormat>
  <Paragraphs>52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TSVV3 – Regular advancement meeting 04/09/2024 – Project update, no specific topic Project news</vt:lpstr>
      <vt:lpstr>Today’s meeting agenda</vt:lpstr>
      <vt:lpstr>Marconi news</vt:lpstr>
      <vt:lpstr>Marconi usage update</vt:lpstr>
      <vt:lpstr>E-TASC General meeting</vt:lpstr>
      <vt:lpstr>ACH support request (reminder)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372</cp:revision>
  <cp:lastPrinted>2014-10-16T14:51:28Z</cp:lastPrinted>
  <dcterms:created xsi:type="dcterms:W3CDTF">2021-03-22T08:41:36Z</dcterms:created>
  <dcterms:modified xsi:type="dcterms:W3CDTF">2024-09-04T13:38:30Z</dcterms:modified>
</cp:coreProperties>
</file>