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339" r:id="rId4"/>
    <p:sldId id="335" r:id="rId5"/>
    <p:sldId id="340" r:id="rId6"/>
    <p:sldId id="324" r:id="rId7"/>
    <p:sldId id="294" r:id="rId8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AIN Patrick 207314" initials="TP2" lastIdx="1" clrIdx="0">
    <p:extLst>
      <p:ext uri="{19B8F6BF-5375-455C-9EA6-DF929625EA0E}">
        <p15:presenceInfo xmlns:p15="http://schemas.microsoft.com/office/powerpoint/2012/main" userId="S-1-5-21-1801674531-299502267-839522115-165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E60019"/>
    <a:srgbClr val="0000FF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3979" autoAdjust="0"/>
  </p:normalViewPr>
  <p:slideViewPr>
    <p:cSldViewPr showGuides="1">
      <p:cViewPr varScale="1">
        <p:scale>
          <a:sx n="77" d="100"/>
          <a:sy n="77" d="100"/>
        </p:scale>
        <p:origin x="36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18/09/2024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18/09/2024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698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5391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528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798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18/09/2024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uro-fusion.org/webapps/pinboard/EFDA-JET/journal/index.html#Document3879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94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18</a:t>
            </a:r>
            <a:r>
              <a:rPr lang="en-GB" sz="2800" b="0" dirty="0" smtClean="0"/>
              <a:t>/09/2024 </a:t>
            </a:r>
            <a:r>
              <a:rPr lang="en-GB" sz="2800" b="0" dirty="0" smtClean="0"/>
              <a:t>– Project update, </a:t>
            </a:r>
            <a:r>
              <a:rPr lang="en-GB" sz="2800" b="0" dirty="0" smtClean="0"/>
              <a:t>ACH resource requests 2025</a:t>
            </a:r>
            <a:r>
              <a:rPr lang="en-GB" sz="2800" b="0" dirty="0" smtClean="0"/>
              <a:t/>
            </a:r>
            <a:br>
              <a:rPr lang="en-GB" sz="2800" b="0" dirty="0" smtClean="0"/>
            </a:br>
            <a:r>
              <a:rPr lang="en-GB" sz="2800" b="0" i="1" dirty="0" smtClean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smtClean="0"/>
              <a:t>Project update, ACH resource requests 2025 | 18/09/2024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283" y="915566"/>
            <a:ext cx="8502749" cy="3271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Marconi usage update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smtClean="0"/>
              <a:t>Project update, ACH resource requests 2025 | 18/09/2024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6" name="ZoneTexte 5"/>
          <p:cNvSpPr txBox="1"/>
          <p:nvPr/>
        </p:nvSpPr>
        <p:spPr>
          <a:xfrm>
            <a:off x="1475656" y="856460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 smtClean="0"/>
              <a:t>CPU</a:t>
            </a:r>
            <a:endParaRPr lang="fr-FR" sz="2000" b="1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6300192" y="853849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/>
              <a:t>G</a:t>
            </a:r>
            <a:r>
              <a:rPr lang="fr-FR" sz="2000" b="1" i="1" dirty="0" smtClean="0"/>
              <a:t>PU</a:t>
            </a:r>
            <a:endParaRPr lang="fr-FR" sz="2000" b="1" i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544" y="1191332"/>
            <a:ext cx="4396448" cy="349584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8106" y="1177402"/>
            <a:ext cx="4485894" cy="3509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82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smtClean="0"/>
              <a:t>Project update, ACH resource requests 2025 | 18/09/2024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E-TASC General meeting</a:t>
            </a:r>
            <a:endParaRPr lang="en-US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203489" y="771550"/>
            <a:ext cx="8568952" cy="3960440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/>
              <a:t>“</a:t>
            </a:r>
            <a:r>
              <a:rPr lang="en-US" sz="1800" b="1" dirty="0">
                <a:solidFill>
                  <a:srgbClr val="FF0000"/>
                </a:solidFill>
              </a:rPr>
              <a:t>E-TASC General </a:t>
            </a:r>
            <a:r>
              <a:rPr lang="en-US" sz="1800" b="1" dirty="0" smtClean="0">
                <a:solidFill>
                  <a:srgbClr val="FF0000"/>
                </a:solidFill>
              </a:rPr>
              <a:t>Meeting</a:t>
            </a:r>
            <a:r>
              <a:rPr lang="en-US" sz="1800" dirty="0" smtClean="0"/>
              <a:t>” organized in </a:t>
            </a:r>
            <a:r>
              <a:rPr lang="en-US" sz="1800" dirty="0" err="1" smtClean="0"/>
              <a:t>Garching</a:t>
            </a:r>
            <a:r>
              <a:rPr lang="en-US" sz="1800" dirty="0" smtClean="0"/>
              <a:t> November 11-15</a:t>
            </a:r>
            <a:endParaRPr lang="en-US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0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800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800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Agenda and objectives of meeting still not fully clear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dirty="0" smtClean="0"/>
              <a:t>Travel money available for PI + (1-2) other contributors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Depending on objectives of meeting, might be good to have some of you join the </a:t>
            </a:r>
            <a:r>
              <a:rPr lang="en-US" sz="1600" dirty="0" smtClean="0"/>
              <a:t>discussions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sz="1800" b="1" dirty="0" smtClean="0">
                <a:solidFill>
                  <a:srgbClr val="FF0000"/>
                </a:solidFill>
              </a:rPr>
              <a:t>Registration requested</a:t>
            </a:r>
            <a:r>
              <a:rPr lang="en-US" sz="1800" dirty="0" smtClean="0"/>
              <a:t> (e-mail forwarded this morning)</a:t>
            </a:r>
            <a:endParaRPr lang="en-US" sz="18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450" y="1360225"/>
            <a:ext cx="7714415" cy="8817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549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</a:t>
            </a:r>
            <a:r>
              <a:rPr lang="en-US" dirty="0" smtClean="0"/>
              <a:t>Project update, ACH resource requests 2025 | 18/09/2024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5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EUROfusion standard software survey</a:t>
            </a:r>
            <a:endParaRPr lang="en-US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203489" y="771550"/>
            <a:ext cx="8568952" cy="3312368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Requested to updated status of codes w/r </a:t>
            </a:r>
            <a:r>
              <a:rPr lang="en-US" dirty="0" err="1" smtClean="0"/>
              <a:t>EUROfusino</a:t>
            </a:r>
            <a:r>
              <a:rPr lang="en-US" dirty="0" smtClean="0"/>
              <a:t> standard software requirements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Feedback by </a:t>
            </a:r>
            <a:r>
              <a:rPr lang="en-US" b="1" dirty="0" smtClean="0">
                <a:solidFill>
                  <a:srgbClr val="FF0000"/>
                </a:solidFill>
              </a:rPr>
              <a:t>October 9</a:t>
            </a:r>
            <a:r>
              <a:rPr lang="en-US" b="1" baseline="30000" dirty="0" smtClean="0">
                <a:solidFill>
                  <a:srgbClr val="FF0000"/>
                </a:solidFill>
              </a:rPr>
              <a:t>th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please (</a:t>
            </a:r>
            <a:r>
              <a:rPr lang="en-US" dirty="0" err="1" smtClean="0"/>
              <a:t>IMASification</a:t>
            </a:r>
            <a:r>
              <a:rPr lang="en-US" dirty="0" smtClean="0"/>
              <a:t> +!)</a:t>
            </a:r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64" y="2446784"/>
            <a:ext cx="8238954" cy="200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95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</a:t>
            </a:r>
            <a:r>
              <a:rPr lang="en-US" dirty="0" smtClean="0"/>
              <a:t>Project update, ACH resource requests 2025 | 18/09/2024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6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129057"/>
              </p:ext>
            </p:extLst>
          </p:nvPr>
        </p:nvGraphicFramePr>
        <p:xfrm>
          <a:off x="394002" y="669639"/>
          <a:ext cx="8138438" cy="3352284"/>
        </p:xfrm>
        <a:graphic>
          <a:graphicData uri="http://schemas.openxmlformats.org/drawingml/2006/table">
            <a:tbl>
              <a:tblPr/>
              <a:tblGrid>
                <a:gridCol w="8138438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Neutrals</a:t>
                      </a:r>
                      <a:endParaRPr lang="it-IT" sz="18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375921"/>
                  </a:ext>
                </a:extLst>
              </a:tr>
              <a:tr h="96251">
                <a:tc>
                  <a:txBody>
                    <a:bodyPr/>
                    <a:lstStyle/>
                    <a:p>
                      <a:endParaRPr lang="da-DK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779508"/>
                  </a:ext>
                </a:extLst>
              </a:tr>
              <a:tr h="96251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K</a:t>
                      </a:r>
                      <a:r>
                        <a:rPr lang="da-DK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. Eder et al : 14th September 2024 | DocumentID : 38797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389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: Self-consistent plasma-neutrals fluid modeling of edge and SOL turbulence in diverted tokamaks</a:t>
                      </a:r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48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Plasma Physics and Controlled Fusion, </a:t>
                      </a:r>
                      <a:r>
                        <a:rPr lang="en-US" sz="14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304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 smtClean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47539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 smtClean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145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Turbulence in H-mode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76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 smtClean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749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4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W. Zholobenko </a:t>
                      </a:r>
                      <a:r>
                        <a:rPr lang="da-DK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et al : </a:t>
                      </a:r>
                      <a:r>
                        <a:rPr lang="da-DK" sz="14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17th </a:t>
                      </a:r>
                      <a:r>
                        <a:rPr lang="da-DK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September 2024 | DocumentID : </a:t>
                      </a:r>
                      <a:r>
                        <a:rPr lang="da-DK" sz="14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36998</a:t>
                      </a:r>
                      <a:endParaRPr lang="da-DK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754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sng" kern="12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  <a:hlinkClick r:id="rId3"/>
                        </a:rPr>
                        <a:t>: </a:t>
                      </a:r>
                      <a:r>
                        <a:rPr lang="en-US" sz="1400" u="sng" kern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Tokamak edge-SOL turbulence in H-mode conditions simulated with a global, electromagnetic, </a:t>
                      </a:r>
                      <a:r>
                        <a:rPr lang="en-US" sz="1400" u="sng" kern="1200" dirty="0" err="1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transcollisional</a:t>
                      </a:r>
                      <a:r>
                        <a:rPr lang="en-US" sz="1400" u="sng" kern="12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+mn-cs"/>
                        </a:rPr>
                        <a:t> drift-fluid model</a:t>
                      </a:r>
                      <a:endParaRPr lang="en-US" sz="1400" u="sng" kern="12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  <a:ea typeface="+mn-ea"/>
                        <a:cs typeface="+mn-cs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031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</a:t>
                      </a:r>
                      <a:r>
                        <a:rPr lang="en-US" sz="14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Nuclear Fusion, </a:t>
                      </a:r>
                      <a:r>
                        <a:rPr lang="en-US" sz="14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870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88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Tamain | TSVV3 regular advancement meeting – </a:t>
            </a:r>
            <a:r>
              <a:rPr lang="en-US" dirty="0" smtClean="0"/>
              <a:t>Project update, ACH resource requests 2025 | 18/09/2024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913" y="954749"/>
            <a:ext cx="8411490" cy="323613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572000" y="4068918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Upload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4"/>
              </a:rPr>
              <a:t>https://</a:t>
            </a:r>
            <a:r>
              <a:rPr lang="fr-FR" dirty="0" smtClean="0">
                <a:hlinkClick r:id="rId4"/>
              </a:rPr>
              <a:t>indico.euro-fusion.org/event/2952/</a:t>
            </a:r>
            <a:r>
              <a:rPr lang="fr-FR" dirty="0" smtClean="0"/>
              <a:t> </a:t>
            </a:r>
            <a:r>
              <a:rPr lang="fr-FR" dirty="0" smtClean="0"/>
              <a:t>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10777</TotalTime>
  <Words>336</Words>
  <Application>Microsoft Office PowerPoint</Application>
  <PresentationFormat>Affichage à l'écran (16:9)</PresentationFormat>
  <Paragraphs>46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Thème Office</vt:lpstr>
      <vt:lpstr>TSVV3 – Regular advancement meeting 18/09/2024 – Project update, ACH resource requests 2025 Project news</vt:lpstr>
      <vt:lpstr>Today’s meeting agenda</vt:lpstr>
      <vt:lpstr>Marconi usage update</vt:lpstr>
      <vt:lpstr>E-TASC General meeting</vt:lpstr>
      <vt:lpstr>EUROfusion standard software survey</vt:lpstr>
      <vt:lpstr>Latest publications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379</cp:revision>
  <cp:lastPrinted>2014-10-16T14:51:28Z</cp:lastPrinted>
  <dcterms:created xsi:type="dcterms:W3CDTF">2021-03-22T08:41:36Z</dcterms:created>
  <dcterms:modified xsi:type="dcterms:W3CDTF">2024-09-18T09:25:16Z</dcterms:modified>
</cp:coreProperties>
</file>