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89" r:id="rId3"/>
    <p:sldId id="339" r:id="rId4"/>
    <p:sldId id="341" r:id="rId5"/>
    <p:sldId id="342" r:id="rId6"/>
    <p:sldId id="340" r:id="rId7"/>
    <p:sldId id="335" r:id="rId8"/>
    <p:sldId id="294" r:id="rId9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MAIN Patrick 207314" initials="TP2" lastIdx="1" clrIdx="0">
    <p:extLst>
      <p:ext uri="{19B8F6BF-5375-455C-9EA6-DF929625EA0E}">
        <p15:presenceInfo xmlns:p15="http://schemas.microsoft.com/office/powerpoint/2012/main" userId="S-1-5-21-1801674531-299502267-839522115-1657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99"/>
    <a:srgbClr val="E60019"/>
    <a:srgbClr val="E3E3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 autoAdjust="0"/>
    <p:restoredTop sz="93979" autoAdjust="0"/>
  </p:normalViewPr>
  <p:slideViewPr>
    <p:cSldViewPr showGuides="1">
      <p:cViewPr>
        <p:scale>
          <a:sx n="66" d="100"/>
          <a:sy n="66" d="100"/>
        </p:scale>
        <p:origin x="1044" y="39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02/10/2024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‹N°›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02/10/2024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294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96989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19543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3794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85286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53912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55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Name </a:t>
            </a:r>
            <a:r>
              <a:rPr lang="en-US" smtClean="0"/>
              <a:t>of presenter</a:t>
            </a:r>
            <a:endParaRPr lang="en-US" dirty="0" smtClean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 smtClean="0"/>
              <a:t>Name of presenter | Conference | Venue | Date </a:t>
            </a:r>
            <a:r>
              <a:rPr lang="en-GB" smtClean="0"/>
              <a:t>| Page </a:t>
            </a:r>
            <a:fld id="{6A6D9FA1-99C7-4910-8E32-B85D378B0060}" type="slidenum">
              <a:rPr lang="en-GB" smtClean="0"/>
              <a:pPr algn="r"/>
              <a:t>‹N°›</a:t>
            </a:fld>
            <a:endParaRPr lang="en-GB" dirty="0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02/10/2024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dico.euro-fusion.org/event/294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TSVV3 – Regular advancement meeting</a:t>
            </a:r>
            <a:br>
              <a:rPr lang="en-GB" dirty="0" smtClean="0"/>
            </a:br>
            <a:r>
              <a:rPr lang="en-GB" sz="2800" b="0" dirty="0" smtClean="0"/>
              <a:t>02/10/2024 </a:t>
            </a:r>
            <a:r>
              <a:rPr lang="en-GB" sz="2800" b="0" dirty="0" smtClean="0"/>
              <a:t>– Project update, </a:t>
            </a:r>
            <a:r>
              <a:rPr lang="en-GB" sz="2800" b="0" dirty="0" smtClean="0"/>
              <a:t>complex geometries</a:t>
            </a:r>
            <a:r>
              <a:rPr lang="en-GB" sz="2800" b="0" dirty="0" smtClean="0"/>
              <a:t/>
            </a:r>
            <a:br>
              <a:rPr lang="en-GB" sz="2800" b="0" dirty="0" smtClean="0"/>
            </a:br>
            <a:r>
              <a:rPr lang="en-GB" sz="2800" b="0" i="1" dirty="0" smtClean="0"/>
              <a:t>Project news</a:t>
            </a:r>
            <a:endParaRPr lang="en-GB" b="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P. Tamain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ACH support requests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</a:t>
            </a:r>
            <a:r>
              <a:rPr lang="en-US" dirty="0" smtClean="0"/>
              <a:t>TSVV3 regular advancement meeting – Complex geometries, </a:t>
            </a:r>
            <a:r>
              <a:rPr lang="en-US" dirty="0" err="1" smtClean="0"/>
              <a:t>stellarator</a:t>
            </a:r>
            <a:r>
              <a:rPr lang="en-US" dirty="0" smtClean="0"/>
              <a:t> modelling | 02/10/2024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2</a:t>
            </a:fld>
            <a:endParaRPr lang="en-GB" dirty="0"/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203489" y="771550"/>
            <a:ext cx="8568952" cy="3312368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I will submit the ones of: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SOLEDGE3X: no change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GBS: reduction on HPC </a:t>
            </a:r>
            <a:r>
              <a:rPr lang="en-US" dirty="0" err="1" smtClean="0"/>
              <a:t>pms</a:t>
            </a:r>
            <a:r>
              <a:rPr lang="en-US" dirty="0" smtClean="0"/>
              <a:t> as discussed with Davide &amp; Paolo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FELTOR: change to priority “high”</a:t>
            </a: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BIT1 submitted through other TSVV</a:t>
            </a: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smtClean="0"/>
              <a:t>Quid of GRILLIX?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37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Marconi usage update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</a:t>
            </a:r>
            <a:r>
              <a:rPr lang="en-US" dirty="0" smtClean="0"/>
              <a:t>TSVV3 regular advancement meeting – Complex geometries, </a:t>
            </a:r>
            <a:r>
              <a:rPr lang="en-US" dirty="0" err="1" smtClean="0"/>
              <a:t>stellarator</a:t>
            </a:r>
            <a:r>
              <a:rPr lang="en-US" dirty="0" smtClean="0"/>
              <a:t> modelling | 02/10/2024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3</a:t>
            </a:fld>
            <a:endParaRPr lang="en-GB" dirty="0"/>
          </a:p>
        </p:txBody>
      </p:sp>
      <p:sp>
        <p:nvSpPr>
          <p:cNvPr id="6" name="ZoneTexte 5"/>
          <p:cNvSpPr txBox="1"/>
          <p:nvPr/>
        </p:nvSpPr>
        <p:spPr>
          <a:xfrm>
            <a:off x="1475656" y="856460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i="1" dirty="0" smtClean="0"/>
              <a:t>CPU</a:t>
            </a:r>
            <a:endParaRPr lang="fr-FR" sz="2000" b="1" i="1" dirty="0"/>
          </a:p>
        </p:txBody>
      </p:sp>
      <p:sp>
        <p:nvSpPr>
          <p:cNvPr id="9" name="ZoneTexte 8"/>
          <p:cNvSpPr txBox="1"/>
          <p:nvPr/>
        </p:nvSpPr>
        <p:spPr>
          <a:xfrm>
            <a:off x="6300192" y="853849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i="1" dirty="0"/>
              <a:t>G</a:t>
            </a:r>
            <a:r>
              <a:rPr lang="fr-FR" sz="2000" b="1" i="1" dirty="0" smtClean="0"/>
              <a:t>PU</a:t>
            </a:r>
            <a:endParaRPr lang="fr-FR" sz="2000" b="1" i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783" y="1346742"/>
            <a:ext cx="4215697" cy="3383447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42744" y="1346742"/>
            <a:ext cx="4301256" cy="3399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82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/>
              <a:t>Patrick Tamain | </a:t>
            </a:r>
            <a:r>
              <a:rPr lang="en-US" dirty="0" smtClean="0"/>
              <a:t>TSVV3 regular advancement meeting – Complex geometries, </a:t>
            </a:r>
            <a:r>
              <a:rPr lang="en-US" dirty="0" err="1" smtClean="0"/>
              <a:t>stellarator</a:t>
            </a:r>
            <a:r>
              <a:rPr lang="en-US" dirty="0" smtClean="0"/>
              <a:t> modelling | 02/10/2024 </a:t>
            </a:r>
            <a:r>
              <a:rPr lang="en-GB" dirty="0"/>
              <a:t>| Page </a:t>
            </a:r>
            <a:fld id="{6A6D9FA1-99C7-4910-8E32-B85D378B0060}" type="slidenum">
              <a:rPr lang="en-GB"/>
              <a:pPr algn="r"/>
              <a:t>4</a:t>
            </a:fld>
            <a:endParaRPr lang="en-GB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Marconi / </a:t>
            </a:r>
            <a:r>
              <a:rPr lang="en-US" dirty="0" err="1" smtClean="0"/>
              <a:t>Pitagora</a:t>
            </a:r>
            <a:r>
              <a:rPr lang="en-US" dirty="0" smtClean="0"/>
              <a:t> news</a:t>
            </a:r>
            <a:endParaRPr lang="en-US" dirty="0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203489" y="771550"/>
            <a:ext cx="8568952" cy="3312368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Informal info: delays are to be expected </a:t>
            </a:r>
            <a:r>
              <a:rPr lang="en-US" dirty="0" smtClean="0"/>
              <a:t>w/r start time of </a:t>
            </a:r>
            <a:r>
              <a:rPr lang="en-US" dirty="0" err="1" smtClean="0"/>
              <a:t>Pitagora</a:t>
            </a:r>
            <a:endParaRPr lang="en-US" dirty="0" smtClean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Negotiations with </a:t>
            </a:r>
            <a:r>
              <a:rPr lang="en-US" dirty="0" err="1" smtClean="0"/>
              <a:t>Cineca</a:t>
            </a:r>
            <a:r>
              <a:rPr lang="en-US" dirty="0" smtClean="0"/>
              <a:t> on-going concerning how to maintain a minimum availability of HPC </a:t>
            </a:r>
            <a:r>
              <a:rPr lang="en-US" dirty="0" smtClean="0"/>
              <a:t>during that time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Might lead to additional reductions of Marconi hours in the last part of this cycle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96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/>
              <a:t>Patrick Tamain | </a:t>
            </a:r>
            <a:r>
              <a:rPr lang="en-US" dirty="0" smtClean="0"/>
              <a:t>TSVV3 regular advancement meeting – Complex geometries, </a:t>
            </a:r>
            <a:r>
              <a:rPr lang="en-US" dirty="0" err="1" smtClean="0"/>
              <a:t>stellarator</a:t>
            </a:r>
            <a:r>
              <a:rPr lang="en-US" dirty="0" smtClean="0"/>
              <a:t> modelling | 02/10/2024 </a:t>
            </a:r>
            <a:r>
              <a:rPr lang="en-GB" dirty="0"/>
              <a:t>| Page </a:t>
            </a:r>
            <a:fld id="{6A6D9FA1-99C7-4910-8E32-B85D378B0060}" type="slidenum">
              <a:rPr lang="en-GB"/>
              <a:pPr algn="r"/>
              <a:t>5</a:t>
            </a:fld>
            <a:endParaRPr lang="en-GB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Call for HPC resources cycle 9</a:t>
            </a:r>
            <a:endParaRPr lang="en-US" dirty="0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203489" y="771550"/>
            <a:ext cx="8568952" cy="3312368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Call open for next cycle, based on </a:t>
            </a:r>
            <a:r>
              <a:rPr lang="en-US" dirty="0" err="1" smtClean="0"/>
              <a:t>Pitagora</a:t>
            </a:r>
            <a:r>
              <a:rPr lang="en-US" dirty="0" smtClean="0"/>
              <a:t> </a:t>
            </a:r>
            <a:r>
              <a:rPr lang="en-US" u="sng" dirty="0" smtClean="0"/>
              <a:t>a priori</a:t>
            </a:r>
            <a:endParaRPr lang="en-US" u="sng" dirty="0" smtClean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Official deadline = November 18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But ETASC General meeting the week before so internal deadline 8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Feedback requested for </a:t>
            </a:r>
            <a:r>
              <a:rPr lang="en-US" b="1" dirty="0" smtClean="0">
                <a:solidFill>
                  <a:srgbClr val="FF0000"/>
                </a:solidFill>
              </a:rPr>
              <a:t>Friday October 25th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00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/>
              <a:t>Patrick Tamain | </a:t>
            </a:r>
            <a:r>
              <a:rPr lang="en-US" dirty="0" smtClean="0"/>
              <a:t>TSVV3 regular advancement meeting – Complex geometries, </a:t>
            </a:r>
            <a:r>
              <a:rPr lang="en-US" dirty="0" err="1" smtClean="0"/>
              <a:t>stellarator</a:t>
            </a:r>
            <a:r>
              <a:rPr lang="en-US" dirty="0" smtClean="0"/>
              <a:t> modelling | 02/10/2024 </a:t>
            </a:r>
            <a:r>
              <a:rPr lang="en-GB" dirty="0"/>
              <a:t>| Page </a:t>
            </a:r>
            <a:fld id="{6A6D9FA1-99C7-4910-8E32-B85D378B0060}" type="slidenum">
              <a:rPr lang="en-GB"/>
              <a:pPr algn="r"/>
              <a:t>6</a:t>
            </a:fld>
            <a:endParaRPr lang="en-GB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EUROfusion standard software survey</a:t>
            </a:r>
            <a:endParaRPr lang="en-US" dirty="0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203489" y="771550"/>
            <a:ext cx="8568952" cy="3312368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Requested to updated status of codes w/r </a:t>
            </a:r>
            <a:r>
              <a:rPr lang="en-US" dirty="0" smtClean="0"/>
              <a:t>EUROfusion </a:t>
            </a:r>
            <a:r>
              <a:rPr lang="en-US" dirty="0" smtClean="0"/>
              <a:t>standard software requirements</a:t>
            </a: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Feedback by </a:t>
            </a:r>
            <a:r>
              <a:rPr lang="en-US" b="1" dirty="0" smtClean="0">
                <a:solidFill>
                  <a:srgbClr val="FF0000"/>
                </a:solidFill>
              </a:rPr>
              <a:t>October 9</a:t>
            </a:r>
            <a:r>
              <a:rPr lang="en-US" b="1" baseline="30000" dirty="0" smtClean="0">
                <a:solidFill>
                  <a:srgbClr val="FF0000"/>
                </a:solidFill>
              </a:rPr>
              <a:t>th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please (</a:t>
            </a:r>
            <a:r>
              <a:rPr lang="en-US" dirty="0" err="1" smtClean="0"/>
              <a:t>IMASification</a:t>
            </a:r>
            <a:r>
              <a:rPr lang="en-US" dirty="0" smtClean="0"/>
              <a:t> +!)</a:t>
            </a:r>
            <a:endParaRPr lang="en-US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64" y="2446784"/>
            <a:ext cx="8238954" cy="2008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95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</a:t>
            </a:r>
            <a:r>
              <a:rPr lang="en-US" dirty="0" smtClean="0"/>
              <a:t>TSVV3 regular advancement meeting – Complex geometries, </a:t>
            </a:r>
            <a:r>
              <a:rPr lang="en-US" dirty="0" err="1" smtClean="0"/>
              <a:t>stellarator</a:t>
            </a:r>
            <a:r>
              <a:rPr lang="en-US" dirty="0" smtClean="0"/>
              <a:t> modelling | 02/10/2024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7</a:t>
            </a:fld>
            <a:endParaRPr lang="en-GB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E-TASC General meeting</a:t>
            </a:r>
            <a:endParaRPr lang="en-US" dirty="0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203489" y="771550"/>
            <a:ext cx="8568952" cy="3960440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/>
              <a:t>“</a:t>
            </a:r>
            <a:r>
              <a:rPr lang="en-US" b="1" dirty="0">
                <a:solidFill>
                  <a:srgbClr val="FF0000"/>
                </a:solidFill>
              </a:rPr>
              <a:t>E-TASC General </a:t>
            </a:r>
            <a:r>
              <a:rPr lang="en-US" b="1" dirty="0" smtClean="0">
                <a:solidFill>
                  <a:srgbClr val="FF0000"/>
                </a:solidFill>
              </a:rPr>
              <a:t>Meeting</a:t>
            </a:r>
            <a:r>
              <a:rPr lang="en-US" dirty="0" smtClean="0"/>
              <a:t>” organized in </a:t>
            </a:r>
            <a:r>
              <a:rPr lang="en-US" dirty="0" err="1" smtClean="0"/>
              <a:t>Garching</a:t>
            </a:r>
            <a:r>
              <a:rPr lang="en-US" dirty="0" smtClean="0"/>
              <a:t> November 11-15</a:t>
            </a:r>
            <a:endParaRPr lang="en-US" dirty="0"/>
          </a:p>
          <a:p>
            <a:pPr marL="0" lvl="1" indent="0">
              <a:spcBef>
                <a:spcPts val="600"/>
              </a:spcBef>
              <a:buClr>
                <a:schemeClr val="tx1"/>
              </a:buClr>
              <a:buSzPct val="100000"/>
              <a:buNone/>
            </a:pPr>
            <a:endParaRPr lang="en-US" sz="1800" dirty="0" smtClean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Draft agenda out + more precisions given from meeting yesterday:</a:t>
            </a:r>
          </a:p>
          <a:p>
            <a:pPr marL="647700" lvl="2" indent="-28575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rapid review of TSVV projects + needs of WPs</a:t>
            </a:r>
          </a:p>
          <a:p>
            <a:pPr marL="647700" lvl="2" indent="-28575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Long time for poster session: project status and plans (</a:t>
            </a:r>
            <a:r>
              <a:rPr lang="en-US" dirty="0" smtClean="0"/>
              <a:t>I will ask for input)</a:t>
            </a:r>
          </a:p>
          <a:p>
            <a:pPr marL="647700" lvl="2" indent="-28575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Many break-away sessions, opportunity to discuss topics across TSVVs: neutrals modelling, sheath models… =&gt; </a:t>
            </a:r>
            <a:r>
              <a:rPr lang="en-US" b="1" dirty="0" smtClean="0">
                <a:solidFill>
                  <a:srgbClr val="0000FF"/>
                </a:solidFill>
              </a:rPr>
              <a:t>good opportunity for discussion</a:t>
            </a:r>
            <a:endParaRPr lang="en-US" b="1" dirty="0" smtClean="0">
              <a:solidFill>
                <a:srgbClr val="0000FF"/>
              </a:solidFill>
            </a:endParaRP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sz="1800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Travel money available for PI + (1-2) other contributors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rgbClr val="FF0000"/>
                </a:solidFill>
              </a:rPr>
              <a:t>Registration requested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49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Today’s meeting agenda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</a:t>
            </a:r>
            <a:r>
              <a:rPr lang="en-US" dirty="0" smtClean="0"/>
              <a:t>TSVV3 regular advancement meeting – Complex geometries, </a:t>
            </a:r>
            <a:r>
              <a:rPr lang="en-US" dirty="0" err="1" smtClean="0"/>
              <a:t>stellarator</a:t>
            </a:r>
            <a:r>
              <a:rPr lang="en-US" dirty="0" smtClean="0"/>
              <a:t> modelling | 02/10/2024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8</a:t>
            </a:fld>
            <a:endParaRPr lang="en-GB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419" y="921087"/>
            <a:ext cx="8632478" cy="3468236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4572000" y="4068918"/>
            <a:ext cx="446449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Upload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 err="1" smtClean="0">
                <a:solidFill>
                  <a:srgbClr val="FF0000"/>
                </a:solidFill>
              </a:rPr>
              <a:t>presentations</a:t>
            </a:r>
            <a:r>
              <a:rPr lang="fr-FR" dirty="0"/>
              <a:t> on </a:t>
            </a:r>
            <a:r>
              <a:rPr lang="fr-FR" dirty="0">
                <a:hlinkClick r:id="rId4"/>
              </a:rPr>
              <a:t>https://</a:t>
            </a:r>
            <a:r>
              <a:rPr lang="fr-FR" dirty="0" smtClean="0">
                <a:hlinkClick r:id="rId4"/>
              </a:rPr>
              <a:t>indico.euro-fusion.org/event/2953/</a:t>
            </a:r>
            <a:r>
              <a:rPr lang="fr-FR" dirty="0" smtClean="0"/>
              <a:t> </a:t>
            </a:r>
            <a:r>
              <a:rPr lang="fr-FR" dirty="0" smtClean="0"/>
              <a:t>or </a:t>
            </a:r>
            <a:r>
              <a:rPr lang="fr-FR" dirty="0" err="1" smtClean="0"/>
              <a:t>send</a:t>
            </a:r>
            <a:r>
              <a:rPr lang="fr-FR" dirty="0" smtClean="0"/>
              <a:t> to me </a:t>
            </a:r>
            <a:r>
              <a:rPr lang="fr-FR" dirty="0" err="1" smtClean="0"/>
              <a:t>please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8995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 (1)</Template>
  <TotalTime>10845</TotalTime>
  <Words>411</Words>
  <Application>Microsoft Office PowerPoint</Application>
  <PresentationFormat>Affichage à l'écran (16:9)</PresentationFormat>
  <Paragraphs>55</Paragraphs>
  <Slides>8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Thème Office</vt:lpstr>
      <vt:lpstr>TSVV3 – Regular advancement meeting 02/10/2024 – Project update, complex geometries Project news</vt:lpstr>
      <vt:lpstr>ACH support requests</vt:lpstr>
      <vt:lpstr>Marconi usage update</vt:lpstr>
      <vt:lpstr>Marconi / Pitagora news</vt:lpstr>
      <vt:lpstr>Call for HPC resources cycle 9</vt:lpstr>
      <vt:lpstr>EUROfusion standard software survey</vt:lpstr>
      <vt:lpstr>E-TASC General meeting</vt:lpstr>
      <vt:lpstr>Today’s meeting agenda</vt:lpstr>
    </vt:vector>
  </TitlesOfParts>
  <Company>CEA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TAMAIN Patrick</dc:creator>
  <cp:lastModifiedBy>TAMAIN Patrick 207314</cp:lastModifiedBy>
  <cp:revision>387</cp:revision>
  <cp:lastPrinted>2014-10-16T14:51:28Z</cp:lastPrinted>
  <dcterms:created xsi:type="dcterms:W3CDTF">2021-03-22T08:41:36Z</dcterms:created>
  <dcterms:modified xsi:type="dcterms:W3CDTF">2024-10-02T08:48:34Z</dcterms:modified>
</cp:coreProperties>
</file>