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44" r:id="rId3"/>
    <p:sldId id="289" r:id="rId4"/>
    <p:sldId id="343" r:id="rId5"/>
    <p:sldId id="342" r:id="rId6"/>
    <p:sldId id="339" r:id="rId7"/>
    <p:sldId id="335" r:id="rId8"/>
    <p:sldId id="294" r:id="rId9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MAIN Patrick 207314" initials="TP2" lastIdx="1" clrIdx="0">
    <p:extLst>
      <p:ext uri="{19B8F6BF-5375-455C-9EA6-DF929625EA0E}">
        <p15:presenceInfo xmlns:p15="http://schemas.microsoft.com/office/powerpoint/2012/main" userId="S-1-5-21-1801674531-299502267-839522115-1657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99"/>
    <a:srgbClr val="E60019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3979" autoAdjust="0"/>
  </p:normalViewPr>
  <p:slideViewPr>
    <p:cSldViewPr showGuides="1">
      <p:cViewPr>
        <p:scale>
          <a:sx n="66" d="100"/>
          <a:sy n="66" d="100"/>
        </p:scale>
        <p:origin x="1044" y="3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16/10/2024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16/10/2024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265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9541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3794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698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5391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16/10/2024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euro-fusion.org/event/294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16</a:t>
            </a:r>
            <a:r>
              <a:rPr lang="en-GB" sz="2800" b="0" dirty="0" smtClean="0"/>
              <a:t>/10/2024 </a:t>
            </a:r>
            <a:r>
              <a:rPr lang="en-GB" sz="2800" b="0" dirty="0" smtClean="0"/>
              <a:t>– </a:t>
            </a:r>
            <a:r>
              <a:rPr lang="en-GB" sz="2800" b="0" dirty="0" err="1" smtClean="0"/>
              <a:t>Stellarator</a:t>
            </a:r>
            <a:r>
              <a:rPr lang="en-GB" sz="2800" b="0" dirty="0" smtClean="0"/>
              <a:t> modelling, TCV-X23</a:t>
            </a:r>
            <a:r>
              <a:rPr lang="en-GB" sz="2800" b="0" dirty="0" smtClean="0"/>
              <a:t/>
            </a:r>
            <a:br>
              <a:rPr lang="en-GB" sz="2800" b="0" dirty="0" smtClean="0"/>
            </a:br>
            <a:r>
              <a:rPr lang="en-GB" sz="2800" b="0" i="1" dirty="0" smtClean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err="1" smtClean="0"/>
              <a:t>Stellarator</a:t>
            </a:r>
            <a:r>
              <a:rPr lang="en-US" dirty="0" smtClean="0"/>
              <a:t> modelling, TCV-X23 | 16/10/2024 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816" y="683179"/>
            <a:ext cx="8339683" cy="394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92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Follow up from previous tasks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err="1" smtClean="0"/>
              <a:t>Stellarator</a:t>
            </a:r>
            <a:r>
              <a:rPr lang="en-US" dirty="0" smtClean="0"/>
              <a:t> modelling, TCV-X23 | 16/10/2024 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203489" y="771550"/>
            <a:ext cx="8568952" cy="3312368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ACH support requests: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submitted for all codes</a:t>
            </a:r>
            <a:endParaRPr lang="en-US" dirty="0"/>
          </a:p>
          <a:p>
            <a:pPr marL="647700" lvl="2" indent="-28575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</a:t>
            </a:r>
            <a:r>
              <a:rPr lang="en-US" dirty="0" smtClean="0"/>
              <a:t>ext steps: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/>
              <a:t>ACHs analyze the bids, might contact you</a:t>
            </a:r>
            <a:r>
              <a:rPr lang="en-US" sz="1800" i="1" dirty="0" smtClean="0"/>
              <a:t> </a:t>
            </a:r>
            <a:r>
              <a:rPr lang="en-US" sz="1800" i="1" dirty="0"/>
              <a:t>–</a:t>
            </a:r>
            <a:r>
              <a:rPr lang="en-US" sz="1800" i="1" dirty="0" smtClean="0"/>
              <a:t> on-going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/>
              <a:t>ACH propose support level to SB and code coordinators</a:t>
            </a:r>
            <a:r>
              <a:rPr lang="en-US" sz="1800" i="1" dirty="0" smtClean="0"/>
              <a:t> – no date given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</a:pPr>
            <a:endParaRPr lang="en-US" sz="1800" i="1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EUROfusion standar</a:t>
            </a:r>
            <a:r>
              <a:rPr lang="en-US" sz="1800" dirty="0" smtClean="0"/>
              <a:t>d software survey: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</a:t>
            </a:r>
            <a:r>
              <a:rPr lang="en-US" dirty="0" smtClean="0"/>
              <a:t>ubmitted last Monday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Review of code modelling capabilities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err="1" smtClean="0"/>
              <a:t>Stellarator</a:t>
            </a:r>
            <a:r>
              <a:rPr lang="en-US" dirty="0" smtClean="0"/>
              <a:t> modelling, TCV-X23 | 16/10/2024 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203489" y="771550"/>
            <a:ext cx="8568952" cy="3312368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Send to all code ROs Excel file to be filled on </a:t>
            </a:r>
            <a:r>
              <a:rPr lang="en-US" b="1" dirty="0" smtClean="0">
                <a:solidFill>
                  <a:srgbClr val="FF0000"/>
                </a:solidFill>
              </a:rPr>
              <a:t>codes status and capabilities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Will be used to try and </a:t>
            </a:r>
            <a:r>
              <a:rPr lang="en-US" b="1" dirty="0">
                <a:solidFill>
                  <a:srgbClr val="0000FF"/>
                </a:solidFill>
              </a:rPr>
              <a:t>match supply and </a:t>
            </a:r>
            <a:r>
              <a:rPr lang="en-US" b="1" dirty="0" smtClean="0">
                <a:solidFill>
                  <a:srgbClr val="0000FF"/>
                </a:solidFill>
              </a:rPr>
              <a:t>demand in support to WPs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Eventually, training sessions might be requested for codes for which a strong interest of WPs has been expressed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Guide lines to fill the form not clear, fill to the best of your understanding</a:t>
            </a:r>
            <a:endParaRPr lang="en-US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/>
          <a:srcRect r="23563"/>
          <a:stretch/>
        </p:blipFill>
        <p:spPr>
          <a:xfrm>
            <a:off x="219587" y="3075806"/>
            <a:ext cx="8649279" cy="514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58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</a:t>
            </a:r>
            <a:r>
              <a:rPr lang="en-US" dirty="0" smtClean="0"/>
              <a:t>TSVV3 regular advancement meeting – </a:t>
            </a:r>
            <a:r>
              <a:rPr lang="en-US" dirty="0" err="1" smtClean="0"/>
              <a:t>Stellarator</a:t>
            </a:r>
            <a:r>
              <a:rPr lang="en-US" dirty="0" smtClean="0"/>
              <a:t> modelling, TCV-X23 | 16/10/2024  </a:t>
            </a:r>
            <a:r>
              <a:rPr lang="en-GB" dirty="0"/>
              <a:t>| Page </a:t>
            </a:r>
            <a:fld id="{6A6D9FA1-99C7-4910-8E32-B85D378B0060}" type="slidenum">
              <a:rPr lang="en-GB"/>
              <a:pPr algn="r"/>
              <a:t>5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Call for HPC resources cycle 9</a:t>
            </a:r>
            <a:endParaRPr lang="en-US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203489" y="771550"/>
            <a:ext cx="8568952" cy="3312368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Call open for next cycle, based on </a:t>
            </a:r>
            <a:r>
              <a:rPr lang="en-US" dirty="0" err="1" smtClean="0"/>
              <a:t>Pitagora</a:t>
            </a:r>
            <a:r>
              <a:rPr lang="en-US" dirty="0" smtClean="0"/>
              <a:t> </a:t>
            </a:r>
            <a:r>
              <a:rPr lang="en-US" u="sng" dirty="0" smtClean="0"/>
              <a:t>a priori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Official deadline = November 18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But ETASC General meeting the week before so internal deadline 8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Feedback requested for </a:t>
            </a:r>
            <a:r>
              <a:rPr lang="en-US" b="1" dirty="0" smtClean="0">
                <a:solidFill>
                  <a:srgbClr val="FF0000"/>
                </a:solidFill>
              </a:rPr>
              <a:t>Friday October 25th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00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Marconi usage update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err="1" smtClean="0"/>
              <a:t>Stellarator</a:t>
            </a:r>
            <a:r>
              <a:rPr lang="en-US" dirty="0" smtClean="0"/>
              <a:t> modelling, TCV-X23 | 16/10/2024 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6" name="ZoneTexte 5"/>
          <p:cNvSpPr txBox="1"/>
          <p:nvPr/>
        </p:nvSpPr>
        <p:spPr>
          <a:xfrm>
            <a:off x="1475656" y="856460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CPU</a:t>
            </a:r>
            <a:endParaRPr lang="fr-FR" sz="2000" b="1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6300192" y="853849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/>
              <a:t>G</a:t>
            </a:r>
            <a:r>
              <a:rPr lang="fr-FR" sz="2000" b="1" i="1" dirty="0" smtClean="0"/>
              <a:t>PU</a:t>
            </a:r>
            <a:endParaRPr lang="fr-FR" sz="2000" b="1" i="1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74" y="1237349"/>
            <a:ext cx="4334911" cy="328888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0032" y="1313581"/>
            <a:ext cx="4158845" cy="324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82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err="1" smtClean="0"/>
              <a:t>Stellarator</a:t>
            </a:r>
            <a:r>
              <a:rPr lang="en-US" dirty="0" smtClean="0"/>
              <a:t> modelling, TCV-X23 | 16/10/2024 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E-TASC General meeting</a:t>
            </a:r>
            <a:endParaRPr lang="en-US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203489" y="771550"/>
            <a:ext cx="8568952" cy="3960440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/>
              <a:t>“</a:t>
            </a:r>
            <a:r>
              <a:rPr lang="en-US" b="1" dirty="0">
                <a:solidFill>
                  <a:srgbClr val="FF0000"/>
                </a:solidFill>
              </a:rPr>
              <a:t>E-TASC General </a:t>
            </a:r>
            <a:r>
              <a:rPr lang="en-US" b="1" dirty="0" smtClean="0">
                <a:solidFill>
                  <a:srgbClr val="FF0000"/>
                </a:solidFill>
              </a:rPr>
              <a:t>Meeting</a:t>
            </a:r>
            <a:r>
              <a:rPr lang="en-US" dirty="0" smtClean="0"/>
              <a:t>” organized in </a:t>
            </a:r>
            <a:r>
              <a:rPr lang="en-US" dirty="0" err="1" smtClean="0"/>
              <a:t>Garching</a:t>
            </a:r>
            <a:r>
              <a:rPr lang="en-US" dirty="0" smtClean="0"/>
              <a:t> November 11-15</a:t>
            </a:r>
            <a:endParaRPr lang="en-US" dirty="0"/>
          </a:p>
          <a:p>
            <a:pPr marL="0" lvl="1" indent="0"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endParaRPr lang="en-US" sz="18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Travel money available for PI + (1-2) other contributors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Registration </a:t>
            </a:r>
            <a:r>
              <a:rPr lang="en-US" dirty="0" smtClean="0"/>
              <a:t>requested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b="1" dirty="0">
              <a:solidFill>
                <a:srgbClr val="FF0000"/>
              </a:solidFill>
            </a:endParaRP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In preparation of poster session, please send me back </a:t>
            </a:r>
            <a:r>
              <a:rPr lang="en-US" b="1" dirty="0" smtClean="0">
                <a:solidFill>
                  <a:srgbClr val="FF0000"/>
                </a:solidFill>
              </a:rPr>
              <a:t>contributions </a:t>
            </a:r>
            <a:r>
              <a:rPr lang="en-US" b="1" dirty="0" smtClean="0">
                <a:solidFill>
                  <a:srgbClr val="FF0000"/>
                </a:solidFill>
              </a:rPr>
              <a:t>illustrating latest results (e.g., 1 or 2 slides) </a:t>
            </a:r>
            <a:r>
              <a:rPr lang="en-US" b="1" dirty="0" smtClean="0">
                <a:solidFill>
                  <a:srgbClr val="FF0000"/>
                </a:solidFill>
              </a:rPr>
              <a:t>before October 25</a:t>
            </a:r>
            <a:r>
              <a:rPr lang="en-US" b="1" baseline="30000" dirty="0" smtClean="0">
                <a:solidFill>
                  <a:srgbClr val="FF0000"/>
                </a:solidFill>
              </a:rPr>
              <a:t>th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I might contact some of you for specific requests if I identify specific “holes”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9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816" y="683179"/>
            <a:ext cx="8339683" cy="394261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err="1" smtClean="0"/>
              <a:t>Stellarator</a:t>
            </a:r>
            <a:r>
              <a:rPr lang="en-US" dirty="0" smtClean="0"/>
              <a:t> modelling, TCV-X23 | 16/10/2024 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8</a:t>
            </a:fld>
            <a:endParaRPr lang="en-GB" dirty="0"/>
          </a:p>
        </p:txBody>
      </p:sp>
      <p:sp>
        <p:nvSpPr>
          <p:cNvPr id="3" name="ZoneTexte 2"/>
          <p:cNvSpPr txBox="1"/>
          <p:nvPr/>
        </p:nvSpPr>
        <p:spPr>
          <a:xfrm>
            <a:off x="4572000" y="4068918"/>
            <a:ext cx="446449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Upload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presentations</a:t>
            </a:r>
            <a:r>
              <a:rPr lang="fr-FR" dirty="0"/>
              <a:t> on </a:t>
            </a:r>
            <a:r>
              <a:rPr lang="fr-FR" dirty="0">
                <a:hlinkClick r:id="rId4"/>
              </a:rPr>
              <a:t>https://</a:t>
            </a:r>
            <a:r>
              <a:rPr lang="fr-FR" dirty="0" smtClean="0">
                <a:hlinkClick r:id="rId4"/>
              </a:rPr>
              <a:t>indico.euro-fusion.org/event/2954/</a:t>
            </a:r>
            <a:r>
              <a:rPr lang="fr-FR" dirty="0" smtClean="0"/>
              <a:t> </a:t>
            </a:r>
            <a:r>
              <a:rPr lang="fr-FR" dirty="0" smtClean="0"/>
              <a:t>or </a:t>
            </a:r>
            <a:r>
              <a:rPr lang="fr-FR" dirty="0" err="1" smtClean="0"/>
              <a:t>send</a:t>
            </a:r>
            <a:r>
              <a:rPr lang="fr-FR" dirty="0" smtClean="0"/>
              <a:t> to me </a:t>
            </a:r>
            <a:r>
              <a:rPr lang="fr-FR" dirty="0" err="1" smtClean="0"/>
              <a:t>please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10885</TotalTime>
  <Words>390</Words>
  <Application>Microsoft Office PowerPoint</Application>
  <PresentationFormat>Affichage à l'écran (16:9)</PresentationFormat>
  <Paragraphs>50</Paragraphs>
  <Slides>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Thème Office</vt:lpstr>
      <vt:lpstr>TSVV3 – Regular advancement meeting 16/10/2024 – Stellarator modelling, TCV-X23 Project news</vt:lpstr>
      <vt:lpstr>Today’s meeting agenda</vt:lpstr>
      <vt:lpstr>Follow up from previous tasks</vt:lpstr>
      <vt:lpstr>Review of code modelling capabilities</vt:lpstr>
      <vt:lpstr>Call for HPC resources cycle 9</vt:lpstr>
      <vt:lpstr>Marconi usage update</vt:lpstr>
      <vt:lpstr>E-TASC General meeting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394</cp:revision>
  <cp:lastPrinted>2014-10-16T14:51:28Z</cp:lastPrinted>
  <dcterms:created xsi:type="dcterms:W3CDTF">2021-03-22T08:41:36Z</dcterms:created>
  <dcterms:modified xsi:type="dcterms:W3CDTF">2024-10-16T07:49:12Z</dcterms:modified>
</cp:coreProperties>
</file>