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71" r:id="rId14"/>
    <p:sldId id="272" r:id="rId15"/>
    <p:sldId id="266" r:id="rId16"/>
    <p:sldId id="273" r:id="rId17"/>
    <p:sldId id="267" r:id="rId18"/>
    <p:sldId id="274" r:id="rId19"/>
    <p:sldId id="268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15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9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4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5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7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9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03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35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4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29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1A09-8AE9-4D29-BFCF-A251EBAEB8EE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E2E6-301E-4B8B-BD0A-1D6F5C309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91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ufus.psnc.pl/ach/imas-interfaces/tsvv3codes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ufus.psnc.pl/tsvv3/soledge3x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2" Type="http://schemas.openxmlformats.org/officeDocument/2006/relationships/image" Target="../media/image3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395822"/>
            <a:ext cx="10521769" cy="15486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1520" y="2107933"/>
            <a:ext cx="108669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  <a:r>
              <a:rPr lang="fr-FR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(50% of SOLEDGE3X part)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Equations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=&gt; Single-ion-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arbitrary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ion mix: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Bohm-Chodurah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Tskhakaya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Wiki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SOLEDGE3X on-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8508" y="3559346"/>
                <a:ext cx="4342108" cy="787652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𝛴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𝛴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𝑍𝑁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𝑁𝑇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𝛴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08" y="3559346"/>
                <a:ext cx="4342108" cy="787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96086" y="4116609"/>
                <a:ext cx="4307269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fr-F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fr-F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fr-F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fr-F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=−0.5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fr-FR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fr-FR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86" y="4116609"/>
                <a:ext cx="4307269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905170" y="3042473"/>
                <a:ext cx="171585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fr-FR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fr-FR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70" y="3042473"/>
                <a:ext cx="1715854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327536" y="3042473"/>
                <a:ext cx="1775465" cy="1056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=2.5 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𝛷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536" y="3042473"/>
                <a:ext cx="1775465" cy="1056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49868"/>
          <a:stretch/>
        </p:blipFill>
        <p:spPr>
          <a:xfrm>
            <a:off x="943922" y="381000"/>
            <a:ext cx="10359078" cy="14889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9420" y="2028908"/>
            <a:ext cx="68617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SOLEDGE3X part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first TCVX23 simulations up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detachment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transport coefficients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mean-field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transprot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description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problematic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 </a:t>
            </a: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neutrals and density regimes on turbulence in the edge plasma of tokamaks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PhD thesis, Aix-Marseille University (2024)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cases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points,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reversed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mean-field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description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124" y="2028908"/>
            <a:ext cx="4890876" cy="43675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51222" y="1869942"/>
            <a:ext cx="159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/>
              <a:t>Detached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754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57" y="355014"/>
            <a:ext cx="10392964" cy="11816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082532"/>
            <a:ext cx="1074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cross-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ionized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collisions module in SOLEDGE3X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58825"/>
          <a:stretch/>
        </p:blipFill>
        <p:spPr>
          <a:xfrm>
            <a:off x="642252" y="208101"/>
            <a:ext cx="10686147" cy="24842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3187432"/>
            <a:ext cx="1074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not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reversed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 and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baffle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42649" b="31882"/>
          <a:stretch/>
        </p:blipFill>
        <p:spPr>
          <a:xfrm>
            <a:off x="642252" y="596899"/>
            <a:ext cx="10686147" cy="15367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1520" y="2482524"/>
            <a:ext cx="6504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SOLEDGE HDG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applications to WEST and ITER</a:t>
            </a:r>
            <a:endParaRPr lang="fr-FR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I.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Kudasev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Frontiers in Physics 12 (2024)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M. Scotto et al, Nuclear Materials and Energy 41, 101750 (2024)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EBC (out of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686750" y="2482524"/>
            <a:ext cx="3971850" cy="4075603"/>
            <a:chOff x="6823150" y="2729872"/>
            <a:chExt cx="3578149" cy="367161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r="67972" b="67865"/>
            <a:stretch/>
          </p:blipFill>
          <p:spPr>
            <a:xfrm>
              <a:off x="6823150" y="2729872"/>
              <a:ext cx="1647752" cy="169859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t="65974" r="67479"/>
            <a:stretch/>
          </p:blipFill>
          <p:spPr>
            <a:xfrm>
              <a:off x="6823150" y="4602930"/>
              <a:ext cx="1673150" cy="179856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l="64947" b="67865"/>
            <a:stretch/>
          </p:blipFill>
          <p:spPr>
            <a:xfrm>
              <a:off x="8597900" y="2729872"/>
              <a:ext cx="1803399" cy="1698596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63466" t="65974"/>
            <a:stretch/>
          </p:blipFill>
          <p:spPr>
            <a:xfrm>
              <a:off x="8521700" y="4602930"/>
              <a:ext cx="1879599" cy="179856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483600" y="31623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0" y="3162300"/>
                <a:ext cx="6096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0210800" y="31623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3162300"/>
                <a:ext cx="609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483600" y="522283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00" y="5222834"/>
                <a:ext cx="6096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210800" y="522283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5222834"/>
                <a:ext cx="6096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5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68751" b="-1"/>
          <a:stretch/>
        </p:blipFill>
        <p:spPr>
          <a:xfrm>
            <a:off x="642252" y="495300"/>
            <a:ext cx="10686147" cy="18854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1" y="3079424"/>
            <a:ext cx="4005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M. Scotto et al, Nuclear Materials and Energy 41, 101750 (2024)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13" y="2825750"/>
            <a:ext cx="2280104" cy="34166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16" y="2825750"/>
            <a:ext cx="4933501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48879"/>
          <a:stretch/>
        </p:blipFill>
        <p:spPr>
          <a:xfrm>
            <a:off x="853551" y="393475"/>
            <a:ext cx="10259309" cy="20322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914324"/>
            <a:ext cx="10723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  <a:r>
              <a:rPr lang="fr-FR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SOLEDGE3X part (~80%)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3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moments IMAS export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 </a:t>
            </a:r>
            <a:r>
              <a:rPr lang="fr-FR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Gitlab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https://gitlab.eufus.psnc.pl/ach/imas-interfaces/tsvv3codes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3996" b="3195"/>
          <a:stretch/>
        </p:blipFill>
        <p:spPr>
          <a:xfrm>
            <a:off x="853551" y="495301"/>
            <a:ext cx="10259309" cy="1701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1520" y="2914324"/>
            <a:ext cx="10723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fr-FR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(~25%)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TCV diagnostics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gathered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IMAS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Waiting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Python IMAS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49013"/>
          <a:stretch/>
        </p:blipFill>
        <p:spPr>
          <a:xfrm>
            <a:off x="865850" y="336429"/>
            <a:ext cx="10538750" cy="17336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914324"/>
            <a:ext cx="10723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endParaRPr lang="fr-FR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codes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 standard software </a:t>
            </a:r>
            <a:r>
              <a:rPr lang="fr-FR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validation…)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5468"/>
          <a:stretch/>
        </p:blipFill>
        <p:spPr>
          <a:xfrm>
            <a:off x="865850" y="685800"/>
            <a:ext cx="10538750" cy="15141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914324"/>
            <a:ext cx="1072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Waiting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feedback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66686"/>
          <a:stretch/>
        </p:blipFill>
        <p:spPr>
          <a:xfrm>
            <a:off x="866976" y="564071"/>
            <a:ext cx="10436024" cy="10234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089907"/>
            <a:ext cx="7396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endParaRPr lang="fr-FR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Electromagnetic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+ flutter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SOLEDGE3X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TCV cases</a:t>
            </a:r>
          </a:p>
          <a:p>
            <a:pPr lvl="1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https://gitlab.eufus.psnc.pl/tsvv3/soledge3x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Plasma Phys. 64 (2024)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submited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JCP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fr-FR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PhD thesis, Aix-Marseille University (2024)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simulations in X-point configuration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close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separatrix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tails are in the caption following th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4" t="49779" r="686" b="4702"/>
          <a:stretch/>
        </p:blipFill>
        <p:spPr bwMode="auto">
          <a:xfrm>
            <a:off x="8128000" y="2723745"/>
            <a:ext cx="3813488" cy="34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78" y="373342"/>
            <a:ext cx="10490222" cy="15488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1520" y="2488933"/>
            <a:ext cx="1086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not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Waiting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SOLEDGE3X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ITER multi-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mean-field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cases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38688"/>
          <a:stretch/>
        </p:blipFill>
        <p:spPr>
          <a:xfrm>
            <a:off x="866976" y="685799"/>
            <a:ext cx="10436024" cy="18835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3198857"/>
            <a:ext cx="11038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on-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(50%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Proof-of-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cases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extension of simulations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-state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68" y="502980"/>
            <a:ext cx="9836532" cy="12563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488932"/>
            <a:ext cx="6405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(100% of SOLEDGE3X part)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SOLEDGE3X TCVX23 simulations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attached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detached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Nuclear Materials and Energy 41, 101756 (2024)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neutrals and density regimes on turbulence in the edge plasma of tokamaks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PhD thesis, Aix-Marseille University (2024)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480487" y="2057132"/>
            <a:ext cx="4218171" cy="4589461"/>
            <a:chOff x="4932040" y="525914"/>
            <a:chExt cx="3903209" cy="4246776"/>
          </a:xfrm>
        </p:grpSpPr>
        <p:grpSp>
          <p:nvGrpSpPr>
            <p:cNvPr id="6" name="Groupe 5"/>
            <p:cNvGrpSpPr/>
            <p:nvPr/>
          </p:nvGrpSpPr>
          <p:grpSpPr>
            <a:xfrm>
              <a:off x="4932040" y="932420"/>
              <a:ext cx="3903209" cy="3840270"/>
              <a:chOff x="15197237" y="6164022"/>
              <a:chExt cx="7863630" cy="773683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97237" y="6164022"/>
                <a:ext cx="4953533" cy="7736830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4"/>
              <a:srcRect l="16164"/>
              <a:stretch/>
            </p:blipFill>
            <p:spPr>
              <a:xfrm>
                <a:off x="18831837" y="6190303"/>
                <a:ext cx="4229030" cy="76343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5789017" y="525914"/>
                  <a:ext cx="217937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800" dirty="0"/>
                </a:p>
              </p:txBody>
            </p:sp>
          </mc:Choice>
          <mc:Fallback xmlns="">
            <p:sp>
              <p:nvSpPr>
                <p:cNvPr id="149" name="ZoneTexte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017" y="525914"/>
                  <a:ext cx="2179379" cy="430887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10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1440"/>
          <a:stretch/>
        </p:blipFill>
        <p:spPr>
          <a:xfrm>
            <a:off x="1019375" y="448571"/>
            <a:ext cx="10510729" cy="14945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0720" y="2361932"/>
            <a:ext cx="4424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(100% of SOLEDGE3X part)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SOLEDGE3X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GPU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communications)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H100 architecture (=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Pitagora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report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pursued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2025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ACH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(communications,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parts…)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2" y="2539733"/>
            <a:ext cx="6684387" cy="38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50321"/>
          <a:stretch/>
        </p:blipFill>
        <p:spPr>
          <a:xfrm>
            <a:off x="1102928" y="495299"/>
            <a:ext cx="10136571" cy="14745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1520" y="2844532"/>
            <a:ext cx="1074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fr-F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fr-F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last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(not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running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memory issues)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76" y="419578"/>
            <a:ext cx="9801024" cy="23585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1148" y="3403332"/>
            <a:ext cx="10749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(~100% of SOLEDGE3X part)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SOLEDGE3X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1-moment model, but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convective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CPP 2023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Nuclear Materials and Energy 41, 101756 (2024)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mplementation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3-moment model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McGibbon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PhD in 01/2025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18" y="601260"/>
            <a:ext cx="10317030" cy="11767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615932"/>
            <a:ext cx="1074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in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Beta version of STYX2.0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SOLEDGE3X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SOLEDGE3X as first test on-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release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codes by the middle of 2025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10644"/>
          <a:stretch/>
        </p:blipFill>
        <p:spPr>
          <a:xfrm>
            <a:off x="981276" y="511477"/>
            <a:ext cx="10143924" cy="16094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1520" y="2482524"/>
            <a:ext cx="6731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converged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mean-field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factor of 2 of convergence ratio in TCVX23, but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30% off</a:t>
            </a:r>
            <a:endParaRPr lang="fr-FR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 </a:t>
            </a: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neutrals and density regimes on turbulence in the edge plasma of tokamaks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PhD thesis, Aix-Marseille University (2024)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major issue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converged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2025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20" y="2609524"/>
            <a:ext cx="4588880" cy="36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52270"/>
          <a:stretch/>
        </p:blipFill>
        <p:spPr>
          <a:xfrm>
            <a:off x="943922" y="436618"/>
            <a:ext cx="10359078" cy="14175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9420" y="2507924"/>
            <a:ext cx="11219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partially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SOLEDGE3X part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SOLEDGE3X TCVX23 simulations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attached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detached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Nuclear Materials and Energy 41, 101756 (2024)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V. Quadri et al,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neutrals and density regimes on turbulence in the edge plasma of tokamaks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PhD thesis, Aix-Marseille University (2024)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Perspectives: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Reversed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Marconi issue)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1149</Words>
  <Application>Microsoft Office PowerPoint</Application>
  <PresentationFormat>Grand écran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TAMAIN Patrick 207314</dc:creator>
  <cp:lastModifiedBy>TAMAIN Patrick 207314</cp:lastModifiedBy>
  <cp:revision>38</cp:revision>
  <dcterms:created xsi:type="dcterms:W3CDTF">2024-11-24T23:06:30Z</dcterms:created>
  <dcterms:modified xsi:type="dcterms:W3CDTF">2024-11-27T15:33:52Z</dcterms:modified>
</cp:coreProperties>
</file>