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89" r:id="rId3"/>
    <p:sldId id="321" r:id="rId4"/>
    <p:sldId id="331" r:id="rId5"/>
    <p:sldId id="317" r:id="rId6"/>
    <p:sldId id="324" r:id="rId7"/>
    <p:sldId id="294" r:id="rId8"/>
  </p:sldIdLst>
  <p:sldSz cx="9144000" cy="5143500" type="screen16x9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E60019"/>
    <a:srgbClr val="0000FF"/>
    <a:srgbClr val="E3E3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1" autoAdjust="0"/>
    <p:restoredTop sz="84988" autoAdjust="0"/>
  </p:normalViewPr>
  <p:slideViewPr>
    <p:cSldViewPr showGuides="1">
      <p:cViewPr varScale="1">
        <p:scale>
          <a:sx n="70" d="100"/>
          <a:sy n="70" d="100"/>
        </p:scale>
        <p:origin x="32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85" d="100"/>
          <a:sy n="85" d="100"/>
        </p:scale>
        <p:origin x="-3834" y="-96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5B2C45A-E869-45FE-B529-AF49C0F3C669}" type="datetimeFigureOut">
              <a:rPr lang="en-GB" smtClean="0">
                <a:latin typeface="Arial" panose="020B0604020202020204" pitchFamily="34" charset="0"/>
              </a:rPr>
              <a:pPr/>
              <a:t>22/01/2025</a:t>
            </a:fld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1166760-0E69-430F-A97F-08802152DB5E}" type="slidenum">
              <a:rPr lang="en-GB" smtClean="0">
                <a:latin typeface="Arial" panose="020B0604020202020204" pitchFamily="34" charset="0"/>
              </a:rPr>
              <a:pPr/>
              <a:t>‹N°›</a:t>
            </a:fld>
            <a:endParaRPr lang="en-GB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649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F93E6C17-F35F-4654-8DE9-B693AC206066}" type="datetimeFigureOut">
              <a:rPr lang="en-GB" smtClean="0"/>
              <a:pPr/>
              <a:t>22/01/2025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49027E0A-1465-4A40-B1D5-9126D49509FC}" type="slidenum">
              <a:rPr lang="en-GB" smtClean="0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348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12944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53161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50385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46182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97983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855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5536" y="1761660"/>
            <a:ext cx="8496944" cy="972108"/>
          </a:xfrm>
        </p:spPr>
        <p:txBody>
          <a:bodyPr>
            <a:noAutofit/>
          </a:bodyPr>
          <a:lstStyle>
            <a:lvl1pPr algn="l">
              <a:defRPr sz="35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smtClean="0"/>
              <a:t>Presentation 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5536" y="3219822"/>
            <a:ext cx="4392488" cy="324036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Name </a:t>
            </a:r>
            <a:r>
              <a:rPr lang="en-US" smtClean="0"/>
              <a:t>of presenter</a:t>
            </a:r>
            <a:endParaRPr lang="en-US" dirty="0" smtClean="0"/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155576" y="-342900"/>
            <a:ext cx="10763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395537" y="4268763"/>
            <a:ext cx="1295375" cy="679252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Logo of presenter</a:t>
            </a:r>
            <a:endParaRPr lang="en-GB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5724129" y="4245936"/>
            <a:ext cx="3168352" cy="70207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18230283" y="30189672"/>
            <a:ext cx="9924896" cy="1336231"/>
            <a:chOff x="18230283" y="40396912"/>
            <a:chExt cx="9924896" cy="1781641"/>
          </a:xfrm>
        </p:grpSpPr>
        <p:sp>
          <p:nvSpPr>
            <p:cNvPr id="10" name="Rectangle 9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3" name="Picture 12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 userDrawn="1"/>
        </p:nvGrpSpPr>
        <p:grpSpPr>
          <a:xfrm>
            <a:off x="18382683" y="30303972"/>
            <a:ext cx="9924896" cy="1336231"/>
            <a:chOff x="18230283" y="40396912"/>
            <a:chExt cx="9924896" cy="1781641"/>
          </a:xfrm>
        </p:grpSpPr>
        <p:sp>
          <p:nvSpPr>
            <p:cNvPr id="15" name="Rectangle 14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6" name="Picture 15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 userDrawn="1"/>
        </p:nvGrpSpPr>
        <p:grpSpPr>
          <a:xfrm>
            <a:off x="18535083" y="30418272"/>
            <a:ext cx="9924896" cy="1336231"/>
            <a:chOff x="18230283" y="40396912"/>
            <a:chExt cx="9924896" cy="1781641"/>
          </a:xfrm>
        </p:grpSpPr>
        <p:sp>
          <p:nvSpPr>
            <p:cNvPr id="18" name="Rectangle 17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9" name="Picture 18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 userDrawn="1"/>
        </p:nvGrpSpPr>
        <p:grpSpPr>
          <a:xfrm>
            <a:off x="18687483" y="30532572"/>
            <a:ext cx="9924896" cy="1336231"/>
            <a:chOff x="18230283" y="40396912"/>
            <a:chExt cx="9924896" cy="1781641"/>
          </a:xfrm>
        </p:grpSpPr>
        <p:sp>
          <p:nvSpPr>
            <p:cNvPr id="21" name="Rectangle 20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22" name="Picture 21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pic>
        <p:nvPicPr>
          <p:cNvPr id="24" name="Bild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27348"/>
          <a:stretch/>
        </p:blipFill>
        <p:spPr>
          <a:xfrm>
            <a:off x="0" y="0"/>
            <a:ext cx="9144000" cy="4176000"/>
          </a:xfrm>
          <a:prstGeom prst="rect">
            <a:avLst/>
          </a:prstGeom>
        </p:spPr>
      </p:pic>
      <p:pic>
        <p:nvPicPr>
          <p:cNvPr id="25" name="Bild 13" descr="EU_und_Text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320000"/>
            <a:ext cx="3456384" cy="649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2950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7543800" cy="342900"/>
          </a:xfrm>
        </p:spPr>
        <p:txBody>
          <a:bodyPr>
            <a:noAutofit/>
          </a:bodyPr>
          <a:lstStyle>
            <a:lvl1pPr algn="l">
              <a:lnSpc>
                <a:spcPts val="3200"/>
              </a:lnSpc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9582"/>
            <a:ext cx="8229600" cy="367240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en-GB" dirty="0" smtClean="0"/>
              <a:t>Name of presenter | Conference | Venue | Date </a:t>
            </a:r>
            <a:r>
              <a:rPr lang="en-GB" smtClean="0"/>
              <a:t>| Page </a:t>
            </a:r>
            <a:fld id="{6A6D9FA1-99C7-4910-8E32-B85D378B0060}" type="slidenum">
              <a:rPr lang="en-GB" smtClean="0"/>
              <a:pPr algn="r"/>
              <a:t>‹N°›</a:t>
            </a:fld>
            <a:endParaRPr lang="en-GB" dirty="0"/>
          </a:p>
        </p:txBody>
      </p:sp>
      <p:pic>
        <p:nvPicPr>
          <p:cNvPr id="7" name="Picture 6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70180"/>
            <a:ext cx="367958" cy="373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975160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EB1851A-CFBC-47C7-80F8-04FF84B1759D}" type="datetimeFigureOut">
              <a:rPr lang="en-GB" smtClean="0"/>
              <a:pPr/>
              <a:t>22/01/2025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6A6D9FA1-99C7-4910-8E32-B85D378B0060}" type="slidenum">
              <a:rPr lang="en-GB" smtClean="0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664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euro-fusion.org/wiki/TSVV-03#2024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users.euro-fusion.org/webapps/pinboard/EFDA-JET/conference/index.html#Document39225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users.euro-fusion.org/webapps/pinboard/EFDA-JET/conference/index.html#Document39541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ndico.euro-fusion.org/event/2934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TSVV3 – Regular advancement meeting</a:t>
            </a:r>
            <a:br>
              <a:rPr lang="en-GB" dirty="0" smtClean="0"/>
            </a:br>
            <a:r>
              <a:rPr lang="en-GB" sz="2800" b="0" dirty="0" smtClean="0"/>
              <a:t>22/01/2025 </a:t>
            </a:r>
            <a:r>
              <a:rPr lang="en-GB" sz="2800" b="0" dirty="0" smtClean="0"/>
              <a:t>– Task </a:t>
            </a:r>
            <a:r>
              <a:rPr lang="en-GB" sz="2800" b="0" dirty="0" smtClean="0"/>
              <a:t>1: </a:t>
            </a:r>
            <a:r>
              <a:rPr lang="en-GB" sz="2800" b="0" dirty="0" err="1" smtClean="0"/>
              <a:t>gyrofluid</a:t>
            </a:r>
            <a:r>
              <a:rPr lang="en-GB" sz="2800" b="0" dirty="0" smtClean="0"/>
              <a:t> modelling</a:t>
            </a:r>
            <a:br>
              <a:rPr lang="en-GB" sz="2800" b="0" dirty="0" smtClean="0"/>
            </a:br>
            <a:r>
              <a:rPr lang="en-GB" sz="2800" b="0" i="1" dirty="0" smtClean="0"/>
              <a:t>Project </a:t>
            </a:r>
            <a:r>
              <a:rPr lang="en-GB" sz="2800" b="0" i="1" dirty="0" smtClean="0"/>
              <a:t>news</a:t>
            </a:r>
            <a:endParaRPr lang="en-GB" b="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P. Tamain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740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Today’s meeting agenda</a:t>
            </a:r>
            <a:endParaRPr lang="en-US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Tamain | TSVV3 regular advancement meeting – Task 1, </a:t>
            </a:r>
            <a:r>
              <a:rPr lang="en-US" dirty="0" err="1" smtClean="0"/>
              <a:t>gyrofluid</a:t>
            </a:r>
            <a:r>
              <a:rPr lang="en-US" dirty="0" smtClean="0"/>
              <a:t> modelling  | 22/01/2025 </a:t>
            </a:r>
            <a:r>
              <a:rPr lang="en-GB" dirty="0" smtClean="0"/>
              <a:t>| Page </a:t>
            </a:r>
            <a:fld id="{6A6D9FA1-99C7-4910-8E32-B85D378B0060}" type="slidenum">
              <a:rPr lang="en-GB" smtClean="0"/>
              <a:pPr algn="r"/>
              <a:t>2</a:t>
            </a:fld>
            <a:endParaRPr lang="en-GB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8154" y="912753"/>
            <a:ext cx="8639008" cy="3483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37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News</a:t>
            </a:r>
            <a:endParaRPr lang="en-US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Tamain | TSVV3 regular advancement meeting – Task 1, </a:t>
            </a:r>
            <a:r>
              <a:rPr lang="en-US" dirty="0" err="1" smtClean="0"/>
              <a:t>gyrofluid</a:t>
            </a:r>
            <a:r>
              <a:rPr lang="en-US" dirty="0" smtClean="0"/>
              <a:t> modelling  | 22/01/2025 </a:t>
            </a:r>
            <a:r>
              <a:rPr lang="en-GB" dirty="0" smtClean="0"/>
              <a:t>| Page </a:t>
            </a:r>
            <a:fld id="{6A6D9FA1-99C7-4910-8E32-B85D378B0060}" type="slidenum">
              <a:rPr lang="en-GB" smtClean="0"/>
              <a:pPr algn="r"/>
              <a:t>3</a:t>
            </a:fld>
            <a:endParaRPr lang="en-GB" dirty="0"/>
          </a:p>
        </p:txBody>
      </p:sp>
      <p:sp>
        <p:nvSpPr>
          <p:cNvPr id="10" name="Espace réservé du contenu 2"/>
          <p:cNvSpPr>
            <a:spLocks noGrp="1"/>
          </p:cNvSpPr>
          <p:nvPr>
            <p:ph idx="1"/>
          </p:nvPr>
        </p:nvSpPr>
        <p:spPr>
          <a:xfrm>
            <a:off x="179512" y="627534"/>
            <a:ext cx="8568952" cy="3725492"/>
          </a:xfrm>
        </p:spPr>
        <p:txBody>
          <a:bodyPr>
            <a:noAutofit/>
          </a:bodyPr>
          <a:lstStyle/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sz="1800" dirty="0" smtClean="0"/>
              <a:t>Report </a:t>
            </a:r>
            <a:r>
              <a:rPr lang="en-US" sz="1800" dirty="0" smtClean="0"/>
              <a:t>2024 </a:t>
            </a:r>
            <a:r>
              <a:rPr lang="en-US" sz="1800" dirty="0" smtClean="0"/>
              <a:t>submitted successfully, thank you for your contributions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600" dirty="0" smtClean="0"/>
              <a:t>submitted version available on the Wiki</a:t>
            </a:r>
            <a:r>
              <a:rPr lang="en-US" sz="1600" dirty="0"/>
              <a:t>: </a:t>
            </a:r>
            <a:r>
              <a:rPr lang="en-US" sz="1600" dirty="0">
                <a:hlinkClick r:id="rId3"/>
              </a:rPr>
              <a:t>https://</a:t>
            </a:r>
            <a:r>
              <a:rPr lang="en-US" sz="1600" dirty="0" smtClean="0">
                <a:hlinkClick r:id="rId3"/>
              </a:rPr>
              <a:t>wiki.euro-fusion.org/wiki/TSVV-03#2024</a:t>
            </a:r>
            <a:endParaRPr lang="en-US" sz="1600" dirty="0" smtClean="0"/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600" dirty="0" smtClean="0"/>
              <a:t>Quite a significant number of tasks not fully completed or post-</a:t>
            </a:r>
            <a:r>
              <a:rPr lang="en-US" sz="1600" dirty="0" err="1" smtClean="0"/>
              <a:t>poned</a:t>
            </a:r>
            <a:r>
              <a:rPr lang="en-US" sz="1600" dirty="0" smtClean="0"/>
              <a:t> =&gt; should be high priority for 2025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endParaRPr lang="en-US" sz="1600" dirty="0"/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sz="1800" dirty="0" smtClean="0"/>
              <a:t>MARCONI status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600" dirty="0" smtClean="0"/>
              <a:t>Growing complaints of PIs for absence of communication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600" dirty="0" smtClean="0"/>
              <a:t>No news available even at the top of EUROfusion…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endParaRPr lang="en-US" sz="1600" dirty="0"/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sz="1800" dirty="0" smtClean="0"/>
              <a:t>Is the Wednesday time slot the best for all?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600" dirty="0" smtClean="0"/>
              <a:t>Poll to find a more suitable one?</a:t>
            </a:r>
          </a:p>
        </p:txBody>
      </p:sp>
    </p:spTree>
    <p:extLst>
      <p:ext uri="{BB962C8B-B14F-4D97-AF65-F5344CB8AC3E}">
        <p14:creationId xmlns:p14="http://schemas.microsoft.com/office/powerpoint/2010/main" val="58394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EUROfusion standard software</a:t>
            </a:r>
            <a:endParaRPr lang="en-US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Tamain | TSVV3 regular advancement meeting – Task 1, </a:t>
            </a:r>
            <a:r>
              <a:rPr lang="en-US" dirty="0" err="1" smtClean="0"/>
              <a:t>gyrofluid</a:t>
            </a:r>
            <a:r>
              <a:rPr lang="en-US" dirty="0" smtClean="0"/>
              <a:t> modelling  | 22/01/2025 </a:t>
            </a:r>
            <a:r>
              <a:rPr lang="en-GB" dirty="0" smtClean="0"/>
              <a:t>| Page </a:t>
            </a:r>
            <a:fld id="{6A6D9FA1-99C7-4910-8E32-B85D378B0060}" type="slidenum">
              <a:rPr lang="en-GB" smtClean="0"/>
              <a:pPr algn="r"/>
              <a:t>4</a:t>
            </a:fld>
            <a:endParaRPr lang="en-GB" dirty="0"/>
          </a:p>
        </p:txBody>
      </p:sp>
      <p:sp>
        <p:nvSpPr>
          <p:cNvPr id="10" name="Espace réservé du contenu 2"/>
          <p:cNvSpPr>
            <a:spLocks noGrp="1"/>
          </p:cNvSpPr>
          <p:nvPr>
            <p:ph idx="1"/>
          </p:nvPr>
        </p:nvSpPr>
        <p:spPr>
          <a:xfrm>
            <a:off x="179512" y="627534"/>
            <a:ext cx="4176464" cy="3725492"/>
          </a:xfrm>
        </p:spPr>
        <p:txBody>
          <a:bodyPr>
            <a:noAutofit/>
          </a:bodyPr>
          <a:lstStyle/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sz="1800" dirty="0" smtClean="0"/>
              <a:t>PMU currently revising the reference document defining the criteria for the EUROfusion standard software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600" dirty="0" smtClean="0"/>
              <a:t>Tries to give better definition of criteria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600" dirty="0" smtClean="0"/>
              <a:t>No traffic light but % of completion requested (0, 25, 50, 75, 100)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600" dirty="0" smtClean="0"/>
              <a:t>Defines “priorities” (1, 2, 3) between criteria with target completion dates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600" dirty="0" smtClean="0"/>
              <a:t>Does not solve all issues of clarity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600" dirty="0" smtClean="0"/>
              <a:t>I will send the document around for your info and feedback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87658" y="587723"/>
            <a:ext cx="4374859" cy="4043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6737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Work-plan </a:t>
            </a:r>
            <a:r>
              <a:rPr lang="en-US" dirty="0" smtClean="0"/>
              <a:t>2026 - 2027</a:t>
            </a:r>
            <a:endParaRPr lang="en-US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Tamain | TSVV3 regular advancement meeting – Task 1, </a:t>
            </a:r>
            <a:r>
              <a:rPr lang="en-US" dirty="0" err="1" smtClean="0"/>
              <a:t>gyrofluid</a:t>
            </a:r>
            <a:r>
              <a:rPr lang="en-US" dirty="0" smtClean="0"/>
              <a:t> modelling  | 22/01/2025 </a:t>
            </a:r>
            <a:r>
              <a:rPr lang="en-GB" dirty="0" smtClean="0"/>
              <a:t>| Page </a:t>
            </a:r>
            <a:fld id="{6A6D9FA1-99C7-4910-8E32-B85D378B0060}" type="slidenum">
              <a:rPr lang="en-GB" smtClean="0"/>
              <a:pPr algn="r"/>
              <a:t>5</a:t>
            </a:fld>
            <a:endParaRPr lang="en-GB" dirty="0"/>
          </a:p>
        </p:txBody>
      </p:sp>
      <p:sp>
        <p:nvSpPr>
          <p:cNvPr id="10" name="Espace réservé du contenu 2"/>
          <p:cNvSpPr>
            <a:spLocks noGrp="1"/>
          </p:cNvSpPr>
          <p:nvPr>
            <p:ph idx="1"/>
          </p:nvPr>
        </p:nvSpPr>
        <p:spPr>
          <a:xfrm>
            <a:off x="179512" y="699542"/>
            <a:ext cx="8568952" cy="4104456"/>
          </a:xfrm>
        </p:spPr>
        <p:txBody>
          <a:bodyPr>
            <a:noAutofit/>
          </a:bodyPr>
          <a:lstStyle/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sz="1800" dirty="0" smtClean="0"/>
              <a:t>Extension of EUROfusion grant for 2026 – 2027 under discussion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600" dirty="0" smtClean="0"/>
              <a:t>ETASC / TSVV likely to remain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600" dirty="0" smtClean="0"/>
              <a:t>Some projects will be merged, some new projects will be created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600" dirty="0" smtClean="0"/>
              <a:t>new project plans needed, might influence the decisions</a:t>
            </a:r>
            <a:endParaRPr lang="en-US" sz="1800" dirty="0"/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sz="1800" dirty="0" smtClean="0"/>
              <a:t>PMU to organize general meeting </a:t>
            </a:r>
            <a:r>
              <a:rPr lang="en-US" sz="1800" dirty="0" smtClean="0"/>
              <a:t>at beginning of spring to get from each project proposal for new targets / plan</a:t>
            </a:r>
            <a:endParaRPr lang="en-US" sz="1400" dirty="0"/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endParaRPr lang="en-US" sz="1400" dirty="0"/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sz="1800" dirty="0" smtClean="0"/>
              <a:t>To prepare for this: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600" dirty="0" smtClean="0"/>
              <a:t>Each team: prepare short written document with proposals of objectives and deliverables =&gt; to be discussed in dedicated meeting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600" dirty="0" smtClean="0"/>
              <a:t>meeting with Nicola </a:t>
            </a:r>
            <a:r>
              <a:rPr lang="en-US" sz="1600" dirty="0" err="1" smtClean="0"/>
              <a:t>Vianello</a:t>
            </a:r>
            <a:r>
              <a:rPr lang="en-US" sz="1600" dirty="0" smtClean="0"/>
              <a:t> to get input from WPTE and present a synthesis of our own ideas =&gt; proposed date March 5th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600" dirty="0" smtClean="0"/>
              <a:t>Finalize document in the same form as we did for 2024-2025 </a:t>
            </a:r>
            <a:r>
              <a:rPr lang="en-US" sz="1600" dirty="0" err="1" smtClean="0"/>
              <a:t>workplan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301963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Latest publications</a:t>
            </a:r>
            <a:endParaRPr lang="en-US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Tamain | TSVV3 regular advancement meeting – ACH </a:t>
            </a:r>
            <a:r>
              <a:rPr lang="en-US" dirty="0" err="1" smtClean="0"/>
              <a:t>workplan</a:t>
            </a:r>
            <a:r>
              <a:rPr lang="en-US" dirty="0" smtClean="0"/>
              <a:t> | 20/09/2023 </a:t>
            </a:r>
            <a:r>
              <a:rPr lang="en-GB" dirty="0" smtClean="0"/>
              <a:t>| Page </a:t>
            </a:r>
            <a:fld id="{6A6D9FA1-99C7-4910-8E32-B85D378B0060}" type="slidenum">
              <a:rPr lang="en-GB" smtClean="0"/>
              <a:pPr algn="r"/>
              <a:t>6</a:t>
            </a:fld>
            <a:endParaRPr lang="en-GB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298950" y="599806"/>
            <a:ext cx="8512232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4486082"/>
              </p:ext>
            </p:extLst>
          </p:nvPr>
        </p:nvGraphicFramePr>
        <p:xfrm>
          <a:off x="394002" y="729871"/>
          <a:ext cx="8138438" cy="2996684"/>
        </p:xfrm>
        <a:graphic>
          <a:graphicData uri="http://schemas.openxmlformats.org/drawingml/2006/table">
            <a:tbl>
              <a:tblPr/>
              <a:tblGrid>
                <a:gridCol w="8138438">
                  <a:extLst>
                    <a:ext uri="{9D8B030D-6E8A-4147-A177-3AD203B41FA5}">
                      <a16:colId xmlns:a16="http://schemas.microsoft.com/office/drawing/2014/main" val="154887986"/>
                    </a:ext>
                  </a:extLst>
                </a:gridCol>
              </a:tblGrid>
              <a:tr h="1440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Overview of GRILLIX results</a:t>
                      </a:r>
                      <a:endParaRPr lang="it-IT" sz="1800" b="1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9766" marR="49766" marT="12442" marB="124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756948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400" dirty="0"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2212688"/>
                  </a:ext>
                </a:extLst>
              </a:tr>
              <a:tr h="96251">
                <a:tc>
                  <a:txBody>
                    <a:bodyPr/>
                    <a:lstStyle/>
                    <a:p>
                      <a:r>
                        <a:rPr lang="fr-FR" sz="140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W Zholobenko et al : 12th December 2024 | DocumentID : 39225</a:t>
                      </a: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938934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u="sng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  <a:hlinkClick r:id="rId3"/>
                        </a:rPr>
                        <a:t>: Simulating boundary turbulence in fusion reactors in different confinement, ELM and detachment regimes</a:t>
                      </a:r>
                      <a:endParaRPr lang="en-US" sz="1400"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774868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Conference : DPG Spring Meeting 2025, </a:t>
                      </a:r>
                      <a:r>
                        <a:rPr lang="en-US" sz="1400" dirty="0" err="1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GÃ¶ttingen</a:t>
                      </a:r>
                      <a:r>
                        <a:rPr lang="en-US" sz="14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, Germany, 31st March 2025.</a:t>
                      </a: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4304159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64287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Turbulence in detached conditions</a:t>
                      </a: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573966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P Tamain et al : 22nd </a:t>
                      </a:r>
                      <a:r>
                        <a:rPr lang="fr-FR" sz="1400" dirty="0" err="1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January</a:t>
                      </a:r>
                      <a:r>
                        <a:rPr lang="fr-FR" sz="14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 2025 | </a:t>
                      </a:r>
                      <a:r>
                        <a:rPr lang="fr-FR" sz="1400" dirty="0" err="1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DocumentID</a:t>
                      </a:r>
                      <a:r>
                        <a:rPr lang="fr-FR" sz="14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 : 39541</a:t>
                      </a: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485779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u="sng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  <a:hlinkClick r:id="rId4"/>
                        </a:rPr>
                        <a:t>: 3D turbulence simulations in detached conditions and their implications for the mean-field modelling of divertor dissipative regimes</a:t>
                      </a:r>
                      <a:endParaRPr lang="en-US" sz="1400"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58202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Conference : 51st EPS Conference on Plasma Physics (EPS 2025), Vilnius, Lithuania, 7th July 2025.</a:t>
                      </a: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4870521"/>
                  </a:ext>
                </a:extLst>
              </a:tr>
            </a:tbl>
          </a:graphicData>
        </a:graphic>
      </p:graphicFrame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179512" y="4062840"/>
            <a:ext cx="8568952" cy="741157"/>
          </a:xfrm>
        </p:spPr>
        <p:txBody>
          <a:bodyPr>
            <a:noAutofit/>
          </a:bodyPr>
          <a:lstStyle/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sz="1800" dirty="0" smtClean="0"/>
              <a:t>Plans for papers for IAEA conference?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600" dirty="0" smtClean="0"/>
              <a:t>H. </a:t>
            </a:r>
            <a:r>
              <a:rPr lang="en-US" sz="1600" dirty="0" err="1" smtClean="0"/>
              <a:t>Bufferand</a:t>
            </a:r>
            <a:r>
              <a:rPr lang="en-US" sz="1600" dirty="0" smtClean="0"/>
              <a:t> preparing review of TCVX21 results with SOLEDGE3X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3188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Today’s meeting agenda</a:t>
            </a:r>
            <a:endParaRPr lang="en-US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Tamain | TSVV3 regular advancement meeting – Task 1, </a:t>
            </a:r>
            <a:r>
              <a:rPr lang="en-US" dirty="0" err="1" smtClean="0"/>
              <a:t>gyrofluid</a:t>
            </a:r>
            <a:r>
              <a:rPr lang="en-US" dirty="0" smtClean="0"/>
              <a:t> modelling  | 22/01/2025 </a:t>
            </a:r>
            <a:r>
              <a:rPr lang="en-GB" dirty="0" smtClean="0"/>
              <a:t>| Page </a:t>
            </a:r>
            <a:fld id="{6A6D9FA1-99C7-4910-8E32-B85D378B0060}" type="slidenum">
              <a:rPr lang="en-GB" smtClean="0"/>
              <a:pPr algn="r"/>
              <a:t>7</a:t>
            </a:fld>
            <a:endParaRPr lang="en-GB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496" y="699542"/>
            <a:ext cx="8639008" cy="3483471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4572000" y="4011910"/>
            <a:ext cx="4464496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 err="1" smtClean="0">
                <a:solidFill>
                  <a:srgbClr val="FF0000"/>
                </a:solidFill>
              </a:rPr>
              <a:t>Upload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r>
              <a:rPr lang="fr-FR" b="1" dirty="0" err="1" smtClean="0">
                <a:solidFill>
                  <a:srgbClr val="FF0000"/>
                </a:solidFill>
              </a:rPr>
              <a:t>presentations</a:t>
            </a:r>
            <a:r>
              <a:rPr lang="fr-FR" dirty="0"/>
              <a:t> on </a:t>
            </a:r>
            <a:r>
              <a:rPr lang="fr-FR" dirty="0">
                <a:hlinkClick r:id="rId4"/>
              </a:rPr>
              <a:t>https://</a:t>
            </a:r>
            <a:r>
              <a:rPr lang="fr-FR" dirty="0" smtClean="0">
                <a:hlinkClick r:id="rId4"/>
              </a:rPr>
              <a:t>indico.euro-fusion.org/event/2960/</a:t>
            </a:r>
            <a:r>
              <a:rPr lang="fr-FR" dirty="0" smtClean="0"/>
              <a:t> </a:t>
            </a:r>
            <a:r>
              <a:rPr lang="fr-FR" dirty="0" smtClean="0"/>
              <a:t>or </a:t>
            </a:r>
            <a:r>
              <a:rPr lang="fr-FR" dirty="0" err="1" smtClean="0"/>
              <a:t>send</a:t>
            </a:r>
            <a:r>
              <a:rPr lang="fr-FR" dirty="0" smtClean="0"/>
              <a:t> to me </a:t>
            </a:r>
            <a:r>
              <a:rPr lang="fr-FR" dirty="0" err="1" smtClean="0"/>
              <a:t>please</a:t>
            </a:r>
            <a:r>
              <a:rPr lang="fr-FR" dirty="0" smtClean="0"/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89952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EUROfusion6x9_5_3_2019 (1)</Template>
  <TotalTime>6828</TotalTime>
  <Words>548</Words>
  <Application>Microsoft Office PowerPoint</Application>
  <PresentationFormat>Affichage à l'écran (16:9)</PresentationFormat>
  <Paragraphs>58</Paragraphs>
  <Slides>7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2" baseType="lpstr">
      <vt:lpstr>Arial</vt:lpstr>
      <vt:lpstr>Calibri</vt:lpstr>
      <vt:lpstr>Verdana</vt:lpstr>
      <vt:lpstr>Wingdings</vt:lpstr>
      <vt:lpstr>Thème Office</vt:lpstr>
      <vt:lpstr>TSVV3 – Regular advancement meeting 22/01/2025 – Task 1: gyrofluid modelling Project news</vt:lpstr>
      <vt:lpstr>Today’s meeting agenda</vt:lpstr>
      <vt:lpstr>News</vt:lpstr>
      <vt:lpstr>EUROfusion standard software</vt:lpstr>
      <vt:lpstr>Work-plan 2026 - 2027</vt:lpstr>
      <vt:lpstr>Latest publications</vt:lpstr>
      <vt:lpstr>Today’s meeting agenda</vt:lpstr>
    </vt:vector>
  </TitlesOfParts>
  <Company>CEA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TAMAIN Patrick</dc:creator>
  <cp:lastModifiedBy>TAMAIN Patrick 207314</cp:lastModifiedBy>
  <cp:revision>313</cp:revision>
  <cp:lastPrinted>2014-10-16T14:51:28Z</cp:lastPrinted>
  <dcterms:created xsi:type="dcterms:W3CDTF">2021-03-22T08:41:36Z</dcterms:created>
  <dcterms:modified xsi:type="dcterms:W3CDTF">2025-01-22T10:55:36Z</dcterms:modified>
</cp:coreProperties>
</file>