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321" r:id="rId4"/>
    <p:sldId id="331" r:id="rId5"/>
    <p:sldId id="317" r:id="rId6"/>
    <p:sldId id="324" r:id="rId7"/>
    <p:sldId id="294" r:id="rId8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E60019"/>
    <a:srgbClr val="0000FF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84988" autoAdjust="0"/>
  </p:normalViewPr>
  <p:slideViewPr>
    <p:cSldViewPr showGuides="1">
      <p:cViewPr varScale="1">
        <p:scale>
          <a:sx n="70" d="100"/>
          <a:sy n="70" d="100"/>
        </p:scale>
        <p:origin x="32" y="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22/01/2025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22/01/2025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31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038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618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798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22/01/2025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uro-fusion.org/wiki/TSVV-03#202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euro-fusion.org/webapps/pinboard/EFDA-JET/conference/index.html#Document3922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sers.euro-fusion.org/webapps/pinboard/EFDA-JET/conference/index.html#Document3954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euro-fusion.org/event/293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22/01/2025 </a:t>
            </a:r>
            <a:r>
              <a:rPr lang="en-GB" sz="2800" b="0" dirty="0" smtClean="0"/>
              <a:t>– Task </a:t>
            </a:r>
            <a:r>
              <a:rPr lang="en-GB" sz="2800" b="0" dirty="0" smtClean="0"/>
              <a:t>1: </a:t>
            </a:r>
            <a:r>
              <a:rPr lang="en-GB" sz="2800" b="0" dirty="0" err="1" smtClean="0"/>
              <a:t>gyrofluid</a:t>
            </a:r>
            <a:r>
              <a:rPr lang="en-GB" sz="2800" b="0" dirty="0" smtClean="0"/>
              <a:t> modelling</a:t>
            </a:r>
            <a:br>
              <a:rPr lang="en-GB" sz="2800" b="0" dirty="0" smtClean="0"/>
            </a:br>
            <a:r>
              <a:rPr lang="en-GB" sz="2800" b="0" i="1" dirty="0" smtClean="0"/>
              <a:t>Project </a:t>
            </a:r>
            <a:r>
              <a:rPr lang="en-GB" sz="2800" b="0" i="1" dirty="0" smtClean="0"/>
              <a:t>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1, </a:t>
            </a:r>
            <a:r>
              <a:rPr lang="en-US" dirty="0" err="1" smtClean="0"/>
              <a:t>gyrofluid</a:t>
            </a:r>
            <a:r>
              <a:rPr lang="en-US" dirty="0" smtClean="0"/>
              <a:t> modelling  | 22/01/2025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154" y="912753"/>
            <a:ext cx="8639008" cy="3483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News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1, </a:t>
            </a:r>
            <a:r>
              <a:rPr lang="en-US" dirty="0" err="1" smtClean="0"/>
              <a:t>gyrofluid</a:t>
            </a:r>
            <a:r>
              <a:rPr lang="en-US" dirty="0" smtClean="0"/>
              <a:t> modelling  | 22/01/2025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568952" cy="3725492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Report </a:t>
            </a:r>
            <a:r>
              <a:rPr lang="en-US" sz="1800" dirty="0" smtClean="0"/>
              <a:t>2024 </a:t>
            </a:r>
            <a:r>
              <a:rPr lang="en-US" sz="1800" dirty="0" smtClean="0"/>
              <a:t>submitted successfully, thank you for your contributions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submitted version available on the Wiki</a:t>
            </a:r>
            <a:r>
              <a:rPr lang="en-US" sz="1600" dirty="0"/>
              <a:t>: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wiki.euro-fusion.org/wiki/TSVV-03#2024</a:t>
            </a:r>
            <a:endParaRPr lang="en-US" sz="1600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Quite a significant number of tasks not fully completed or post-</a:t>
            </a:r>
            <a:r>
              <a:rPr lang="en-US" sz="1600" dirty="0" err="1" smtClean="0"/>
              <a:t>poned</a:t>
            </a:r>
            <a:r>
              <a:rPr lang="en-US" sz="1600" dirty="0" smtClean="0"/>
              <a:t> =&gt; should be high priority for 2025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MARCONI status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Growing complaints of PIs for absence of communication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No news available even at the top of EUROfusion…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Is the Wednesday time slot the best for all?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Poll to find a more suitable one?</a:t>
            </a:r>
          </a:p>
        </p:txBody>
      </p:sp>
    </p:spTree>
    <p:extLst>
      <p:ext uri="{BB962C8B-B14F-4D97-AF65-F5344CB8AC3E}">
        <p14:creationId xmlns:p14="http://schemas.microsoft.com/office/powerpoint/2010/main" val="5839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EUROfusion standard software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1, </a:t>
            </a:r>
            <a:r>
              <a:rPr lang="en-US" dirty="0" err="1" smtClean="0"/>
              <a:t>gyrofluid</a:t>
            </a:r>
            <a:r>
              <a:rPr lang="en-US" dirty="0" smtClean="0"/>
              <a:t> modelling  | 22/01/2025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4176464" cy="3725492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PMU currently revising the reference document defining the criteria for the EUROfusion standard software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Tries to give better definition of criteria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No traffic light but % of completion requested (0, 25, 50, 75, 100)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Defines “priorities” (1, 2, 3) between criteria with target completion dates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Does not solve all issues of clarity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I will send the document around for your info and feedback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658" y="587723"/>
            <a:ext cx="4374859" cy="404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3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Work-plan </a:t>
            </a:r>
            <a:r>
              <a:rPr lang="en-US" dirty="0" smtClean="0"/>
              <a:t>2026 - 2027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1, </a:t>
            </a:r>
            <a:r>
              <a:rPr lang="en-US" dirty="0" err="1" smtClean="0"/>
              <a:t>gyrofluid</a:t>
            </a:r>
            <a:r>
              <a:rPr lang="en-US" dirty="0" smtClean="0"/>
              <a:t> modelling  | 22/01/2025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2"/>
            <a:ext cx="8568952" cy="4104456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Extension of EUROfusion grant for 2026 – 2027 under discussion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ETASC / TSVV likely to remain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Some projects will be merged, some new projects will be created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new project plans needed, might influence the decisions</a:t>
            </a:r>
            <a:endParaRPr lang="en-US" sz="18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PMU to organize general meeting </a:t>
            </a:r>
            <a:r>
              <a:rPr lang="en-US" sz="1800" dirty="0" smtClean="0"/>
              <a:t>at beginning of spring to get from each project proposal for new targets / plan</a:t>
            </a:r>
            <a:endParaRPr lang="en-US" sz="14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4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To prepare for this: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Each team: prepare short written document with proposals of objectives and deliverables =&gt; to be discussed in dedicated meeting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meeting with Nicola </a:t>
            </a:r>
            <a:r>
              <a:rPr lang="en-US" sz="1600" dirty="0" err="1" smtClean="0"/>
              <a:t>Vianello</a:t>
            </a:r>
            <a:r>
              <a:rPr lang="en-US" sz="1600" dirty="0" smtClean="0"/>
              <a:t> to get input from WPTE and present a synthesis of our own ideas =&gt; proposed date March 5th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Finalize document in the same form as we did for 2024-2025 </a:t>
            </a:r>
            <a:r>
              <a:rPr lang="en-US" sz="1600" dirty="0" err="1" smtClean="0"/>
              <a:t>workplan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0196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Latest publications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ACH </a:t>
            </a:r>
            <a:r>
              <a:rPr lang="en-US" dirty="0" err="1" smtClean="0"/>
              <a:t>workplan</a:t>
            </a:r>
            <a:r>
              <a:rPr lang="en-US" dirty="0" smtClean="0"/>
              <a:t> | 20/09/2023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486082"/>
              </p:ext>
            </p:extLst>
          </p:nvPr>
        </p:nvGraphicFramePr>
        <p:xfrm>
          <a:off x="394002" y="729871"/>
          <a:ext cx="8138438" cy="2996684"/>
        </p:xfrm>
        <a:graphic>
          <a:graphicData uri="http://schemas.openxmlformats.org/drawingml/2006/table">
            <a:tbl>
              <a:tblPr/>
              <a:tblGrid>
                <a:gridCol w="8138438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Overview of GRILLIX results</a:t>
                      </a:r>
                      <a:endParaRPr lang="it-IT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12688"/>
                  </a:ext>
                </a:extLst>
              </a:tr>
              <a:tr h="96251">
                <a:tc>
                  <a:txBody>
                    <a:bodyPr/>
                    <a:lstStyle/>
                    <a:p>
                      <a:r>
                        <a:rPr lang="fr-FR" sz="14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W Zholobenko et al : 12th December 2024 | DocumentID : 39225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389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: Simulating boundary turbulence in fusion reactors in different confinement, ELM and detachment regimes</a:t>
                      </a:r>
                      <a:endParaRPr lang="en-US" sz="14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748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 : DPG Spring Meeting 2025, </a:t>
                      </a:r>
                      <a:r>
                        <a:rPr lang="en-US" sz="14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GÃ¶ttingen</a:t>
                      </a:r>
                      <a:r>
                        <a:rPr lang="en-US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, Germany, 31st March 2025.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304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428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Turbulence in detached conditions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739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P Tamain et al : 22nd </a:t>
                      </a:r>
                      <a:r>
                        <a:rPr lang="fr-FR" sz="14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January</a:t>
                      </a:r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2025 | </a:t>
                      </a:r>
                      <a:r>
                        <a:rPr lang="fr-FR" sz="14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DocumentID</a:t>
                      </a:r>
                      <a:r>
                        <a:rPr lang="fr-FR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39541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57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: 3D turbulence simulations in detached conditions and their implications for the mean-field modelling of divertor dissipative regimes</a:t>
                      </a:r>
                      <a:endParaRPr lang="en-US" sz="14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82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 : 51st EPS Conference on Plasma Physics (EPS 2025), Vilnius, Lithuania, 7th July 2025.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870521"/>
                  </a:ext>
                </a:extLst>
              </a:tr>
            </a:tbl>
          </a:graphicData>
        </a:graphic>
      </p:graphicFrame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4062840"/>
            <a:ext cx="8568952" cy="741157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Plans for papers for IAEA conference?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H. </a:t>
            </a:r>
            <a:r>
              <a:rPr lang="en-US" sz="1600" dirty="0" err="1" smtClean="0"/>
              <a:t>Bufferand</a:t>
            </a:r>
            <a:r>
              <a:rPr lang="en-US" sz="1600" dirty="0" smtClean="0"/>
              <a:t> preparing review of TCVX21 results with SOLEDGE3X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188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Task 1, </a:t>
            </a:r>
            <a:r>
              <a:rPr lang="en-US" dirty="0" err="1" smtClean="0"/>
              <a:t>gyrofluid</a:t>
            </a:r>
            <a:r>
              <a:rPr lang="en-US" dirty="0" smtClean="0"/>
              <a:t> modelling  | 22/01/2025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96" y="699542"/>
            <a:ext cx="8639008" cy="3483471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572000" y="4011910"/>
            <a:ext cx="446449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Upload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4"/>
              </a:rPr>
              <a:t>https://</a:t>
            </a:r>
            <a:r>
              <a:rPr lang="fr-FR" dirty="0" smtClean="0">
                <a:hlinkClick r:id="rId4"/>
              </a:rPr>
              <a:t>indico.euro-fusion.org/event/2960/</a:t>
            </a:r>
            <a:r>
              <a:rPr lang="fr-FR" dirty="0" smtClean="0"/>
              <a:t> </a:t>
            </a:r>
            <a:r>
              <a:rPr lang="fr-FR" dirty="0" smtClean="0"/>
              <a:t>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6828</TotalTime>
  <Words>548</Words>
  <Application>Microsoft Office PowerPoint</Application>
  <PresentationFormat>Affichage à l'écran (16:9)</PresentationFormat>
  <Paragraphs>58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Thème Office</vt:lpstr>
      <vt:lpstr>TSVV3 – Regular advancement meeting 22/01/2025 – Task 1: gyrofluid modelling Project news</vt:lpstr>
      <vt:lpstr>Today’s meeting agenda</vt:lpstr>
      <vt:lpstr>News</vt:lpstr>
      <vt:lpstr>EUROfusion standard software</vt:lpstr>
      <vt:lpstr>Work-plan 2026 - 2027</vt:lpstr>
      <vt:lpstr>Latest publications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313</cp:revision>
  <cp:lastPrinted>2014-10-16T14:51:28Z</cp:lastPrinted>
  <dcterms:created xsi:type="dcterms:W3CDTF">2021-03-22T08:41:36Z</dcterms:created>
  <dcterms:modified xsi:type="dcterms:W3CDTF">2025-01-22T10:55:36Z</dcterms:modified>
</cp:coreProperties>
</file>