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9"/>
    <p:sldMasterId id="2147483678" r:id="rId10"/>
  </p:sldMasterIdLst>
  <p:notesMasterIdLst>
    <p:notesMasterId r:id="rId14"/>
  </p:notesMasterIdLst>
  <p:handoutMasterIdLst>
    <p:handoutMasterId r:id="rId15"/>
  </p:handoutMasterIdLst>
  <p:sldIdLst>
    <p:sldId id="256" r:id="rId11"/>
    <p:sldId id="260" r:id="rId12"/>
    <p:sldId id="257" r:id="rId13"/>
  </p:sldIdLst>
  <p:sldSz cx="12190413" cy="6858000"/>
  <p:notesSz cx="6858000" cy="9144000"/>
  <p:custDataLst>
    <p:tags r:id="rId16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990000"/>
    <a:srgbClr val="000000"/>
    <a:srgbClr val="FFCC00"/>
    <a:srgbClr val="FF6600"/>
    <a:srgbClr val="FF0099"/>
    <a:srgbClr val="CC3399"/>
    <a:srgbClr val="660066"/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6098" autoAdjust="0"/>
  </p:normalViewPr>
  <p:slideViewPr>
    <p:cSldViewPr showGuides="1">
      <p:cViewPr varScale="1">
        <p:scale>
          <a:sx n="65" d="100"/>
          <a:sy n="65" d="100"/>
        </p:scale>
        <p:origin x="568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‹N°›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‹N°›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52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8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9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032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pos="156" userDrawn="1">
          <p15:clr>
            <a:srgbClr val="F26B43"/>
          </p15:clr>
        </p15:guide>
        <p15:guide id="4" pos="6984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421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pos="156" userDrawn="1">
          <p15:clr>
            <a:srgbClr val="F26B43"/>
          </p15:clr>
        </p15:guide>
        <p15:guide id="4" pos="6984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8666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6984" userDrawn="1">
          <p15:clr>
            <a:srgbClr val="F26B43"/>
          </p15:clr>
        </p15:guide>
        <p15:guide id="4" pos="111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13531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118">
          <p15:clr>
            <a:srgbClr val="F26B43"/>
          </p15:clr>
        </p15:guide>
        <p15:guide id="2" pos="3896">
          <p15:clr>
            <a:srgbClr val="F26B43"/>
          </p15:clr>
        </p15:guide>
        <p15:guide id="3" pos="4205">
          <p15:clr>
            <a:srgbClr val="F26B43"/>
          </p15:clr>
        </p15:guide>
        <p15:guide id="4" pos="6984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503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4927" userDrawn="1">
          <p15:clr>
            <a:srgbClr val="F26B43"/>
          </p15:clr>
        </p15:guide>
        <p15:guide id="5" pos="5247" userDrawn="1">
          <p15:clr>
            <a:srgbClr val="F26B43"/>
          </p15:clr>
        </p15:guide>
        <p15:guide id="6" pos="1117" userDrawn="1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8681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6984" userDrawn="1">
          <p15:clr>
            <a:srgbClr val="F26B43"/>
          </p15:clr>
        </p15:guide>
        <p15:guide id="5" pos="2660" userDrawn="1">
          <p15:clr>
            <a:srgbClr val="F26B43"/>
          </p15:clr>
        </p15:guide>
        <p15:guide id="6" pos="2335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add title one line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 dirty="0"/>
              <a:t>Click to add title one line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 dirty="0"/>
              <a:t>Click to add title one line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18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208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1117" userDrawn="1">
          <p15:clr>
            <a:srgbClr val="F26B43"/>
          </p15:clr>
        </p15:guide>
        <p15:guide id="4" pos="6984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121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7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8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242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5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7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5013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213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>
          <p15:clr>
            <a:srgbClr val="F26B43"/>
          </p15:clr>
        </p15:guide>
        <p15:guide id="2" pos="3896">
          <p15:clr>
            <a:srgbClr val="F26B43"/>
          </p15:clr>
        </p15:guide>
        <p15:guide id="3" pos="4205">
          <p15:clr>
            <a:srgbClr val="F26B43"/>
          </p15:clr>
        </p15:guide>
        <p15:guide id="4" pos="698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add title one line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 dirty="0"/>
              <a:t>Click to add title one line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 dirty="0"/>
              <a:t>Click to add title one line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59673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113676" name="text" descr="{&quot;templafy&quot;:{&quot;id&quot;:&quot;2fce62a0-f28a-44e1-a519-0cbe37b25f7a&quot;}}" title="UserProfile.Offices.Workarea_{{DocumentLanguage}}"/>
          <p:cNvSpPr>
            <a:spLocks noChangeArrowheads="1"/>
          </p:cNvSpPr>
          <p:nvPr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en-GB" sz="700" b="1" dirty="0">
                <a:solidFill>
                  <a:schemeClr val="bg1"/>
                </a:solidFill>
                <a:latin typeface="+mn-lt"/>
              </a:rPr>
              <a:t>DTU</a:t>
            </a: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113676" name="text" descr="{&quot;templafy&quot;:{&quot;id&quot;:&quot;2fce62a0-f28a-44e1-a519-0cbe37b25f7a&quot;}}" title="UserProfile.Offices.Workarea_{{DocumentLanguage}}"/>
          <p:cNvSpPr>
            <a:spLocks noChangeArrowheads="1"/>
          </p:cNvSpPr>
          <p:nvPr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en-GB" sz="700" b="1" dirty="0" smtClean="0">
                <a:solidFill>
                  <a:schemeClr val="bg1"/>
                </a:solidFill>
                <a:latin typeface="+mn-lt"/>
              </a:rPr>
              <a:t>DTU Physics</a:t>
            </a:r>
            <a:endParaRPr lang="en-GB" sz="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date" descr="{&quot;templafy&quot;:{&quot;id&quot;:&quot;58465eeb-cfe0-4970-97ec-88179dc0a9c2&quot;}}" title="Form.Date">
            <a:extLst>
              <a:ext uri="{FF2B5EF4-FFF2-40B4-BE49-F238E27FC236}">
                <a16:creationId xmlns:a16="http://schemas.microsoft.com/office/drawing/2014/main" id="{792B975C-625D-4095-8E1D-63F20A11B57C}"/>
              </a:ext>
            </a:extLst>
          </p:cNvPr>
          <p:cNvSpPr/>
          <p:nvPr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-80" charset="-128"/>
              </a:rPr>
              <a:t>11 March 2020</a:t>
            </a:r>
            <a:endParaRPr kumimoji="0" lang="en-GB" sz="7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" name="text" descr="{&quot;templafy&quot;:{&quot;id&quot;:&quot;5020bdfb-1912-4d6d-a5c3-71b7da283692&quot;}}" title="Form.PresentationTitle">
            <a:extLst>
              <a:ext uri="{FF2B5EF4-FFF2-40B4-BE49-F238E27FC236}">
                <a16:creationId xmlns:a16="http://schemas.microsoft.com/office/drawing/2014/main" id="{06B09BDB-1C7D-4F8A-8F1B-82D88054A428}"/>
              </a:ext>
            </a:extLst>
          </p:cNvPr>
          <p:cNvSpPr txBox="1"/>
          <p:nvPr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700" dirty="0" smtClean="0">
                <a:solidFill>
                  <a:schemeClr val="bg1"/>
                </a:solidFill>
                <a:latin typeface="+mn-lt"/>
              </a:rPr>
              <a:t>FELTOR</a:t>
            </a:r>
            <a:endParaRPr lang="en-GB" sz="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6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71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orient="horz" pos="268" userDrawn="1">
          <p15:clr>
            <a:srgbClr val="F26B43"/>
          </p15:clr>
        </p15:guide>
        <p15:guide id="8" orient="horz" pos="881" userDrawn="1">
          <p15:clr>
            <a:srgbClr val="F26B43"/>
          </p15:clr>
        </p15:guide>
        <p15:guide id="9" orient="horz" pos="1074" userDrawn="1">
          <p15:clr>
            <a:srgbClr val="F26B43"/>
          </p15:clr>
        </p15:guide>
        <p15:guide id="10" orient="horz" pos="3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3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13EF6E-BC23-40A0-80D4-1EBE64DC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</a:t>
            </a:fld>
            <a:endParaRPr lang="en-GB" dirty="0"/>
          </a:p>
        </p:txBody>
      </p:sp>
    </p:spTree>
    <p:custDataLst>
      <p:custData r:id="rId1"/>
      <p:custData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358EA-4D5B-461F-997D-DE6729900D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Feltor</a:t>
            </a:r>
            <a:r>
              <a:rPr lang="en-GB" dirty="0" smtClean="0"/>
              <a:t> 4 WPTE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CE6942-A17C-4247-86C6-41FACF7E9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TSVV3 status meeting, M. Wiesenberger, </a:t>
            </a:r>
            <a:r>
              <a:rPr lang="en-GB" dirty="0" smtClean="0"/>
              <a:t>5.2.25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A221E4-1851-497D-90EE-984C7112166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2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20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HPC Marconi-Fusion impact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890CD-8F90-4FE7-841F-F7B0C286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726" y="1706328"/>
            <a:ext cx="9312374" cy="858576"/>
          </a:xfrm>
        </p:spPr>
        <p:txBody>
          <a:bodyPr/>
          <a:lstStyle/>
          <a:p>
            <a:r>
              <a:rPr lang="en-US" dirty="0"/>
              <a:t>We </a:t>
            </a:r>
            <a:r>
              <a:rPr lang="en-US" b="1" dirty="0"/>
              <a:t>lost all simulation data for the neutral particle noise deliverable</a:t>
            </a:r>
            <a:r>
              <a:rPr lang="en-US" dirty="0"/>
              <a:t> that was started in the fall. So, we have to redo those simulations now on another machine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43AB9D89-4678-4B3C-8679-3E429EFBB2DD}"/>
              </a:ext>
            </a:extLst>
          </p:cNvPr>
          <p:cNvSpPr txBox="1">
            <a:spLocks/>
          </p:cNvSpPr>
          <p:nvPr/>
        </p:nvSpPr>
        <p:spPr bwMode="auto">
          <a:xfrm>
            <a:off x="1774726" y="2530427"/>
            <a:ext cx="9312374" cy="51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9pPr>
          </a:lstStyle>
          <a:p>
            <a:r>
              <a:rPr lang="en-GB" kern="0" dirty="0" smtClean="0"/>
              <a:t>FELTOR 4 WPTE</a:t>
            </a:r>
            <a:endParaRPr lang="en-GB" kern="0" dirty="0"/>
          </a:p>
        </p:txBody>
      </p:sp>
      <p:sp>
        <p:nvSpPr>
          <p:cNvPr id="2" name="Rectangle 1"/>
          <p:cNvSpPr/>
          <p:nvPr/>
        </p:nvSpPr>
        <p:spPr>
          <a:xfrm>
            <a:off x="1742700" y="3140968"/>
            <a:ext cx="9217024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98000" indent="-198000">
              <a:spcBef>
                <a:spcPct val="20000"/>
              </a:spcBef>
              <a:buChar char="•"/>
            </a:pPr>
            <a:endParaRPr lang="en-US" sz="1800" dirty="0">
              <a:latin typeface="+mn-lt"/>
              <a:ea typeface="+mn-ea"/>
            </a:endParaRPr>
          </a:p>
          <a:p>
            <a:pPr marL="198000" indent="-198000">
              <a:spcBef>
                <a:spcPct val="20000"/>
              </a:spcBef>
              <a:buChar char="•"/>
            </a:pPr>
            <a:r>
              <a:rPr lang="en-US" sz="1800" dirty="0">
                <a:latin typeface="+mn-lt"/>
                <a:ea typeface="+mn-ea"/>
              </a:rPr>
              <a:t>Neutral physics: Merge / Implement </a:t>
            </a:r>
            <a:r>
              <a:rPr lang="en-US" sz="1800" dirty="0" err="1">
                <a:latin typeface="+mn-lt"/>
                <a:ea typeface="+mn-ea"/>
              </a:rPr>
              <a:t>nHESEL</a:t>
            </a:r>
            <a:r>
              <a:rPr lang="en-US" sz="1800" dirty="0">
                <a:latin typeface="+mn-lt"/>
                <a:ea typeface="+mn-ea"/>
              </a:rPr>
              <a:t> in FELTOR – </a:t>
            </a:r>
            <a:r>
              <a:rPr lang="en-US" sz="1800" dirty="0" err="1">
                <a:latin typeface="+mn-lt"/>
                <a:ea typeface="+mn-ea"/>
              </a:rPr>
              <a:t>Varenna</a:t>
            </a:r>
            <a:r>
              <a:rPr lang="en-US" sz="1800" dirty="0">
                <a:latin typeface="+mn-lt"/>
                <a:ea typeface="+mn-ea"/>
              </a:rPr>
              <a:t> </a:t>
            </a:r>
            <a:endParaRPr lang="en-US" sz="1800" dirty="0" smtClean="0">
              <a:latin typeface="+mn-lt"/>
              <a:ea typeface="+mn-ea"/>
            </a:endParaRPr>
          </a:p>
          <a:p>
            <a:pPr marL="198000" indent="-198000">
              <a:spcBef>
                <a:spcPct val="20000"/>
              </a:spcBef>
              <a:buChar char="•"/>
            </a:pPr>
            <a:r>
              <a:rPr lang="en-US" sz="1800" dirty="0" smtClean="0">
                <a:latin typeface="+mn-lt"/>
                <a:ea typeface="+mn-ea"/>
              </a:rPr>
              <a:t>Multispecies: Merge lessons from </a:t>
            </a:r>
            <a:r>
              <a:rPr lang="en-US" sz="1800" dirty="0" err="1" smtClean="0">
                <a:latin typeface="+mn-lt"/>
                <a:ea typeface="+mn-ea"/>
              </a:rPr>
              <a:t>MiHesel</a:t>
            </a:r>
            <a:r>
              <a:rPr lang="en-US" sz="1800" dirty="0" smtClean="0">
                <a:latin typeface="+mn-lt"/>
                <a:ea typeface="+mn-ea"/>
              </a:rPr>
              <a:t> in FELTOR-</a:t>
            </a:r>
            <a:r>
              <a:rPr lang="en-US" sz="1800" smtClean="0">
                <a:latin typeface="+mn-lt"/>
                <a:ea typeface="+mn-ea"/>
              </a:rPr>
              <a:t>Varenna</a:t>
            </a:r>
            <a:endParaRPr lang="en-US" sz="1800" dirty="0">
              <a:latin typeface="+mn-lt"/>
              <a:ea typeface="+mn-ea"/>
            </a:endParaRPr>
          </a:p>
          <a:p>
            <a:pPr marL="198000" indent="-198000">
              <a:spcBef>
                <a:spcPct val="20000"/>
              </a:spcBef>
              <a:buChar char="•"/>
            </a:pPr>
            <a:r>
              <a:rPr lang="en-US" sz="1800" dirty="0" smtClean="0">
                <a:latin typeface="+mn-lt"/>
                <a:ea typeface="+mn-ea"/>
              </a:rPr>
              <a:t>Further simplify UI for </a:t>
            </a:r>
            <a:r>
              <a:rPr lang="en-US" sz="1800" dirty="0" err="1" smtClean="0">
                <a:latin typeface="+mn-lt"/>
                <a:ea typeface="+mn-ea"/>
              </a:rPr>
              <a:t>for</a:t>
            </a:r>
            <a:r>
              <a:rPr lang="en-US" sz="1800" dirty="0" smtClean="0">
                <a:latin typeface="+mn-lt"/>
                <a:ea typeface="+mn-ea"/>
              </a:rPr>
              <a:t> experimental </a:t>
            </a:r>
            <a:r>
              <a:rPr lang="en-US" sz="1800" dirty="0">
                <a:latin typeface="+mn-lt"/>
                <a:ea typeface="+mn-ea"/>
              </a:rPr>
              <a:t>data </a:t>
            </a:r>
            <a:r>
              <a:rPr lang="en-US" sz="1800" dirty="0" smtClean="0">
                <a:latin typeface="+mn-lt"/>
                <a:ea typeface="+mn-ea"/>
              </a:rPr>
              <a:t>input (Magnetic field, profiles) for setup in </a:t>
            </a:r>
            <a:r>
              <a:rPr lang="en-US" sz="1800" dirty="0" err="1">
                <a:latin typeface="+mn-lt"/>
                <a:ea typeface="+mn-ea"/>
              </a:rPr>
              <a:t>feltor</a:t>
            </a:r>
            <a:r>
              <a:rPr lang="en-US" sz="1800" dirty="0">
                <a:latin typeface="+mn-lt"/>
                <a:ea typeface="+mn-ea"/>
              </a:rPr>
              <a:t>. </a:t>
            </a:r>
            <a:endParaRPr lang="en-US" sz="1800" dirty="0" smtClean="0">
              <a:latin typeface="+mn-lt"/>
              <a:ea typeface="+mn-ea"/>
            </a:endParaRPr>
          </a:p>
          <a:p>
            <a:pPr marL="198000" indent="-198000">
              <a:spcBef>
                <a:spcPct val="20000"/>
              </a:spcBef>
              <a:buChar char="•"/>
            </a:pPr>
            <a:r>
              <a:rPr lang="en-US" sz="1800" dirty="0" smtClean="0">
                <a:latin typeface="+mn-lt"/>
                <a:ea typeface="+mn-ea"/>
              </a:rPr>
              <a:t>Currently run TCV and MAST-U and explore scalability of FELTOR on &gt;16 GPUs</a:t>
            </a:r>
          </a:p>
          <a:p>
            <a:pPr marL="198000" indent="-198000">
              <a:spcBef>
                <a:spcPct val="20000"/>
              </a:spcBef>
              <a:buChar char="•"/>
            </a:pPr>
            <a:r>
              <a:rPr lang="en-US" sz="1800" dirty="0" smtClean="0">
                <a:latin typeface="+mn-lt"/>
                <a:ea typeface="+mn-ea"/>
              </a:rPr>
              <a:t>AUG simulations in </a:t>
            </a:r>
            <a:r>
              <a:rPr lang="en-US" sz="1800" dirty="0">
                <a:latin typeface="+mn-lt"/>
                <a:ea typeface="+mn-ea"/>
              </a:rPr>
              <a:t>2026/27. </a:t>
            </a:r>
            <a:endParaRPr lang="en-US" sz="1800" dirty="0" smtClean="0">
              <a:latin typeface="+mn-lt"/>
              <a:ea typeface="+mn-ea"/>
            </a:endParaRPr>
          </a:p>
          <a:p>
            <a:pPr marL="198000" indent="-198000">
              <a:spcBef>
                <a:spcPct val="20000"/>
              </a:spcBef>
              <a:buChar char="•"/>
            </a:pPr>
            <a:r>
              <a:rPr lang="en-US" sz="1800" dirty="0" smtClean="0">
                <a:latin typeface="+mn-lt"/>
                <a:ea typeface="+mn-ea"/>
              </a:rPr>
              <a:t>Further synthetic </a:t>
            </a:r>
            <a:r>
              <a:rPr lang="en-US" sz="1800" dirty="0">
                <a:latin typeface="+mn-lt"/>
                <a:ea typeface="+mn-ea"/>
              </a:rPr>
              <a:t>diagnostics like DBS. We should do this work in (close) cooperation with WPTE.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B38FA3B-2246-40E5-A61A-EA1559A3CD76}" vid="{D5F764FD-A73C-4B6C-BF48-3536DEB79AD2}"/>
    </a:ext>
  </a:extLst>
</a:theme>
</file>

<file path=ppt/theme/theme2.xml><?xml version="1.0" encoding="utf-8"?>
<a:theme xmlns:a="http://schemas.openxmlformats.org/drawingml/2006/main" name="Sego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goe" id="{0F5763E4-4929-4057-8235-A0C6F80A4439}" vid="{AA518D08-612B-4200-9D38-9DB075C66F1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FormConfiguration><![CDATA[{"formFields":[{"required":false,"type":"datePicker","name":"Date","label":"Date","helpTexts":{"prefix":"","postfix":""},"spacing":{},"fullyQualifiedName":"Date"},{"required":false,"placeholder":"","lines":0,"type":"textBox","name":"PresentationTitle","label":"Presentation title","helpTexts":{"prefix":"","postfix":""},"spacing":{},"fullyQualifiedName":"PresentationTitle"}],"formDataEntries":[{"name":"Date","value":"4Xm7d242HGo446IH5nRjQA=="},{"name":"PresentationTitle","value":"ZR/I84ubq+6CkRKNk7nn9w=="}]}]]></TemplafyForm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elementsMetadata":[],"enableDocumentContentUpdater":true,"documentContentValidatorConfiguration":{"enableDocumentContentValidator":false,"documentContentValidatorVersion":0},"slideId":"636837486366003040","version":"1.2"}]]></TemplafySlideTemplateConfiguration>
</file>

<file path=customXml/item4.xml><?xml version="1.0" encoding="utf-8"?>
<TemplafySlideTemplateConfiguration><![CDATA[{"elementsMetadata":[],"enableDocumentContentUpdater":true,"documentContentValidatorConfiguration":{"enableDocumentContentValidator":false,"documentContentValidatorVersion":0},"slideId":"636837486369753289","version":"1.2"}]]></TemplafySlideTemplateConfiguration>
</file>

<file path=customXml/item5.xml><?xml version="1.0" encoding="utf-8"?>
<TemplafySlideTemplateConfiguration><![CDATA[{"elementsMetadata":[],"enableDocumentContentUpdater":true,"documentContentValidatorConfiguration":{"enableDocumentContentValidator":false,"documentContentValidatorVersion":0},"slideId":"636837486369128185","version":"1.2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TemplateConfiguration><![CDATA[{"elementsMetadata":[{"type":"shape","id":"2fce62a0-f28a-44e1-a519-0cbe37b25f7a","elementConfiguration":{"binding":"UserProfile.Offices.Workarea_{{DocumentLanguage}}","disableUpdates":false,"type":"text"}},{"type":"shape","id":"58465eeb-cfe0-4970-97ec-88179dc0a9c2","elementConfiguration":{"binding":"Form.Date","format":"{{DateFormats.GeneralDate}}","disableUpdates":false,"type":"date"}},{"type":"shape","id":"5020bdfb-1912-4d6d-a5c3-71b7da283692","elementConfiguration":{"binding":"Form.PresentationTitle","disableUpdates":false,"type":"text"}},{"type":"shape","id":"8d5b95d1-8a23-4044-9620-bf5e7305a170","elementConfiguration":{"binding":"UserProfile.Offices.Workarea_{{DocumentLanguage}}","disableUpdates":false,"type":"text"}},{"type":"shape","id":"79fbb3c3-dd89-47ef-91e9-e0bd2bb0942f","elementConfiguration":{"binding":"Form.Date","format":"{{DateFormats.GeneralDate}}","disableUpdates":false,"type":"date"}},{"type":"shape","id":"5e9447ba-0dff-46ec-ac33-540c046ca40a","elementConfiguration":{"binding":"Form.PresentationTitle","disableUpdates":false,"type":"text"}}],"transformationConfigurations":[{"language":"{{DocumentLanguage}}","disableUpdates":false,"type":"proofingLanguage"}],"enableDocumentContentUpdater":true,"templateName":"DTU Template 16_9 - Corporate red","templateDescription":"","version":"1.2"}]]></TemplafyTemplateConfiguration>
</file>

<file path=customXml/item8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05DC2B94-7C1B-4C14-83B0-9CD2A82C27E0}">
  <ds:schemaRefs/>
</ds:datastoreItem>
</file>

<file path=customXml/itemProps2.xml><?xml version="1.0" encoding="utf-8"?>
<ds:datastoreItem xmlns:ds="http://schemas.openxmlformats.org/officeDocument/2006/customXml" ds:itemID="{8660AB89-308F-4A34-B01B-CC1A9333F1B1}">
  <ds:schemaRefs/>
</ds:datastoreItem>
</file>

<file path=customXml/itemProps3.xml><?xml version="1.0" encoding="utf-8"?>
<ds:datastoreItem xmlns:ds="http://schemas.openxmlformats.org/officeDocument/2006/customXml" ds:itemID="{E5957E33-0059-46CE-AE7B-582F67E40B53}">
  <ds:schemaRefs/>
</ds:datastoreItem>
</file>

<file path=customXml/itemProps4.xml><?xml version="1.0" encoding="utf-8"?>
<ds:datastoreItem xmlns:ds="http://schemas.openxmlformats.org/officeDocument/2006/customXml" ds:itemID="{02E7CCCE-613B-4CED-B813-E473EA1E01B2}">
  <ds:schemaRefs/>
</ds:datastoreItem>
</file>

<file path=customXml/itemProps5.xml><?xml version="1.0" encoding="utf-8"?>
<ds:datastoreItem xmlns:ds="http://schemas.openxmlformats.org/officeDocument/2006/customXml" ds:itemID="{11FAAC39-0A3A-4CC2-A9C1-60940B78AE17}">
  <ds:schemaRefs/>
</ds:datastoreItem>
</file>

<file path=customXml/itemProps6.xml><?xml version="1.0" encoding="utf-8"?>
<ds:datastoreItem xmlns:ds="http://schemas.openxmlformats.org/officeDocument/2006/customXml" ds:itemID="{56C8BFB2-A911-4310-9D4A-421D773FAFA6}">
  <ds:schemaRefs/>
</ds:datastoreItem>
</file>

<file path=customXml/itemProps7.xml><?xml version="1.0" encoding="utf-8"?>
<ds:datastoreItem xmlns:ds="http://schemas.openxmlformats.org/officeDocument/2006/customXml" ds:itemID="{1334258C-C3E7-4029-A615-C886A240FB15}">
  <ds:schemaRefs/>
</ds:datastoreItem>
</file>

<file path=customXml/itemProps8.xml><?xml version="1.0" encoding="utf-8"?>
<ds:datastoreItem xmlns:ds="http://schemas.openxmlformats.org/officeDocument/2006/customXml" ds:itemID="{F4C08C7F-F953-44DE-ACDE-930692BDDB0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1397</TotalTime>
  <Words>130</Words>
  <Application>Microsoft Office PowerPoint</Application>
  <PresentationFormat>Personnalisé</PresentationFormat>
  <Paragraphs>16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Segoe UI</vt:lpstr>
      <vt:lpstr>Segoe UI Light</vt:lpstr>
      <vt:lpstr>Verdana</vt:lpstr>
      <vt:lpstr>Blank</vt:lpstr>
      <vt:lpstr>Segoe</vt:lpstr>
      <vt:lpstr>Présentation PowerPoint</vt:lpstr>
      <vt:lpstr>Feltor 4 WPTE</vt:lpstr>
      <vt:lpstr>HPC Marconi-Fusion impact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 Wiesenberger</dc:creator>
  <cp:lastModifiedBy>TAMAIN Patrick 207314</cp:lastModifiedBy>
  <cp:revision>84</cp:revision>
  <dcterms:created xsi:type="dcterms:W3CDTF">2024-05-24T08:15:45Z</dcterms:created>
  <dcterms:modified xsi:type="dcterms:W3CDTF">2025-02-12T14:36:40Z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enantId">
    <vt:lpwstr>dtu</vt:lpwstr>
  </property>
  <property fmtid="{D5CDD505-2E9C-101B-9397-08002B2CF9AE}" pid="4" name="TemplafyTemplateId">
    <vt:lpwstr>636784030496976655</vt:lpwstr>
  </property>
  <property fmtid="{D5CDD505-2E9C-101B-9397-08002B2CF9AE}" pid="5" name="TemplafyUserProfileId">
    <vt:lpwstr>636838302414865013</vt:lpwstr>
  </property>
  <property fmtid="{D5CDD505-2E9C-101B-9397-08002B2CF9AE}" pid="6" name="TemplafyLanguageCode">
    <vt:lpwstr>en-GB</vt:lpwstr>
  </property>
</Properties>
</file>