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9"/>
    <p:sldMasterId id="2147483678" r:id="rId10"/>
  </p:sldMasterIdLst>
  <p:notesMasterIdLst>
    <p:notesMasterId r:id="rId14"/>
  </p:notesMasterIdLst>
  <p:handoutMasterIdLst>
    <p:handoutMasterId r:id="rId15"/>
  </p:handoutMasterIdLst>
  <p:sldIdLst>
    <p:sldId id="256" r:id="rId11"/>
    <p:sldId id="260" r:id="rId12"/>
    <p:sldId id="257" r:id="rId13"/>
  </p:sldIdLst>
  <p:sldSz cx="12190413" cy="6858000"/>
  <p:notesSz cx="6858000" cy="9144000"/>
  <p:custDataLst>
    <p:tags r:id="rId16"/>
  </p:custDataLst>
  <p:defaultTextStyle>
    <a:defPPr>
      <a:defRPr lang="da-DK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  <a:srgbClr val="990000"/>
    <a:srgbClr val="000000"/>
    <a:srgbClr val="FFCC00"/>
    <a:srgbClr val="FF6600"/>
    <a:srgbClr val="FF0099"/>
    <a:srgbClr val="CC3399"/>
    <a:srgbClr val="660066"/>
    <a:srgbClr val="66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6098" autoAdjust="0"/>
  </p:normalViewPr>
  <p:slideViewPr>
    <p:cSldViewPr showGuides="1">
      <p:cViewPr varScale="1">
        <p:scale>
          <a:sx n="65" d="100"/>
          <a:sy n="65" d="100"/>
        </p:scale>
        <p:origin x="568" y="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2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491ECFBD-4A0D-4BCF-98A8-E205F44719BF}" type="slidenum">
              <a:rPr lang="da-DK" smtClean="0">
                <a:latin typeface="Arial" panose="020B0604020202020204" pitchFamily="34" charset="0"/>
              </a:rPr>
              <a:pPr/>
              <a:t>‹N°›</a:t>
            </a:fld>
            <a:endParaRPr lang="da-DK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0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fld id="{C734BB09-483B-4C4B-A5A4-C02A22055B01}" type="slidenum">
              <a:rPr lang="da-DK" smtClean="0"/>
              <a:pPr/>
              <a:t>‹N°›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77836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da-DK" smtClean="0"/>
              <a:pPr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0523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ckground"/>
          <p:cNvSpPr/>
          <p:nvPr userDrawn="1"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1" name="Logo white">
            <a:extLst>
              <a:ext uri="{FF2B5EF4-FFF2-40B4-BE49-F238E27FC236}">
                <a16:creationId xmlns:a16="http://schemas.microsoft.com/office/drawing/2014/main" id="{275A6477-FE3A-4D40-B1FE-E46C11E344A5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17C6C-7BC3-4888-BC29-FAB17565D11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E4668-D07F-4B96-9755-1754027348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214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/Pause 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">
            <a:extLst>
              <a:ext uri="{FF2B5EF4-FFF2-40B4-BE49-F238E27FC236}">
                <a16:creationId xmlns:a16="http://schemas.microsoft.com/office/drawing/2014/main" id="{AF9D3C51-A276-4E1F-B6B6-FD6A4E17EE28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C9776080-6230-4AB8-AB28-4D6744DD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B7FFAE6-D148-4A15-9DFC-7D71B820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125B57E-AFC7-4517-B327-461DB01D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0" name="Logo color">
            <a:extLst>
              <a:ext uri="{FF2B5EF4-FFF2-40B4-BE49-F238E27FC236}">
                <a16:creationId xmlns:a16="http://schemas.microsoft.com/office/drawing/2014/main" id="{B0EE486B-843B-49D6-90AE-5093AB56E30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786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/Pause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A3420087-96DF-432F-B192-585D42BF6A4E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3" name="Logo color">
            <a:extLst>
              <a:ext uri="{FF2B5EF4-FFF2-40B4-BE49-F238E27FC236}">
                <a16:creationId xmlns:a16="http://schemas.microsoft.com/office/drawing/2014/main" id="{09BBEE10-6A59-474F-B766-7643F97F869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AF062B26-8169-4B93-8FD8-CFDB0855A9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A59923C-6F09-424E-AF1E-AC62326A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C299FA2-BF46-4410-B2CD-E3C80B7A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495865CE-5BE9-4122-8AB8-48E534DD88F7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2" name="Top bar">
            <a:extLst>
              <a:ext uri="{FF2B5EF4-FFF2-40B4-BE49-F238E27FC236}">
                <a16:creationId xmlns:a16="http://schemas.microsoft.com/office/drawing/2014/main" id="{0D436479-94F3-475C-8F8D-D3CDC81793FD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6376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nt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ckground"/>
          <p:cNvSpPr/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1" name="Logo white">
            <a:extLst>
              <a:ext uri="{FF2B5EF4-FFF2-40B4-BE49-F238E27FC236}">
                <a16:creationId xmlns:a16="http://schemas.microsoft.com/office/drawing/2014/main" id="{275A6477-FE3A-4D40-B1FE-E46C11E344A5}"/>
              </a:ext>
            </a:extLst>
          </p:cNvPr>
          <p:cNvSpPr>
            <a:spLocks noChangeAspect="1"/>
          </p:cNvSpPr>
          <p:nvPr>
            <p:custDataLst>
              <p:tags r:id="rId1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17C6C-7BC3-4888-BC29-FAB17565D11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E4668-D07F-4B96-9755-1754027348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8" name="Background"/>
          <p:cNvSpPr/>
          <p:nvPr userDrawn="1"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9" name="Logo white">
            <a:extLst>
              <a:ext uri="{FF2B5EF4-FFF2-40B4-BE49-F238E27FC236}">
                <a16:creationId xmlns:a16="http://schemas.microsoft.com/office/drawing/2014/main" id="{275A6477-FE3A-4D40-B1FE-E46C11E344A5}"/>
              </a:ext>
            </a:extLst>
          </p:cNvPr>
          <p:cNvSpPr>
            <a:spLocks noChangeAspect="1"/>
          </p:cNvSpPr>
          <p:nvPr userDrawn="1">
            <p:custDataLst>
              <p:tags r:id="rId2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032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3" pos="156" userDrawn="1">
          <p15:clr>
            <a:srgbClr val="F26B43"/>
          </p15:clr>
        </p15:guide>
        <p15:guide id="4" pos="6984" userDrawn="1">
          <p15:clr>
            <a:srgbClr val="F26B43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n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421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3" pos="156" userDrawn="1">
          <p15:clr>
            <a:srgbClr val="F26B43"/>
          </p15:clr>
        </p15:guide>
        <p15:guide id="4" pos="6984" userDrawn="1">
          <p15:clr>
            <a:srgbClr val="F26B43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48A0E3C-0CE1-4BBF-A912-5A81BF3B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CA8860-CDAD-4F91-9292-2B11655C19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7A21B-9B48-4777-BF0D-9FB95719C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8666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pos="6984" userDrawn="1">
          <p15:clr>
            <a:srgbClr val="F26B43"/>
          </p15:clr>
        </p15:guide>
        <p15:guide id="4" pos="1117" userDrawn="1">
          <p15:clr>
            <a:srgbClr val="F26B43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EB1D5E1-0C4E-4A74-BE37-26307F7E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9312374" cy="97271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4800" y="1706399"/>
            <a:ext cx="4410177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8001" y="1706399"/>
            <a:ext cx="4409100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2499420-B0E8-4C8A-8C00-E21262271A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3EE7F0E-E606-41AC-BBBF-B5AECB111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13531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118">
          <p15:clr>
            <a:srgbClr val="F26B43"/>
          </p15:clr>
        </p15:guide>
        <p15:guide id="2" pos="3896">
          <p15:clr>
            <a:srgbClr val="F26B43"/>
          </p15:clr>
        </p15:guide>
        <p15:guide id="3" pos="4205">
          <p15:clr>
            <a:srgbClr val="F26B43"/>
          </p15:clr>
        </p15:guide>
        <p15:guide id="4" pos="6984">
          <p15:clr>
            <a:srgbClr val="F26B43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90A2595F-A737-4D92-946C-EC0BBF885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6048672" cy="9727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726" y="1706328"/>
            <a:ext cx="6048672" cy="45455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31213" y="849734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31213" y="3563718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986237-C7E2-4498-82A4-361A340A65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64EEF-2B63-484E-803A-4FCD66F243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5038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pos="4927" userDrawn="1">
          <p15:clr>
            <a:srgbClr val="F26B43"/>
          </p15:clr>
        </p15:guide>
        <p15:guide id="5" pos="5247" userDrawn="1">
          <p15:clr>
            <a:srgbClr val="F26B43"/>
          </p15:clr>
        </p15:guide>
        <p15:guide id="6" pos="1117" userDrawn="1">
          <p15:clr>
            <a:srgbClr val="F26B43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92213382-11A1-48CE-B0A0-D8A7D268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360" y="426127"/>
            <a:ext cx="6865740" cy="9727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360" y="1706328"/>
            <a:ext cx="6865740" cy="45455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131452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396815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26B732-1A52-4AA9-89FC-8FC5439E40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5D0DC-E43F-43DA-AA0F-C0C54C8939F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8681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pos="6984" userDrawn="1">
          <p15:clr>
            <a:srgbClr val="F26B43"/>
          </p15:clr>
        </p15:guide>
        <p15:guide id="5" pos="2660" userDrawn="1">
          <p15:clr>
            <a:srgbClr val="F26B43"/>
          </p15:clr>
        </p15:guide>
        <p15:guide id="6" pos="2335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53C3-F3F7-4638-96F8-7CF20CB55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7650" y="980727"/>
            <a:ext cx="3740400" cy="41811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add title one line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C0DB591-4602-46B3-B1C3-1E64148AB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4407150"/>
            <a:ext cx="3740400" cy="184442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8416079-1CFC-426F-A6ED-5AB355FC545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227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GB" dirty="0"/>
              <a:t>Click to add title one line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358873C-68BF-4E89-B536-B3248F2B25F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22750" y="4406899"/>
            <a:ext cx="3740401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9A0E900-1FE2-4CC1-B435-93F3A118935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978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GB" dirty="0"/>
              <a:t>Click to add title one line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094886A-F110-4851-B1DA-8DFC40D509F8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97850" y="4406899"/>
            <a:ext cx="3740400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1B02311-54A6-4455-B615-BBCA0DA742E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47650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710A5827-3485-49A0-81F0-FF89EE34B80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23149" y="1548581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27B0558-FCB8-4A55-9BA9-182DFF0387F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98648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218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156">
          <p15:clr>
            <a:srgbClr val="F26B43"/>
          </p15:clr>
        </p15:guide>
        <p15:guide id="2" pos="7522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97DEAA-3B7B-49C7-8C28-3F21F36A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F74546-9D06-4CF7-806D-E04B043BF5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3AB3-8AAF-469F-AD3F-AE5E1A39D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208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pos="1117" userDrawn="1">
          <p15:clr>
            <a:srgbClr val="F26B43"/>
          </p15:clr>
        </p15:guide>
        <p15:guide id="4" pos="6984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919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og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75ABF-082F-4A38-B952-09157E37A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39F3A-7714-4FD6-9132-D60FFA220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1216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ront/Pause 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">
            <a:extLst>
              <a:ext uri="{FF2B5EF4-FFF2-40B4-BE49-F238E27FC236}">
                <a16:creationId xmlns:a16="http://schemas.microsoft.com/office/drawing/2014/main" id="{AF9D3C51-A276-4E1F-B6B6-FD6A4E17EE28}"/>
              </a:ext>
            </a:extLst>
          </p:cNvPr>
          <p:cNvSpPr/>
          <p:nvPr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C9776080-6230-4AB8-AB28-4D6744DD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B7FFAE6-D148-4A15-9DFC-7D71B820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125B57E-AFC7-4517-B327-461DB01D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0" name="Logo color">
            <a:extLst>
              <a:ext uri="{FF2B5EF4-FFF2-40B4-BE49-F238E27FC236}">
                <a16:creationId xmlns:a16="http://schemas.microsoft.com/office/drawing/2014/main" id="{B0EE486B-843B-49D6-90AE-5093AB56E30F}"/>
              </a:ext>
            </a:extLst>
          </p:cNvPr>
          <p:cNvSpPr>
            <a:spLocks noChangeAspect="1"/>
          </p:cNvSpPr>
          <p:nvPr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7" name="Background">
            <a:extLst>
              <a:ext uri="{FF2B5EF4-FFF2-40B4-BE49-F238E27FC236}">
                <a16:creationId xmlns:a16="http://schemas.microsoft.com/office/drawing/2014/main" id="{AF9D3C51-A276-4E1F-B6B6-FD6A4E17EE28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8" name="Logo color">
            <a:extLst>
              <a:ext uri="{FF2B5EF4-FFF2-40B4-BE49-F238E27FC236}">
                <a16:creationId xmlns:a16="http://schemas.microsoft.com/office/drawing/2014/main" id="{B0EE486B-843B-49D6-90AE-5093AB56E30F}"/>
              </a:ext>
            </a:extLst>
          </p:cNvPr>
          <p:cNvSpPr>
            <a:spLocks noChangeAspect="1"/>
          </p:cNvSpPr>
          <p:nvPr userDrawn="1">
            <p:custDataLst>
              <p:tags r:id="rId2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2425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nt/Pause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A3420087-96DF-432F-B192-585D42BF6A4E}"/>
              </a:ext>
            </a:extLst>
          </p:cNvPr>
          <p:cNvSpPr/>
          <p:nvPr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3" name="Logo color">
            <a:extLst>
              <a:ext uri="{FF2B5EF4-FFF2-40B4-BE49-F238E27FC236}">
                <a16:creationId xmlns:a16="http://schemas.microsoft.com/office/drawing/2014/main" id="{09BBEE10-6A59-474F-B766-7643F97F869F}"/>
              </a:ext>
            </a:extLst>
          </p:cNvPr>
          <p:cNvSpPr>
            <a:spLocks noChangeAspect="1"/>
          </p:cNvSpPr>
          <p:nvPr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AF062B26-8169-4B93-8FD8-CFDB0855A9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A59923C-6F09-424E-AF1E-AC62326A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C299FA2-BF46-4410-B2CD-E3C80B7A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495865CE-5BE9-4122-8AB8-48E534DD88F7}"/>
              </a:ext>
            </a:extLst>
          </p:cNvPr>
          <p:cNvSpPr/>
          <p:nvPr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2" name="Top bar">
            <a:extLst>
              <a:ext uri="{FF2B5EF4-FFF2-40B4-BE49-F238E27FC236}">
                <a16:creationId xmlns:a16="http://schemas.microsoft.com/office/drawing/2014/main" id="{0D436479-94F3-475C-8F8D-D3CDC81793FD}"/>
              </a:ext>
            </a:extLst>
          </p:cNvPr>
          <p:cNvSpPr/>
          <p:nvPr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4" name="Background">
            <a:extLst>
              <a:ext uri="{FF2B5EF4-FFF2-40B4-BE49-F238E27FC236}">
                <a16:creationId xmlns:a16="http://schemas.microsoft.com/office/drawing/2014/main" id="{A3420087-96DF-432F-B192-585D42BF6A4E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5" name="Logo color">
            <a:extLst>
              <a:ext uri="{FF2B5EF4-FFF2-40B4-BE49-F238E27FC236}">
                <a16:creationId xmlns:a16="http://schemas.microsoft.com/office/drawing/2014/main" id="{09BBEE10-6A59-474F-B766-7643F97F869F}"/>
              </a:ext>
            </a:extLst>
          </p:cNvPr>
          <p:cNvSpPr>
            <a:spLocks noChangeAspect="1"/>
          </p:cNvSpPr>
          <p:nvPr userDrawn="1">
            <p:custDataLst>
              <p:tags r:id="rId2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6" name="Bottom bar">
            <a:extLst>
              <a:ext uri="{FF2B5EF4-FFF2-40B4-BE49-F238E27FC236}">
                <a16:creationId xmlns:a16="http://schemas.microsoft.com/office/drawing/2014/main" id="{495865CE-5BE9-4122-8AB8-48E534DD88F7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7" name="Top bar">
            <a:extLst>
              <a:ext uri="{FF2B5EF4-FFF2-40B4-BE49-F238E27FC236}">
                <a16:creationId xmlns:a16="http://schemas.microsoft.com/office/drawing/2014/main" id="{0D436479-94F3-475C-8F8D-D3CDC81793FD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50135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48A0E3C-0CE1-4BBF-A912-5A81BF3B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CA8860-CDAD-4F91-9292-2B11655C19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7A21B-9B48-4777-BF0D-9FB95719C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774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1117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EB1D5E1-0C4E-4A74-BE37-26307F7E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9312374" cy="9727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4800" y="1706399"/>
            <a:ext cx="4410177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8001" y="1706399"/>
            <a:ext cx="4409100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2499420-B0E8-4C8A-8C00-E21262271A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3EE7F0E-E606-41AC-BBBF-B5AECB111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2135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8">
          <p15:clr>
            <a:srgbClr val="F26B43"/>
          </p15:clr>
        </p15:guide>
        <p15:guide id="2" pos="3896">
          <p15:clr>
            <a:srgbClr val="F26B43"/>
          </p15:clr>
        </p15:guide>
        <p15:guide id="3" pos="4205">
          <p15:clr>
            <a:srgbClr val="F26B43"/>
          </p15:clr>
        </p15:guide>
        <p15:guide id="4" pos="6984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90A2595F-A737-4D92-946C-EC0BBF885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6048672" cy="9727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726" y="1706328"/>
            <a:ext cx="6048672" cy="45455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31213" y="849734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31213" y="3563718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986237-C7E2-4498-82A4-361A340A65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64EEF-2B63-484E-803A-4FCD66F243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67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27" userDrawn="1">
          <p15:clr>
            <a:srgbClr val="F26B43"/>
          </p15:clr>
        </p15:guide>
        <p15:guide id="2" pos="5247" userDrawn="1">
          <p15:clr>
            <a:srgbClr val="F26B43"/>
          </p15:clr>
        </p15:guide>
        <p15:guide id="3" pos="1117" userDrawn="1">
          <p15:clr>
            <a:srgbClr val="F26B43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92213382-11A1-48CE-B0A0-D8A7D268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360" y="426127"/>
            <a:ext cx="6865740" cy="9727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360" y="1706328"/>
            <a:ext cx="6865740" cy="45455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131452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396815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26B732-1A52-4AA9-89FC-8FC5439E40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5D0DC-E43F-43DA-AA0F-C0C54C8939F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562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2660" userDrawn="1">
          <p15:clr>
            <a:srgbClr val="F26B43"/>
          </p15:clr>
        </p15:guide>
        <p15:guide id="3" pos="2335" userDrawn="1">
          <p15:clr>
            <a:srgbClr val="F26B43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53C3-F3F7-4638-96F8-7CF20CB55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7650" y="980727"/>
            <a:ext cx="3740400" cy="41811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add title one line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C0DB591-4602-46B3-B1C3-1E64148AB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4407150"/>
            <a:ext cx="3740400" cy="184442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8416079-1CFC-426F-A6ED-5AB355FC545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227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GB" dirty="0"/>
              <a:t>Click to add title one line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358873C-68BF-4E89-B536-B3248F2B25F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22750" y="4406899"/>
            <a:ext cx="3740401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9A0E900-1FE2-4CC1-B435-93F3A118935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978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GB" dirty="0"/>
              <a:t>Click to add title one line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094886A-F110-4851-B1DA-8DFC40D509F8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97850" y="4406899"/>
            <a:ext cx="3740400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1B02311-54A6-4455-B615-BBCA0DA742E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47650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710A5827-3485-49A0-81F0-FF89EE34B80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23149" y="1548581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27B0558-FCB8-4A55-9BA9-182DFF0387F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98648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37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>
          <p15:clr>
            <a:srgbClr val="F26B43"/>
          </p15:clr>
        </p15:guide>
        <p15:guide id="2" pos="7522" userDrawn="1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97DEAA-3B7B-49C7-8C28-3F21F36A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F74546-9D06-4CF7-806D-E04B043BF5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3AB3-8AAF-469F-AD3F-AE5E1A39D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5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7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og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75ABF-082F-4A38-B952-09157E37A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39F3A-7714-4FD6-9132-D60FFA220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2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6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ogo color">
            <a:extLst>
              <a:ext uri="{FF2B5EF4-FFF2-40B4-BE49-F238E27FC236}">
                <a16:creationId xmlns:a16="http://schemas.microsoft.com/office/drawing/2014/main" id="{ADC92552-7939-46C1-AAFE-B97F51EBFFE9}"/>
              </a:ext>
            </a:extLst>
          </p:cNvPr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FFFFD011-0D94-46EE-B45C-787FE82C3B5E}"/>
              </a:ext>
            </a:extLst>
          </p:cNvPr>
          <p:cNvSpPr/>
          <p:nvPr userDrawn="1"/>
        </p:nvSpPr>
        <p:spPr bwMode="auto">
          <a:xfrm>
            <a:off x="0" y="6559673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3" name="FLD_Presentation Title"/>
          <p:cNvSpPr>
            <a:spLocks noGrp="1"/>
          </p:cNvSpPr>
          <p:nvPr>
            <p:ph type="ftr" sz="quarter" idx="3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spcBef>
                <a:spcPts val="0"/>
              </a:spcBef>
              <a:defRPr sz="700" b="0">
                <a:noFill/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06450" y="6541200"/>
            <a:ext cx="4326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00" b="1">
                <a:solidFill>
                  <a:schemeClr val="bg1"/>
                </a:solidFill>
                <a:latin typeface="+mn-lt"/>
              </a:defRPr>
            </a:lvl1pPr>
          </a:lstStyle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4726" y="426127"/>
            <a:ext cx="9312374" cy="97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4726" y="1706328"/>
            <a:ext cx="9312374" cy="454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endParaRPr lang="en-GB" dirty="0"/>
          </a:p>
        </p:txBody>
      </p:sp>
      <p:sp>
        <p:nvSpPr>
          <p:cNvPr id="113676" name="text" descr="{&quot;templafy&quot;:{&quot;id&quot;:&quot;2fce62a0-f28a-44e1-a519-0cbe37b25f7a&quot;}}" title="UserProfile.Offices.Workarea_{{DocumentLanguage}}"/>
          <p:cNvSpPr>
            <a:spLocks noChangeArrowheads="1"/>
          </p:cNvSpPr>
          <p:nvPr/>
        </p:nvSpPr>
        <p:spPr bwMode="auto">
          <a:xfrm>
            <a:off x="1774726" y="6541200"/>
            <a:ext cx="3397071" cy="31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0"/>
          <a:lstStyle/>
          <a:p>
            <a:pPr algn="l" eaLnBrk="0" hangingPunct="0">
              <a:spcBef>
                <a:spcPct val="0"/>
              </a:spcBef>
            </a:pPr>
            <a:r>
              <a:rPr lang="en-GB" sz="700" b="1" dirty="0">
                <a:solidFill>
                  <a:schemeClr val="bg1"/>
                </a:solidFill>
                <a:latin typeface="+mn-lt"/>
              </a:rPr>
              <a:t>DTU</a:t>
            </a:r>
          </a:p>
        </p:txBody>
      </p:sp>
      <p:sp>
        <p:nvSpPr>
          <p:cNvPr id="2" name="Top bar">
            <a:extLst>
              <a:ext uri="{FF2B5EF4-FFF2-40B4-BE49-F238E27FC236}">
                <a16:creationId xmlns:a16="http://schemas.microsoft.com/office/drawing/2014/main" id="{35912424-89BF-4A93-9096-3282916C71FE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7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1" r:id="rId2"/>
    <p:sldLayoutId id="2147483664" r:id="rId3"/>
    <p:sldLayoutId id="2147483677" r:id="rId4"/>
    <p:sldLayoutId id="2147483672" r:id="rId5"/>
    <p:sldLayoutId id="2147483673" r:id="rId6"/>
    <p:sldLayoutId id="2147483676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980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4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2pPr>
      <a:lvl3pPr marL="6156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828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4pPr>
      <a:lvl5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5pPr>
      <a:lvl6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268" userDrawn="1">
          <p15:clr>
            <a:srgbClr val="F26B43"/>
          </p15:clr>
        </p15:guide>
        <p15:guide id="4" orient="horz" pos="881" userDrawn="1">
          <p15:clr>
            <a:srgbClr val="F26B43"/>
          </p15:clr>
        </p15:guide>
        <p15:guide id="5" orient="horz" pos="1074" userDrawn="1">
          <p15:clr>
            <a:srgbClr val="F26B43"/>
          </p15:clr>
        </p15:guide>
        <p15:guide id="6" orient="horz" pos="39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ogo color">
            <a:extLst>
              <a:ext uri="{FF2B5EF4-FFF2-40B4-BE49-F238E27FC236}">
                <a16:creationId xmlns:a16="http://schemas.microsoft.com/office/drawing/2014/main" id="{ADC92552-7939-46C1-AAFE-B97F51EBFFE9}"/>
              </a:ext>
            </a:extLst>
          </p:cNvPr>
          <p:cNvSpPr>
            <a:spLocks noChangeAspect="1"/>
          </p:cNvSpPr>
          <p:nvPr>
            <p:custDataLst>
              <p:tags r:id="rId13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FFFFD011-0D94-46EE-B45C-787FE82C3B5E}"/>
              </a:ext>
            </a:extLst>
          </p:cNvPr>
          <p:cNvSpPr/>
          <p:nvPr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3" name="FLD_Presentation Title"/>
          <p:cNvSpPr>
            <a:spLocks noGrp="1"/>
          </p:cNvSpPr>
          <p:nvPr>
            <p:ph type="ftr" sz="quarter" idx="3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spcBef>
                <a:spcPts val="0"/>
              </a:spcBef>
              <a:defRPr sz="700" b="0">
                <a:noFill/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06450" y="6541200"/>
            <a:ext cx="4326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00" b="1">
                <a:solidFill>
                  <a:schemeClr val="bg1"/>
                </a:solidFill>
                <a:latin typeface="+mn-lt"/>
              </a:defRPr>
            </a:lvl1pPr>
          </a:lstStyle>
          <a:p>
            <a:fld id="{103EA872-A674-449B-A120-B97244F8E91D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4726" y="426127"/>
            <a:ext cx="9312374" cy="97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4726" y="1706328"/>
            <a:ext cx="9312374" cy="454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endParaRPr lang="en-GB" dirty="0"/>
          </a:p>
        </p:txBody>
      </p:sp>
      <p:sp>
        <p:nvSpPr>
          <p:cNvPr id="113676" name="text" descr="{&quot;templafy&quot;:{&quot;id&quot;:&quot;2fce62a0-f28a-44e1-a519-0cbe37b25f7a&quot;}}" title="UserProfile.Offices.Workarea_{{DocumentLanguage}}"/>
          <p:cNvSpPr>
            <a:spLocks noChangeArrowheads="1"/>
          </p:cNvSpPr>
          <p:nvPr/>
        </p:nvSpPr>
        <p:spPr bwMode="auto">
          <a:xfrm>
            <a:off x="1774726" y="6541200"/>
            <a:ext cx="3397071" cy="31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0"/>
          <a:lstStyle/>
          <a:p>
            <a:pPr algn="l" eaLnBrk="0" hangingPunct="0">
              <a:spcBef>
                <a:spcPct val="0"/>
              </a:spcBef>
            </a:pPr>
            <a:r>
              <a:rPr lang="en-GB" sz="700" b="1" dirty="0" smtClean="0">
                <a:solidFill>
                  <a:schemeClr val="bg1"/>
                </a:solidFill>
                <a:latin typeface="+mn-lt"/>
              </a:rPr>
              <a:t>DTU Physics</a:t>
            </a:r>
            <a:endParaRPr lang="en-GB" sz="7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date" descr="{&quot;templafy&quot;:{&quot;id&quot;:&quot;58465eeb-cfe0-4970-97ec-88179dc0a9c2&quot;}}" title="Form.Date">
            <a:extLst>
              <a:ext uri="{FF2B5EF4-FFF2-40B4-BE49-F238E27FC236}">
                <a16:creationId xmlns:a16="http://schemas.microsoft.com/office/drawing/2014/main" id="{792B975C-625D-4095-8E1D-63F20A11B57C}"/>
              </a:ext>
            </a:extLst>
          </p:cNvPr>
          <p:cNvSpPr/>
          <p:nvPr/>
        </p:nvSpPr>
        <p:spPr bwMode="auto">
          <a:xfrm>
            <a:off x="251363" y="6541200"/>
            <a:ext cx="1104013" cy="316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-80" charset="-128"/>
              </a:rPr>
              <a:t>11 March 2020</a:t>
            </a:r>
            <a:endParaRPr kumimoji="0" lang="en-GB" sz="7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7" name="text" descr="{&quot;templafy&quot;:{&quot;id&quot;:&quot;5020bdfb-1912-4d6d-a5c3-71b7da283692&quot;}}" title="Form.PresentationTitle">
            <a:extLst>
              <a:ext uri="{FF2B5EF4-FFF2-40B4-BE49-F238E27FC236}">
                <a16:creationId xmlns:a16="http://schemas.microsoft.com/office/drawing/2014/main" id="{06B09BDB-1C7D-4F8A-8F1B-82D88054A428}"/>
              </a:ext>
            </a:extLst>
          </p:cNvPr>
          <p:cNvSpPr txBox="1"/>
          <p:nvPr/>
        </p:nvSpPr>
        <p:spPr>
          <a:xfrm>
            <a:off x="5591149" y="6541200"/>
            <a:ext cx="5495949" cy="316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700" dirty="0" smtClean="0">
                <a:solidFill>
                  <a:schemeClr val="bg1"/>
                </a:solidFill>
                <a:latin typeface="+mn-lt"/>
              </a:rPr>
              <a:t>FELTOR</a:t>
            </a:r>
            <a:endParaRPr lang="en-GB" sz="7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op bar">
            <a:extLst>
              <a:ext uri="{FF2B5EF4-FFF2-40B4-BE49-F238E27FC236}">
                <a16:creationId xmlns:a16="http://schemas.microsoft.com/office/drawing/2014/main" id="{35912424-89BF-4A93-9096-3282916C71FE}"/>
              </a:ext>
            </a:extLst>
          </p:cNvPr>
          <p:cNvSpPr/>
          <p:nvPr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2" name="Logo color">
            <a:extLst>
              <a:ext uri="{FF2B5EF4-FFF2-40B4-BE49-F238E27FC236}">
                <a16:creationId xmlns:a16="http://schemas.microsoft.com/office/drawing/2014/main" id="{ADC92552-7939-46C1-AAFE-B97F51EBFFE9}"/>
              </a:ext>
            </a:extLst>
          </p:cNvPr>
          <p:cNvSpPr>
            <a:spLocks noChangeAspect="1"/>
          </p:cNvSpPr>
          <p:nvPr userDrawn="1">
            <p:custDataLst>
              <p:tags r:id="rId14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" name="Bottom bar">
            <a:extLst>
              <a:ext uri="{FF2B5EF4-FFF2-40B4-BE49-F238E27FC236}">
                <a16:creationId xmlns:a16="http://schemas.microsoft.com/office/drawing/2014/main" id="{FFFFD011-0D94-46EE-B45C-787FE82C3B5E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6" name="Top bar">
            <a:extLst>
              <a:ext uri="{FF2B5EF4-FFF2-40B4-BE49-F238E27FC236}">
                <a16:creationId xmlns:a16="http://schemas.microsoft.com/office/drawing/2014/main" id="{35912424-89BF-4A93-9096-3282916C71FE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371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980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4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2pPr>
      <a:lvl3pPr marL="6156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828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4pPr>
      <a:lvl5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5pPr>
      <a:lvl6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orient="horz" pos="268" userDrawn="1">
          <p15:clr>
            <a:srgbClr val="F26B43"/>
          </p15:clr>
        </p15:guide>
        <p15:guide id="8" orient="horz" pos="881" userDrawn="1">
          <p15:clr>
            <a:srgbClr val="F26B43"/>
          </p15:clr>
        </p15:guide>
        <p15:guide id="9" orient="horz" pos="1074" userDrawn="1">
          <p15:clr>
            <a:srgbClr val="F26B43"/>
          </p15:clr>
        </p15:guide>
        <p15:guide id="10" orient="horz" pos="39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3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6.xml"/><Relationship Id="rId1" Type="http://schemas.openxmlformats.org/officeDocument/2006/relationships/customXml" Target="../../customXml/item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.xml"/><Relationship Id="rId1" Type="http://schemas.openxmlformats.org/officeDocument/2006/relationships/customXml" Target="../../customXml/item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13EF6E-BC23-40A0-80D4-1EBE64DCC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</a:t>
            </a:fld>
            <a:endParaRPr lang="en-GB" dirty="0"/>
          </a:p>
        </p:txBody>
      </p:sp>
    </p:spTree>
    <p:custDataLst>
      <p:custData r:id="rId1"/>
      <p:custData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4358EA-4D5B-461F-997D-DE6729900D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Feltor</a:t>
            </a:r>
            <a:r>
              <a:rPr lang="en-GB" dirty="0" smtClean="0"/>
              <a:t> 4 WPTE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8CE6942-A17C-4247-86C6-41FACF7E90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TSVV3 status meeting, M. Wiesenberger, </a:t>
            </a:r>
            <a:r>
              <a:rPr lang="en-GB" dirty="0" smtClean="0"/>
              <a:t>5.2.25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A221E4-1851-497D-90EE-984C7112166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2</a:t>
            </a:fld>
            <a:endParaRPr lang="en-GB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3207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AB9D89-4678-4B3C-8679-3E429EFBB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HPC Marconi-Fusion impact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726" y="1706328"/>
            <a:ext cx="9312374" cy="858576"/>
          </a:xfrm>
        </p:spPr>
        <p:txBody>
          <a:bodyPr/>
          <a:lstStyle/>
          <a:p>
            <a:r>
              <a:rPr lang="en-US" dirty="0"/>
              <a:t>We </a:t>
            </a:r>
            <a:r>
              <a:rPr lang="en-US" b="1" dirty="0"/>
              <a:t>lost all simulation data for the neutral particle noise deliverable</a:t>
            </a:r>
            <a:r>
              <a:rPr lang="en-US" dirty="0"/>
              <a:t> that was started in the fall. So, we have to redo those simulations now on another machine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43AB9D89-4678-4B3C-8679-3E429EFBB2DD}"/>
              </a:ext>
            </a:extLst>
          </p:cNvPr>
          <p:cNvSpPr txBox="1">
            <a:spLocks/>
          </p:cNvSpPr>
          <p:nvPr/>
        </p:nvSpPr>
        <p:spPr bwMode="auto">
          <a:xfrm>
            <a:off x="1774726" y="2530427"/>
            <a:ext cx="9312374" cy="513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defRPr>
            </a:lvl9pPr>
          </a:lstStyle>
          <a:p>
            <a:r>
              <a:rPr lang="en-GB" kern="0" dirty="0" smtClean="0"/>
              <a:t>FELTOR 4 WPTE</a:t>
            </a:r>
            <a:endParaRPr lang="en-GB" kern="0" dirty="0"/>
          </a:p>
        </p:txBody>
      </p:sp>
      <p:sp>
        <p:nvSpPr>
          <p:cNvPr id="2" name="Rectangle 1"/>
          <p:cNvSpPr/>
          <p:nvPr/>
        </p:nvSpPr>
        <p:spPr>
          <a:xfrm>
            <a:off x="1742700" y="3140968"/>
            <a:ext cx="9217024" cy="275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98000" indent="-198000">
              <a:spcBef>
                <a:spcPct val="20000"/>
              </a:spcBef>
              <a:buChar char="•"/>
            </a:pPr>
            <a:endParaRPr lang="en-US" sz="1800" dirty="0">
              <a:latin typeface="+mn-lt"/>
              <a:ea typeface="+mn-ea"/>
            </a:endParaRPr>
          </a:p>
          <a:p>
            <a:pPr marL="198000" indent="-198000">
              <a:spcBef>
                <a:spcPct val="20000"/>
              </a:spcBef>
              <a:buChar char="•"/>
            </a:pPr>
            <a:r>
              <a:rPr lang="en-US" sz="1800" dirty="0">
                <a:latin typeface="+mn-lt"/>
                <a:ea typeface="+mn-ea"/>
              </a:rPr>
              <a:t>Neutral physics: Merge / Implement </a:t>
            </a:r>
            <a:r>
              <a:rPr lang="en-US" sz="1800" dirty="0" err="1">
                <a:latin typeface="+mn-lt"/>
                <a:ea typeface="+mn-ea"/>
              </a:rPr>
              <a:t>nHESEL</a:t>
            </a:r>
            <a:r>
              <a:rPr lang="en-US" sz="1800" dirty="0">
                <a:latin typeface="+mn-lt"/>
                <a:ea typeface="+mn-ea"/>
              </a:rPr>
              <a:t> in FELTOR – </a:t>
            </a:r>
            <a:r>
              <a:rPr lang="en-US" sz="1800" dirty="0" err="1">
                <a:latin typeface="+mn-lt"/>
                <a:ea typeface="+mn-ea"/>
              </a:rPr>
              <a:t>Varenna</a:t>
            </a:r>
            <a:r>
              <a:rPr lang="en-US" sz="1800" dirty="0">
                <a:latin typeface="+mn-lt"/>
                <a:ea typeface="+mn-ea"/>
              </a:rPr>
              <a:t> </a:t>
            </a:r>
            <a:endParaRPr lang="en-US" sz="1800" dirty="0" smtClean="0">
              <a:latin typeface="+mn-lt"/>
              <a:ea typeface="+mn-ea"/>
            </a:endParaRPr>
          </a:p>
          <a:p>
            <a:pPr marL="198000" indent="-198000">
              <a:spcBef>
                <a:spcPct val="20000"/>
              </a:spcBef>
              <a:buChar char="•"/>
            </a:pPr>
            <a:r>
              <a:rPr lang="en-US" sz="1800" dirty="0" smtClean="0">
                <a:latin typeface="+mn-lt"/>
                <a:ea typeface="+mn-ea"/>
              </a:rPr>
              <a:t>Multispecies: Merge lessons from </a:t>
            </a:r>
            <a:r>
              <a:rPr lang="en-US" sz="1800" dirty="0" err="1" smtClean="0">
                <a:latin typeface="+mn-lt"/>
                <a:ea typeface="+mn-ea"/>
              </a:rPr>
              <a:t>MiHesel</a:t>
            </a:r>
            <a:r>
              <a:rPr lang="en-US" sz="1800" dirty="0" smtClean="0">
                <a:latin typeface="+mn-lt"/>
                <a:ea typeface="+mn-ea"/>
              </a:rPr>
              <a:t> in FELTOR-</a:t>
            </a:r>
            <a:r>
              <a:rPr lang="en-US" sz="1800" smtClean="0">
                <a:latin typeface="+mn-lt"/>
                <a:ea typeface="+mn-ea"/>
              </a:rPr>
              <a:t>Varenna</a:t>
            </a:r>
            <a:endParaRPr lang="en-US" sz="1800" dirty="0">
              <a:latin typeface="+mn-lt"/>
              <a:ea typeface="+mn-ea"/>
            </a:endParaRPr>
          </a:p>
          <a:p>
            <a:pPr marL="198000" indent="-198000">
              <a:spcBef>
                <a:spcPct val="20000"/>
              </a:spcBef>
              <a:buChar char="•"/>
            </a:pPr>
            <a:r>
              <a:rPr lang="en-US" sz="1800" dirty="0" smtClean="0">
                <a:latin typeface="+mn-lt"/>
                <a:ea typeface="+mn-ea"/>
              </a:rPr>
              <a:t>Further simplify UI for </a:t>
            </a:r>
            <a:r>
              <a:rPr lang="en-US" sz="1800" dirty="0" err="1" smtClean="0">
                <a:latin typeface="+mn-lt"/>
                <a:ea typeface="+mn-ea"/>
              </a:rPr>
              <a:t>for</a:t>
            </a:r>
            <a:r>
              <a:rPr lang="en-US" sz="1800" dirty="0" smtClean="0">
                <a:latin typeface="+mn-lt"/>
                <a:ea typeface="+mn-ea"/>
              </a:rPr>
              <a:t> experimental </a:t>
            </a:r>
            <a:r>
              <a:rPr lang="en-US" sz="1800" dirty="0">
                <a:latin typeface="+mn-lt"/>
                <a:ea typeface="+mn-ea"/>
              </a:rPr>
              <a:t>data </a:t>
            </a:r>
            <a:r>
              <a:rPr lang="en-US" sz="1800" dirty="0" smtClean="0">
                <a:latin typeface="+mn-lt"/>
                <a:ea typeface="+mn-ea"/>
              </a:rPr>
              <a:t>input (Magnetic field, profiles) for setup in </a:t>
            </a:r>
            <a:r>
              <a:rPr lang="en-US" sz="1800" dirty="0" err="1">
                <a:latin typeface="+mn-lt"/>
                <a:ea typeface="+mn-ea"/>
              </a:rPr>
              <a:t>feltor</a:t>
            </a:r>
            <a:r>
              <a:rPr lang="en-US" sz="1800" dirty="0">
                <a:latin typeface="+mn-lt"/>
                <a:ea typeface="+mn-ea"/>
              </a:rPr>
              <a:t>. </a:t>
            </a:r>
            <a:endParaRPr lang="en-US" sz="1800" dirty="0" smtClean="0">
              <a:latin typeface="+mn-lt"/>
              <a:ea typeface="+mn-ea"/>
            </a:endParaRPr>
          </a:p>
          <a:p>
            <a:pPr marL="198000" indent="-198000">
              <a:spcBef>
                <a:spcPct val="20000"/>
              </a:spcBef>
              <a:buChar char="•"/>
            </a:pPr>
            <a:r>
              <a:rPr lang="en-US" sz="1800" dirty="0" smtClean="0">
                <a:latin typeface="+mn-lt"/>
                <a:ea typeface="+mn-ea"/>
              </a:rPr>
              <a:t>Currently run TCV and MAST-U and explore scalability of FELTOR on &gt;16 GPUs</a:t>
            </a:r>
          </a:p>
          <a:p>
            <a:pPr marL="198000" indent="-198000">
              <a:spcBef>
                <a:spcPct val="20000"/>
              </a:spcBef>
              <a:buChar char="•"/>
            </a:pPr>
            <a:r>
              <a:rPr lang="en-US" sz="1800" dirty="0" smtClean="0">
                <a:latin typeface="+mn-lt"/>
                <a:ea typeface="+mn-ea"/>
              </a:rPr>
              <a:t>AUG simulations in </a:t>
            </a:r>
            <a:r>
              <a:rPr lang="en-US" sz="1800" dirty="0">
                <a:latin typeface="+mn-lt"/>
                <a:ea typeface="+mn-ea"/>
              </a:rPr>
              <a:t>2026/27. </a:t>
            </a:r>
            <a:endParaRPr lang="en-US" sz="1800" dirty="0" smtClean="0">
              <a:latin typeface="+mn-lt"/>
              <a:ea typeface="+mn-ea"/>
            </a:endParaRPr>
          </a:p>
          <a:p>
            <a:pPr marL="198000" indent="-198000">
              <a:spcBef>
                <a:spcPct val="20000"/>
              </a:spcBef>
              <a:buChar char="•"/>
            </a:pPr>
            <a:r>
              <a:rPr lang="en-US" sz="1800" dirty="0" smtClean="0">
                <a:latin typeface="+mn-lt"/>
                <a:ea typeface="+mn-ea"/>
              </a:rPr>
              <a:t>Further synthetic </a:t>
            </a:r>
            <a:r>
              <a:rPr lang="en-US" sz="1800" dirty="0">
                <a:latin typeface="+mn-lt"/>
                <a:ea typeface="+mn-ea"/>
              </a:rPr>
              <a:t>diagnostics like DBS. We should do this work in (close) cooperation with WPTE.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79638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heme/theme1.xml><?xml version="1.0" encoding="utf-8"?>
<a:theme xmlns:a="http://schemas.openxmlformats.org/drawingml/2006/main" name="Blank">
  <a:themeElements>
    <a:clrScheme name="DTU">
      <a:dk1>
        <a:srgbClr val="000000"/>
      </a:dk1>
      <a:lt1>
        <a:srgbClr val="FFFFFF"/>
      </a:lt1>
      <a:dk2>
        <a:srgbClr val="990000"/>
      </a:dk2>
      <a:lt2>
        <a:srgbClr val="79238E"/>
      </a:lt2>
      <a:accent1>
        <a:srgbClr val="990000"/>
      </a:accent1>
      <a:accent2>
        <a:srgbClr val="2F3EEA"/>
      </a:accent2>
      <a:accent3>
        <a:srgbClr val="1FD082"/>
      </a:accent3>
      <a:accent4>
        <a:srgbClr val="171748"/>
      </a:accent4>
      <a:accent5>
        <a:srgbClr val="F6D04D"/>
      </a:accent5>
      <a:accent6>
        <a:srgbClr val="FC7634"/>
      </a:accent6>
      <a:hlink>
        <a:srgbClr val="2F3EEA"/>
      </a:hlink>
      <a:folHlink>
        <a:srgbClr val="990000"/>
      </a:folHlink>
    </a:clrScheme>
    <a:fontScheme name="DT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432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rgbClr val="FFFFFF"/>
            </a:solidFill>
            <a:effectLst/>
            <a:latin typeface="+mn-lt"/>
            <a:ea typeface="ＭＳ Ｐゴシック" pitchFamily="-80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432"/>
          </a:spcBef>
          <a:defRPr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3B38FA3B-2246-40E5-A61A-EA1559A3CD76}" vid="{D5F764FD-A73C-4B6C-BF48-3536DEB79AD2}"/>
    </a:ext>
  </a:extLst>
</a:theme>
</file>

<file path=ppt/theme/theme2.xml><?xml version="1.0" encoding="utf-8"?>
<a:theme xmlns:a="http://schemas.openxmlformats.org/drawingml/2006/main" name="Segoe">
  <a:themeElements>
    <a:clrScheme name="DTU">
      <a:dk1>
        <a:srgbClr val="000000"/>
      </a:dk1>
      <a:lt1>
        <a:srgbClr val="FFFFFF"/>
      </a:lt1>
      <a:dk2>
        <a:srgbClr val="990000"/>
      </a:dk2>
      <a:lt2>
        <a:srgbClr val="79238E"/>
      </a:lt2>
      <a:accent1>
        <a:srgbClr val="990000"/>
      </a:accent1>
      <a:accent2>
        <a:srgbClr val="2F3EEA"/>
      </a:accent2>
      <a:accent3>
        <a:srgbClr val="1FD082"/>
      </a:accent3>
      <a:accent4>
        <a:srgbClr val="171748"/>
      </a:accent4>
      <a:accent5>
        <a:srgbClr val="F6D04D"/>
      </a:accent5>
      <a:accent6>
        <a:srgbClr val="FC7634"/>
      </a:accent6>
      <a:hlink>
        <a:srgbClr val="2F3EEA"/>
      </a:hlink>
      <a:folHlink>
        <a:srgbClr val="990000"/>
      </a:folHlink>
    </a:clrScheme>
    <a:fontScheme name="Segoe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432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rgbClr val="FFFFFF"/>
            </a:solidFill>
            <a:effectLst/>
            <a:latin typeface="+mn-lt"/>
            <a:ea typeface="ＭＳ Ｐゴシック" pitchFamily="-80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432"/>
          </a:spcBef>
          <a:defRPr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egoe" id="{0F5763E4-4929-4057-8235-A0C6F80A4439}" vid="{AA518D08-612B-4200-9D38-9DB075C66F17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TemplafyFormConfiguration><![CDATA[{"formFields":[{"required":false,"type":"datePicker","name":"Date","label":"Date","helpTexts":{"prefix":"","postfix":""},"spacing":{},"fullyQualifiedName":"Date"},{"required":false,"placeholder":"","lines":0,"type":"textBox","name":"PresentationTitle","label":"Presentation title","helpTexts":{"prefix":"","postfix":""},"spacing":{},"fullyQualifiedName":"PresentationTitle"}],"formDataEntries":[{"name":"Date","value":"4Xm7d242HGo446IH5nRjQA=="},{"name":"PresentationTitle","value":"ZR/I84ubq+6CkRKNk7nn9w=="}]}]]></TemplafyFormConfiguration>
</file>

<file path=customXml/item2.xml><?xml version="1.0" encoding="utf-8"?>
<TemplafySlideFormConfiguration><![CDATA[{"formFields":[],"formDataEntries":[]}]]></TemplafySlideFormConfiguration>
</file>

<file path=customXml/item3.xml><?xml version="1.0" encoding="utf-8"?>
<TemplafySlideTemplateConfiguration><![CDATA[{"elementsMetadata":[],"enableDocumentContentUpdater":true,"documentContentValidatorConfiguration":{"enableDocumentContentValidator":false,"documentContentValidatorVersion":0},"slideId":"636837486366003040","version":"1.2"}]]></TemplafySlideTemplateConfiguration>
</file>

<file path=customXml/item4.xml><?xml version="1.0" encoding="utf-8"?>
<TemplafySlideTemplateConfiguration><![CDATA[{"elementsMetadata":[],"enableDocumentContentUpdater":true,"documentContentValidatorConfiguration":{"enableDocumentContentValidator":false,"documentContentValidatorVersion":0},"slideId":"636837486369753289","version":"1.2"}]]></TemplafySlideTemplateConfiguration>
</file>

<file path=customXml/item5.xml><?xml version="1.0" encoding="utf-8"?>
<TemplafySlideTemplateConfiguration><![CDATA[{"elementsMetadata":[],"enableDocumentContentUpdater":true,"documentContentValidatorConfiguration":{"enableDocumentContentValidator":false,"documentContentValidatorVersion":0},"slideId":"636837486369128185","version":"1.2"}]]></TemplafySlideTemplate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TemplateConfiguration><![CDATA[{"elementsMetadata":[{"type":"shape","id":"2fce62a0-f28a-44e1-a519-0cbe37b25f7a","elementConfiguration":{"binding":"UserProfile.Offices.Workarea_{{DocumentLanguage}}","disableUpdates":false,"type":"text"}},{"type":"shape","id":"58465eeb-cfe0-4970-97ec-88179dc0a9c2","elementConfiguration":{"binding":"Form.Date","format":"{{DateFormats.GeneralDate}}","disableUpdates":false,"type":"date"}},{"type":"shape","id":"5020bdfb-1912-4d6d-a5c3-71b7da283692","elementConfiguration":{"binding":"Form.PresentationTitle","disableUpdates":false,"type":"text"}},{"type":"shape","id":"8d5b95d1-8a23-4044-9620-bf5e7305a170","elementConfiguration":{"binding":"UserProfile.Offices.Workarea_{{DocumentLanguage}}","disableUpdates":false,"type":"text"}},{"type":"shape","id":"79fbb3c3-dd89-47ef-91e9-e0bd2bb0942f","elementConfiguration":{"binding":"Form.Date","format":"{{DateFormats.GeneralDate}}","disableUpdates":false,"type":"date"}},{"type":"shape","id":"5e9447ba-0dff-46ec-ac33-540c046ca40a","elementConfiguration":{"binding":"Form.PresentationTitle","disableUpdates":false,"type":"text"}}],"transformationConfigurations":[{"language":"{{DocumentLanguage}}","disableUpdates":false,"type":"proofingLanguage"}],"enableDocumentContentUpdater":true,"templateName":"DTU Template 16_9 - Corporate red","templateDescription":"","version":"1.2"}]]></TemplafyTemplateConfiguration>
</file>

<file path=customXml/item8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05DC2B94-7C1B-4C14-83B0-9CD2A82C27E0}">
  <ds:schemaRefs/>
</ds:datastoreItem>
</file>

<file path=customXml/itemProps2.xml><?xml version="1.0" encoding="utf-8"?>
<ds:datastoreItem xmlns:ds="http://schemas.openxmlformats.org/officeDocument/2006/customXml" ds:itemID="{8660AB89-308F-4A34-B01B-CC1A9333F1B1}">
  <ds:schemaRefs/>
</ds:datastoreItem>
</file>

<file path=customXml/itemProps3.xml><?xml version="1.0" encoding="utf-8"?>
<ds:datastoreItem xmlns:ds="http://schemas.openxmlformats.org/officeDocument/2006/customXml" ds:itemID="{E5957E33-0059-46CE-AE7B-582F67E40B53}">
  <ds:schemaRefs/>
</ds:datastoreItem>
</file>

<file path=customXml/itemProps4.xml><?xml version="1.0" encoding="utf-8"?>
<ds:datastoreItem xmlns:ds="http://schemas.openxmlformats.org/officeDocument/2006/customXml" ds:itemID="{02E7CCCE-613B-4CED-B813-E473EA1E01B2}">
  <ds:schemaRefs/>
</ds:datastoreItem>
</file>

<file path=customXml/itemProps5.xml><?xml version="1.0" encoding="utf-8"?>
<ds:datastoreItem xmlns:ds="http://schemas.openxmlformats.org/officeDocument/2006/customXml" ds:itemID="{11FAAC39-0A3A-4CC2-A9C1-60940B78AE17}">
  <ds:schemaRefs/>
</ds:datastoreItem>
</file>

<file path=customXml/itemProps6.xml><?xml version="1.0" encoding="utf-8"?>
<ds:datastoreItem xmlns:ds="http://schemas.openxmlformats.org/officeDocument/2006/customXml" ds:itemID="{56C8BFB2-A911-4310-9D4A-421D773FAFA6}">
  <ds:schemaRefs/>
</ds:datastoreItem>
</file>

<file path=customXml/itemProps7.xml><?xml version="1.0" encoding="utf-8"?>
<ds:datastoreItem xmlns:ds="http://schemas.openxmlformats.org/officeDocument/2006/customXml" ds:itemID="{1334258C-C3E7-4029-A615-C886A240FB15}">
  <ds:schemaRefs/>
</ds:datastoreItem>
</file>

<file path=customXml/itemProps8.xml><?xml version="1.0" encoding="utf-8"?>
<ds:datastoreItem xmlns:ds="http://schemas.openxmlformats.org/officeDocument/2006/customXml" ds:itemID="{F4C08C7F-F953-44DE-ACDE-930692BDDB0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1397</TotalTime>
  <Words>130</Words>
  <Application>Microsoft Office PowerPoint</Application>
  <PresentationFormat>Personnalisé</PresentationFormat>
  <Paragraphs>16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ＭＳ Ｐゴシック</vt:lpstr>
      <vt:lpstr>Arial</vt:lpstr>
      <vt:lpstr>Segoe UI</vt:lpstr>
      <vt:lpstr>Segoe UI Light</vt:lpstr>
      <vt:lpstr>Verdana</vt:lpstr>
      <vt:lpstr>Blank</vt:lpstr>
      <vt:lpstr>Segoe</vt:lpstr>
      <vt:lpstr>Présentation PowerPoint</vt:lpstr>
      <vt:lpstr>Feltor 4 WPTE</vt:lpstr>
      <vt:lpstr>HPC Marconi-Fusion impact</vt:lpstr>
    </vt:vector>
  </TitlesOfParts>
  <Company>DTU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Matthias Wiesenberger</dc:creator>
  <cp:lastModifiedBy>TAMAIN Patrick 207314</cp:lastModifiedBy>
  <cp:revision>84</cp:revision>
  <dcterms:created xsi:type="dcterms:W3CDTF">2024-05-24T08:15:45Z</dcterms:created>
  <dcterms:modified xsi:type="dcterms:W3CDTF">2025-02-12T14:36:40Z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dIsCodeFreeTemplate">
    <vt:lpwstr>True</vt:lpwstr>
  </property>
  <property fmtid="{D5CDD505-2E9C-101B-9397-08002B2CF9AE}" pid="3" name="TemplafyTenantId">
    <vt:lpwstr>dtu</vt:lpwstr>
  </property>
  <property fmtid="{D5CDD505-2E9C-101B-9397-08002B2CF9AE}" pid="4" name="TemplafyTemplateId">
    <vt:lpwstr>636784030496976655</vt:lpwstr>
  </property>
  <property fmtid="{D5CDD505-2E9C-101B-9397-08002B2CF9AE}" pid="5" name="TemplafyUserProfileId">
    <vt:lpwstr>636838302414865013</vt:lpwstr>
  </property>
  <property fmtid="{D5CDD505-2E9C-101B-9397-08002B2CF9AE}" pid="6" name="TemplafyLanguageCode">
    <vt:lpwstr>en-GB</vt:lpwstr>
  </property>
</Properties>
</file>