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336" r:id="rId4"/>
    <p:sldId id="335" r:id="rId5"/>
    <p:sldId id="337" r:id="rId6"/>
    <p:sldId id="324" r:id="rId7"/>
    <p:sldId id="294" r:id="rId8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1" autoAdjust="0"/>
    <p:restoredTop sz="84988" autoAdjust="0"/>
  </p:normalViewPr>
  <p:slideViewPr>
    <p:cSldViewPr showGuides="1">
      <p:cViewPr varScale="1">
        <p:scale>
          <a:sx n="181" d="100"/>
          <a:sy n="181" d="100"/>
        </p:scale>
        <p:origin x="1048" y="1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16/04/2025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16/04/2025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909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438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26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16/04/2025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euro-fusion.org/webapps/pinboard/EFDA-JET/conference/index.html#Document4021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3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TSVV3 – Regular advancement meeting</a:t>
            </a:r>
            <a:br>
              <a:rPr lang="en-GB" dirty="0"/>
            </a:br>
            <a:r>
              <a:rPr lang="en-GB" sz="2800" b="0" dirty="0"/>
              <a:t>16/04/2025 – Reduced turbulence models</a:t>
            </a:r>
            <a:br>
              <a:rPr lang="en-GB" sz="2800" b="0" dirty="0"/>
            </a:br>
            <a:r>
              <a:rPr lang="en-GB" sz="2800" b="0" i="1" dirty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P. Tamain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Reduced turbulence models | 16/04/2025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467E374-A133-4354-B1C0-B817A3914C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13" y="672084"/>
            <a:ext cx="8062432" cy="379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Reduced turbulence models | 16/04/2025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EUROfusion HPC news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"/>
          </p:nvPr>
        </p:nvSpPr>
        <p:spPr>
          <a:xfrm>
            <a:off x="207343" y="627534"/>
            <a:ext cx="8565098" cy="1584176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Official announcement of some delays in deployment of the new </a:t>
            </a:r>
            <a:r>
              <a:rPr lang="en-US" sz="1800" dirty="0" err="1"/>
              <a:t>Pitagora</a:t>
            </a:r>
            <a:r>
              <a:rPr lang="en-US" sz="1800" dirty="0"/>
              <a:t> HPC</a:t>
            </a:r>
            <a:endParaRPr lang="en-US" sz="1600" dirty="0"/>
          </a:p>
        </p:txBody>
      </p:sp>
      <p:pic>
        <p:nvPicPr>
          <p:cNvPr id="1026" name="x_x_Picture 6">
            <a:extLst>
              <a:ext uri="{FF2B5EF4-FFF2-40B4-BE49-F238E27FC236}">
                <a16:creationId xmlns:a16="http://schemas.microsoft.com/office/drawing/2014/main" id="{ED3A78DC-702A-4802-9E62-C7490F722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04" y="1234542"/>
            <a:ext cx="8100392" cy="267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900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Reduced turbulence models | 16/04/2025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4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Computing time update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183B4C9-43AA-40EE-971D-BDD2832A4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784" y="1275606"/>
            <a:ext cx="8460432" cy="745908"/>
          </a:xfrm>
          <a:prstGeom prst="rect">
            <a:avLst/>
          </a:prstGeom>
        </p:spPr>
      </p:pic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43" y="627534"/>
            <a:ext cx="8565098" cy="1584176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0 time consumed on Leonardo CPU… any problem?</a:t>
            </a:r>
            <a:endParaRPr lang="en-US" sz="1600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6B2A8C40-8981-4056-B5AD-C15B809422EB}"/>
              </a:ext>
            </a:extLst>
          </p:cNvPr>
          <p:cNvSpPr txBox="1">
            <a:spLocks/>
          </p:cNvSpPr>
          <p:nvPr/>
        </p:nvSpPr>
        <p:spPr>
          <a:xfrm>
            <a:off x="207343" y="2355726"/>
            <a:ext cx="8565098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Significant budget remaining on GPU partition</a:t>
            </a:r>
            <a:endParaRPr lang="en-US" sz="1600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6B0D60C-F968-413D-B002-E0DC338F3E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784" y="2859782"/>
            <a:ext cx="8460432" cy="768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2026-2027 extension “news”</a:t>
            </a:r>
          </a:p>
        </p:txBody>
      </p:sp>
      <p:sp>
        <p:nvSpPr>
          <p:cNvPr id="7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GB"/>
              <a:t>Patrick Tamain | TSVV3 regular advancement meeting – Reduced turbulence models | 16/04/2025 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207343" y="771550"/>
            <a:ext cx="8565098" cy="3456384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GB" sz="1800" dirty="0"/>
              <a:t>Reminder: strong budget reduction to be expected for TSVV projects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/>
              <a:t>Ongoing discussions within SB and STAC to decide on projects reorganization (merge, suppression…)</a:t>
            </a:r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GB" sz="1800" dirty="0"/>
          </a:p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GB" sz="1800" dirty="0"/>
              <a:t>PIs not involved but feedback via unofficial channels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/>
              <a:t>TSVV3 not at risk of being suppressed, could be merged with TSVV4 although that was not the main working idea in recent meetings</a:t>
            </a:r>
          </a:p>
          <a:p>
            <a:pPr marL="704850" lvl="2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GB" sz="1600" dirty="0"/>
              <a:t>Future of TSVV5 extremely uncertain =&gt; major risk for edge modelling in general, trying to advocate for a reorientation rather than a suppression</a:t>
            </a:r>
            <a:endParaRPr lang="en-GB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69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Latest publications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Reduced turbulence models | 16/04/2025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6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456980"/>
              </p:ext>
            </p:extLst>
          </p:nvPr>
        </p:nvGraphicFramePr>
        <p:xfrm>
          <a:off x="394002" y="729871"/>
          <a:ext cx="8138438" cy="3138924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PET abstract</a:t>
                      </a: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S Carli et al : 31st March 2025 | DocumentID : 40211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sng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: Calibration of cross-field transport models in SOLPS-ITER on the TCV-X21 case</a:t>
                      </a:r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333399"/>
                          </a:solidFill>
                          <a:effectLst/>
                          <a:latin typeface="Verdana" panose="020B0604030504040204" pitchFamily="34" charset="0"/>
                        </a:rPr>
                        <a:t>Conference : 20th International Workshop on Plasma Edge Theory in Fusion Devices (PET-20), Leuven, Belgium, 23rd September 2025.</a:t>
                      </a: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2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5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2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62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40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3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689013EA-894E-4BB5-B0D4-952B83C530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313" y="672084"/>
            <a:ext cx="8062432" cy="3799332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Reduced turbulence models | 16/04/2025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ZoneTexte 2"/>
          <p:cNvSpPr txBox="1"/>
          <p:nvPr/>
        </p:nvSpPr>
        <p:spPr>
          <a:xfrm>
            <a:off x="4572000" y="4155926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</a:rPr>
              <a:t>Upload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https://indico.euro-fusion.org/event/2967/</a:t>
            </a:r>
            <a:r>
              <a:rPr lang="fr-FR" dirty="0"/>
              <a:t> or </a:t>
            </a:r>
            <a:r>
              <a:rPr lang="fr-FR" dirty="0" err="1"/>
              <a:t>send</a:t>
            </a:r>
            <a:r>
              <a:rPr lang="fr-FR" dirty="0"/>
              <a:t> to me </a:t>
            </a:r>
            <a:r>
              <a:rPr lang="fr-FR" dirty="0" err="1"/>
              <a:t>please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18883</TotalTime>
  <Words>320</Words>
  <Application>Microsoft Office PowerPoint</Application>
  <PresentationFormat>Affichage à l'écran (16:9)</PresentationFormat>
  <Paragraphs>35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Thème Office</vt:lpstr>
      <vt:lpstr>TSVV3 – Regular advancement meeting 16/04/2025 – Reduced turbulence models Project news</vt:lpstr>
      <vt:lpstr>Today’s meeting agenda</vt:lpstr>
      <vt:lpstr>EUROfusion HPC news</vt:lpstr>
      <vt:lpstr>Computing time update</vt:lpstr>
      <vt:lpstr>2026-2027 extension “news”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347</cp:revision>
  <cp:lastPrinted>2014-10-16T14:51:28Z</cp:lastPrinted>
  <dcterms:created xsi:type="dcterms:W3CDTF">2021-03-22T08:41:36Z</dcterms:created>
  <dcterms:modified xsi:type="dcterms:W3CDTF">2025-04-16T08:59:14Z</dcterms:modified>
</cp:coreProperties>
</file>