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78_3A97EF6A.xml" ContentType="application/vnd.ms-powerpoint.comments+xml"/>
  <Override PartName="/ppt/comments/modernComment_179_5732046D.xml" ContentType="application/vnd.ms-powerpoint.comments+xml"/>
  <Override PartName="/ppt/comments/modernComment_17B_7A2AEA21.xml" ContentType="application/vnd.ms-powerpoint.comments+xml"/>
  <Override PartName="/ppt/comments/modernComment_17A_278E13B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12"/>
  </p:notesMasterIdLst>
  <p:sldIdLst>
    <p:sldId id="268" r:id="rId4"/>
    <p:sldId id="382" r:id="rId5"/>
    <p:sldId id="376" r:id="rId6"/>
    <p:sldId id="377" r:id="rId7"/>
    <p:sldId id="379" r:id="rId8"/>
    <p:sldId id="378" r:id="rId9"/>
    <p:sldId id="381" r:id="rId10"/>
    <p:sldId id="3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AF489-0B1F-4237-DB4F-25F72DD7A969}" name="Olivier Renders" initials="OR" userId="S::olivier.renders@kuleuven.be::cbcc1e5c-1d3d-44c4-b6e1-e6a22551a2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B62E6-C3F8-4D62-8FC6-2CC92DBEBE5C}" v="4685" dt="2025-04-17T08:27:5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Renders" userId="cbcc1e5c-1d3d-44c4-b6e1-e6a22551a2d9" providerId="ADAL" clId="{476B62E6-C3F8-4D62-8FC6-2CC92DBEBE5C}"/>
    <pc:docChg chg="undo custSel addSld delSld modSld sldOrd">
      <pc:chgData name="Olivier Renders" userId="cbcc1e5c-1d3d-44c4-b6e1-e6a22551a2d9" providerId="ADAL" clId="{476B62E6-C3F8-4D62-8FC6-2CC92DBEBE5C}" dt="2025-04-17T08:27:55.776" v="6714" actId="6549"/>
      <pc:docMkLst>
        <pc:docMk/>
      </pc:docMkLst>
      <pc:sldChg chg="modSp mod">
        <pc:chgData name="Olivier Renders" userId="cbcc1e5c-1d3d-44c4-b6e1-e6a22551a2d9" providerId="ADAL" clId="{476B62E6-C3F8-4D62-8FC6-2CC92DBEBE5C}" dt="2025-04-16T15:47:19.622" v="51" actId="20577"/>
        <pc:sldMkLst>
          <pc:docMk/>
          <pc:sldMk cId="1823832038" sldId="268"/>
        </pc:sldMkLst>
        <pc:spChg chg="mod">
          <ac:chgData name="Olivier Renders" userId="cbcc1e5c-1d3d-44c4-b6e1-e6a22551a2d9" providerId="ADAL" clId="{476B62E6-C3F8-4D62-8FC6-2CC92DBEBE5C}" dt="2025-04-16T15:47:19.622" v="51" actId="20577"/>
          <ac:spMkLst>
            <pc:docMk/>
            <pc:sldMk cId="1823832038" sldId="268"/>
            <ac:spMk id="3" creationId="{5D8C1DA5-0FBF-4892-AA5A-AB4B428F0D37}"/>
          </ac:spMkLst>
        </pc:spChg>
        <pc:spChg chg="mod">
          <ac:chgData name="Olivier Renders" userId="cbcc1e5c-1d3d-44c4-b6e1-e6a22551a2d9" providerId="ADAL" clId="{476B62E6-C3F8-4D62-8FC6-2CC92DBEBE5C}" dt="2025-04-16T15:46:58.028" v="0" actId="20577"/>
          <ac:spMkLst>
            <pc:docMk/>
            <pc:sldMk cId="1823832038" sldId="268"/>
            <ac:spMk id="4" creationId="{EEA1179D-7EF5-4B08-90D2-E1414D01B1A5}"/>
          </ac:spMkLst>
        </pc:spChg>
      </pc:sldChg>
      <pc:sldChg chg="addSp modSp mod modAnim">
        <pc:chgData name="Olivier Renders" userId="cbcc1e5c-1d3d-44c4-b6e1-e6a22551a2d9" providerId="ADAL" clId="{476B62E6-C3F8-4D62-8FC6-2CC92DBEBE5C}" dt="2025-04-16T16:03:59.801" v="1423" actId="1076"/>
        <pc:sldMkLst>
          <pc:docMk/>
          <pc:sldMk cId="983035754" sldId="376"/>
        </pc:sldMkLst>
        <pc:spChg chg="mod ord">
          <ac:chgData name="Olivier Renders" userId="cbcc1e5c-1d3d-44c4-b6e1-e6a22551a2d9" providerId="ADAL" clId="{476B62E6-C3F8-4D62-8FC6-2CC92DBEBE5C}" dt="2025-04-16T16:03:55.439" v="1422" actId="20577"/>
          <ac:spMkLst>
            <pc:docMk/>
            <pc:sldMk cId="983035754" sldId="376"/>
            <ac:spMk id="2" creationId="{3BAB0CEC-E02F-C447-633B-9B17B210F43E}"/>
          </ac:spMkLst>
        </pc:spChg>
        <pc:spChg chg="mod">
          <ac:chgData name="Olivier Renders" userId="cbcc1e5c-1d3d-44c4-b6e1-e6a22551a2d9" providerId="ADAL" clId="{476B62E6-C3F8-4D62-8FC6-2CC92DBEBE5C}" dt="2025-04-16T15:52:23.042" v="110" actId="20577"/>
          <ac:spMkLst>
            <pc:docMk/>
            <pc:sldMk cId="983035754" sldId="376"/>
            <ac:spMk id="5" creationId="{47176694-7017-94CE-79FC-E4041BC56BFA}"/>
          </ac:spMkLst>
        </pc:spChg>
        <pc:picChg chg="add mod">
          <ac:chgData name="Olivier Renders" userId="cbcc1e5c-1d3d-44c4-b6e1-e6a22551a2d9" providerId="ADAL" clId="{476B62E6-C3F8-4D62-8FC6-2CC92DBEBE5C}" dt="2025-04-16T15:55:15.472" v="491" actId="1076"/>
          <ac:picMkLst>
            <pc:docMk/>
            <pc:sldMk cId="983035754" sldId="376"/>
            <ac:picMk id="7" creationId="{0EC63721-BC82-16E7-8AA2-5ABCD6C52E30}"/>
          </ac:picMkLst>
        </pc:picChg>
        <pc:picChg chg="add mod">
          <ac:chgData name="Olivier Renders" userId="cbcc1e5c-1d3d-44c4-b6e1-e6a22551a2d9" providerId="ADAL" clId="{476B62E6-C3F8-4D62-8FC6-2CC92DBEBE5C}" dt="2025-04-16T15:58:09.880" v="870" actId="1076"/>
          <ac:picMkLst>
            <pc:docMk/>
            <pc:sldMk cId="983035754" sldId="376"/>
            <ac:picMk id="9" creationId="{8DC261AC-0C0F-AE6F-D42C-F921ECC07E0F}"/>
          </ac:picMkLst>
        </pc:picChg>
        <pc:picChg chg="add mod ord">
          <ac:chgData name="Olivier Renders" userId="cbcc1e5c-1d3d-44c4-b6e1-e6a22551a2d9" providerId="ADAL" clId="{476B62E6-C3F8-4D62-8FC6-2CC92DBEBE5C}" dt="2025-04-16T16:03:50.992" v="1362" actId="1076"/>
          <ac:picMkLst>
            <pc:docMk/>
            <pc:sldMk cId="983035754" sldId="376"/>
            <ac:picMk id="11" creationId="{419B61D1-2DB1-D0DC-306E-6D870F03B95E}"/>
          </ac:picMkLst>
        </pc:picChg>
        <pc:picChg chg="add mod ord">
          <ac:chgData name="Olivier Renders" userId="cbcc1e5c-1d3d-44c4-b6e1-e6a22551a2d9" providerId="ADAL" clId="{476B62E6-C3F8-4D62-8FC6-2CC92DBEBE5C}" dt="2025-04-16T16:03:28.488" v="1335" actId="1076"/>
          <ac:picMkLst>
            <pc:docMk/>
            <pc:sldMk cId="983035754" sldId="376"/>
            <ac:picMk id="13" creationId="{AE2FCD84-4781-0B10-58CA-39E72C7E6F34}"/>
          </ac:picMkLst>
        </pc:picChg>
        <pc:picChg chg="add mod">
          <ac:chgData name="Olivier Renders" userId="cbcc1e5c-1d3d-44c4-b6e1-e6a22551a2d9" providerId="ADAL" clId="{476B62E6-C3F8-4D62-8FC6-2CC92DBEBE5C}" dt="2025-04-16T16:03:59.801" v="1423" actId="1076"/>
          <ac:picMkLst>
            <pc:docMk/>
            <pc:sldMk cId="983035754" sldId="376"/>
            <ac:picMk id="15" creationId="{50B19233-F02C-603B-C20C-8807885B3A7D}"/>
          </ac:picMkLst>
        </pc:picChg>
      </pc:sldChg>
      <pc:sldChg chg="addSp delSp modSp add mod modAnim">
        <pc:chgData name="Olivier Renders" userId="cbcc1e5c-1d3d-44c4-b6e1-e6a22551a2d9" providerId="ADAL" clId="{476B62E6-C3F8-4D62-8FC6-2CC92DBEBE5C}" dt="2025-04-17T08:25:12.109" v="6634" actId="20577"/>
        <pc:sldMkLst>
          <pc:docMk/>
          <pc:sldMk cId="1462895725" sldId="377"/>
        </pc:sldMkLst>
        <pc:spChg chg="mod">
          <ac:chgData name="Olivier Renders" userId="cbcc1e5c-1d3d-44c4-b6e1-e6a22551a2d9" providerId="ADAL" clId="{476B62E6-C3F8-4D62-8FC6-2CC92DBEBE5C}" dt="2025-04-17T08:25:12.109" v="6634" actId="20577"/>
          <ac:spMkLst>
            <pc:docMk/>
            <pc:sldMk cId="1462895725" sldId="377"/>
            <ac:spMk id="2" creationId="{3BAB0CEC-E02F-C447-633B-9B17B210F43E}"/>
          </ac:spMkLst>
        </pc:spChg>
        <pc:spChg chg="mod">
          <ac:chgData name="Olivier Renders" userId="cbcc1e5c-1d3d-44c4-b6e1-e6a22551a2d9" providerId="ADAL" clId="{476B62E6-C3F8-4D62-8FC6-2CC92DBEBE5C}" dt="2025-04-16T18:57:25.197" v="2719" actId="20577"/>
          <ac:spMkLst>
            <pc:docMk/>
            <pc:sldMk cId="1462895725" sldId="377"/>
            <ac:spMk id="5" creationId="{47176694-7017-94CE-79FC-E4041BC56BFA}"/>
          </ac:spMkLst>
        </pc:spChg>
        <pc:spChg chg="add mod">
          <ac:chgData name="Olivier Renders" userId="cbcc1e5c-1d3d-44c4-b6e1-e6a22551a2d9" providerId="ADAL" clId="{476B62E6-C3F8-4D62-8FC6-2CC92DBEBE5C}" dt="2025-04-16T18:55:30.787" v="2636" actId="20577"/>
          <ac:spMkLst>
            <pc:docMk/>
            <pc:sldMk cId="1462895725" sldId="377"/>
            <ac:spMk id="12" creationId="{0E3B8DAB-97D1-DC4A-C842-9BAC16504DEE}"/>
          </ac:spMkLst>
        </pc:spChg>
        <pc:picChg chg="add del mod">
          <ac:chgData name="Olivier Renders" userId="cbcc1e5c-1d3d-44c4-b6e1-e6a22551a2d9" providerId="ADAL" clId="{476B62E6-C3F8-4D62-8FC6-2CC92DBEBE5C}" dt="2025-04-16T16:05:53.098" v="1533" actId="478"/>
          <ac:picMkLst>
            <pc:docMk/>
            <pc:sldMk cId="1462895725" sldId="377"/>
            <ac:picMk id="7" creationId="{EAC85EF9-167B-1467-0435-0C766CDD90AD}"/>
          </ac:picMkLst>
        </pc:picChg>
        <pc:picChg chg="add mod">
          <ac:chgData name="Olivier Renders" userId="cbcc1e5c-1d3d-44c4-b6e1-e6a22551a2d9" providerId="ADAL" clId="{476B62E6-C3F8-4D62-8FC6-2CC92DBEBE5C}" dt="2025-04-16T16:06:19.208" v="1538" actId="1076"/>
          <ac:picMkLst>
            <pc:docMk/>
            <pc:sldMk cId="1462895725" sldId="377"/>
            <ac:picMk id="9" creationId="{D4789A23-B492-8B1D-2023-F9BF61CC148B}"/>
          </ac:picMkLst>
        </pc:picChg>
        <pc:picChg chg="add mod">
          <ac:chgData name="Olivier Renders" userId="cbcc1e5c-1d3d-44c4-b6e1-e6a22551a2d9" providerId="ADAL" clId="{476B62E6-C3F8-4D62-8FC6-2CC92DBEBE5C}" dt="2025-04-16T18:41:34.151" v="2031" actId="1076"/>
          <ac:picMkLst>
            <pc:docMk/>
            <pc:sldMk cId="1462895725" sldId="377"/>
            <ac:picMk id="11" creationId="{841EA6FA-A7EA-7EE5-10BD-1DDE64742DB3}"/>
          </ac:picMkLst>
        </pc:picChg>
        <pc:picChg chg="add mod">
          <ac:chgData name="Olivier Renders" userId="cbcc1e5c-1d3d-44c4-b6e1-e6a22551a2d9" providerId="ADAL" clId="{476B62E6-C3F8-4D62-8FC6-2CC92DBEBE5C}" dt="2025-04-16T18:47:51.044" v="2171" actId="1076"/>
          <ac:picMkLst>
            <pc:docMk/>
            <pc:sldMk cId="1462895725" sldId="377"/>
            <ac:picMk id="14" creationId="{82EF05CD-E28F-82AD-CB2E-39F5ABBC1DA6}"/>
          </ac:picMkLst>
        </pc:picChg>
        <pc:picChg chg="add mod ord">
          <ac:chgData name="Olivier Renders" userId="cbcc1e5c-1d3d-44c4-b6e1-e6a22551a2d9" providerId="ADAL" clId="{476B62E6-C3F8-4D62-8FC6-2CC92DBEBE5C}" dt="2025-04-16T18:55:14.159" v="2592" actId="1076"/>
          <ac:picMkLst>
            <pc:docMk/>
            <pc:sldMk cId="1462895725" sldId="377"/>
            <ac:picMk id="16" creationId="{4549169A-6A34-72BB-A87B-223D4AFF2E5B}"/>
          </ac:picMkLst>
        </pc:picChg>
      </pc:sldChg>
      <pc:sldChg chg="new del">
        <pc:chgData name="Olivier Renders" userId="cbcc1e5c-1d3d-44c4-b6e1-e6a22551a2d9" providerId="ADAL" clId="{476B62E6-C3F8-4D62-8FC6-2CC92DBEBE5C}" dt="2025-04-16T15:47:25.022" v="53" actId="47"/>
        <pc:sldMkLst>
          <pc:docMk/>
          <pc:sldMk cId="1641379699" sldId="377"/>
        </pc:sldMkLst>
      </pc:sldChg>
      <pc:sldChg chg="addSp modSp add mod modAnim modCm">
        <pc:chgData name="Olivier Renders" userId="cbcc1e5c-1d3d-44c4-b6e1-e6a22551a2d9" providerId="ADAL" clId="{476B62E6-C3F8-4D62-8FC6-2CC92DBEBE5C}" dt="2025-04-17T08:27:55.776" v="6714" actId="6549"/>
        <pc:sldMkLst>
          <pc:docMk/>
          <pc:sldMk cId="663622576" sldId="378"/>
        </pc:sldMkLst>
        <pc:spChg chg="mod">
          <ac:chgData name="Olivier Renders" userId="cbcc1e5c-1d3d-44c4-b6e1-e6a22551a2d9" providerId="ADAL" clId="{476B62E6-C3F8-4D62-8FC6-2CC92DBEBE5C}" dt="2025-04-17T08:27:55.776" v="6714" actId="6549"/>
          <ac:spMkLst>
            <pc:docMk/>
            <pc:sldMk cId="663622576" sldId="378"/>
            <ac:spMk id="2" creationId="{3BAB0CEC-E02F-C447-633B-9B17B210F43E}"/>
          </ac:spMkLst>
        </pc:spChg>
        <pc:spChg chg="mod">
          <ac:chgData name="Olivier Renders" userId="cbcc1e5c-1d3d-44c4-b6e1-e6a22551a2d9" providerId="ADAL" clId="{476B62E6-C3F8-4D62-8FC6-2CC92DBEBE5C}" dt="2025-04-16T19:59:56.416" v="4761" actId="20577"/>
          <ac:spMkLst>
            <pc:docMk/>
            <pc:sldMk cId="663622576" sldId="378"/>
            <ac:spMk id="5" creationId="{47176694-7017-94CE-79FC-E4041BC56BFA}"/>
          </ac:spMkLst>
        </pc:spChg>
        <pc:picChg chg="add mod">
          <ac:chgData name="Olivier Renders" userId="cbcc1e5c-1d3d-44c4-b6e1-e6a22551a2d9" providerId="ADAL" clId="{476B62E6-C3F8-4D62-8FC6-2CC92DBEBE5C}" dt="2025-04-16T19:48:21.561" v="3969" actId="1076"/>
          <ac:picMkLst>
            <pc:docMk/>
            <pc:sldMk cId="663622576" sldId="378"/>
            <ac:picMk id="7" creationId="{9D8B391C-3AC9-2C10-F401-B99736B018E2}"/>
          </ac:picMkLst>
        </pc:picChg>
        <pc:picChg chg="add mod">
          <ac:chgData name="Olivier Renders" userId="cbcc1e5c-1d3d-44c4-b6e1-e6a22551a2d9" providerId="ADAL" clId="{476B62E6-C3F8-4D62-8FC6-2CC92DBEBE5C}" dt="2025-04-16T19:48:55.769" v="4011" actId="1076"/>
          <ac:picMkLst>
            <pc:docMk/>
            <pc:sldMk cId="663622576" sldId="378"/>
            <ac:picMk id="9" creationId="{4D38B996-F35C-DF79-3D3C-FA2EE705C744}"/>
          </ac:picMkLst>
        </pc:picChg>
        <pc:picChg chg="add mod">
          <ac:chgData name="Olivier Renders" userId="cbcc1e5c-1d3d-44c4-b6e1-e6a22551a2d9" providerId="ADAL" clId="{476B62E6-C3F8-4D62-8FC6-2CC92DBEBE5C}" dt="2025-04-16T19:52:26.703" v="4492" actId="1076"/>
          <ac:picMkLst>
            <pc:docMk/>
            <pc:sldMk cId="663622576" sldId="378"/>
            <ac:picMk id="11" creationId="{ED141F6C-E103-CD13-C352-168A5B176988}"/>
          </ac:picMkLst>
        </pc:picChg>
        <pc:picChg chg="add mod">
          <ac:chgData name="Olivier Renders" userId="cbcc1e5c-1d3d-44c4-b6e1-e6a22551a2d9" providerId="ADAL" clId="{476B62E6-C3F8-4D62-8FC6-2CC92DBEBE5C}" dt="2025-04-16T19:56:51.194" v="4756" actId="1076"/>
          <ac:picMkLst>
            <pc:docMk/>
            <pc:sldMk cId="663622576" sldId="378"/>
            <ac:picMk id="13" creationId="{DBEF45DD-C393-1FC0-4717-82535484CCF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livier Renders" userId="cbcc1e5c-1d3d-44c4-b6e1-e6a22551a2d9" providerId="ADAL" clId="{476B62E6-C3F8-4D62-8FC6-2CC92DBEBE5C}" dt="2025-04-16T19:59:56.416" v="4761" actId="20577"/>
              <pc2:cmMkLst xmlns:pc2="http://schemas.microsoft.com/office/powerpoint/2019/9/main/command">
                <pc:docMk/>
                <pc:sldMk cId="663622576" sldId="378"/>
                <pc2:cmMk id="{D118F076-7AC2-4BA8-BCCC-C048C12862C4}"/>
              </pc2:cmMkLst>
            </pc226:cmChg>
            <pc226:cmChg xmlns:pc226="http://schemas.microsoft.com/office/powerpoint/2022/06/main/command" chg="mod">
              <pc226:chgData name="Olivier Renders" userId="cbcc1e5c-1d3d-44c4-b6e1-e6a22551a2d9" providerId="ADAL" clId="{476B62E6-C3F8-4D62-8FC6-2CC92DBEBE5C}" dt="2025-04-16T19:59:56.416" v="4761" actId="20577"/>
              <pc2:cmMkLst xmlns:pc2="http://schemas.microsoft.com/office/powerpoint/2019/9/main/command">
                <pc:docMk/>
                <pc:sldMk cId="663622576" sldId="378"/>
                <pc2:cmMk id="{38D623B0-9CED-4DD8-88C7-763630D98924}"/>
              </pc2:cmMkLst>
            </pc226:cmChg>
          </p:ext>
        </pc:extLst>
      </pc:sldChg>
      <pc:sldChg chg="addSp modSp add mod ord modAnim">
        <pc:chgData name="Olivier Renders" userId="cbcc1e5c-1d3d-44c4-b6e1-e6a22551a2d9" providerId="ADAL" clId="{476B62E6-C3F8-4D62-8FC6-2CC92DBEBE5C}" dt="2025-04-17T08:26:34.453" v="6649" actId="20577"/>
        <pc:sldMkLst>
          <pc:docMk/>
          <pc:sldMk cId="2049632801" sldId="379"/>
        </pc:sldMkLst>
        <pc:spChg chg="mod">
          <ac:chgData name="Olivier Renders" userId="cbcc1e5c-1d3d-44c4-b6e1-e6a22551a2d9" providerId="ADAL" clId="{476B62E6-C3F8-4D62-8FC6-2CC92DBEBE5C}" dt="2025-04-17T08:26:34.453" v="6649" actId="20577"/>
          <ac:spMkLst>
            <pc:docMk/>
            <pc:sldMk cId="2049632801" sldId="379"/>
            <ac:spMk id="2" creationId="{3BAB0CEC-E02F-C447-633B-9B17B210F43E}"/>
          </ac:spMkLst>
        </pc:spChg>
        <pc:spChg chg="mod">
          <ac:chgData name="Olivier Renders" userId="cbcc1e5c-1d3d-44c4-b6e1-e6a22551a2d9" providerId="ADAL" clId="{476B62E6-C3F8-4D62-8FC6-2CC92DBEBE5C}" dt="2025-04-16T18:57:16.999" v="2716" actId="20577"/>
          <ac:spMkLst>
            <pc:docMk/>
            <pc:sldMk cId="2049632801" sldId="379"/>
            <ac:spMk id="5" creationId="{47176694-7017-94CE-79FC-E4041BC56BFA}"/>
          </ac:spMkLst>
        </pc:spChg>
        <pc:spChg chg="add mod">
          <ac:chgData name="Olivier Renders" userId="cbcc1e5c-1d3d-44c4-b6e1-e6a22551a2d9" providerId="ADAL" clId="{476B62E6-C3F8-4D62-8FC6-2CC92DBEBE5C}" dt="2025-04-16T19:23:48.524" v="3803" actId="20577"/>
          <ac:spMkLst>
            <pc:docMk/>
            <pc:sldMk cId="2049632801" sldId="379"/>
            <ac:spMk id="6" creationId="{2B28E4AC-D030-53F5-5299-FF484F4CC5A1}"/>
          </ac:spMkLst>
        </pc:spChg>
        <pc:picChg chg="add mod">
          <ac:chgData name="Olivier Renders" userId="cbcc1e5c-1d3d-44c4-b6e1-e6a22551a2d9" providerId="ADAL" clId="{476B62E6-C3F8-4D62-8FC6-2CC92DBEBE5C}" dt="2025-04-16T19:04:24.182" v="3367" actId="1076"/>
          <ac:picMkLst>
            <pc:docMk/>
            <pc:sldMk cId="2049632801" sldId="379"/>
            <ac:picMk id="8" creationId="{95F7AA6F-F4A3-7994-CDC9-B3F6B3A70962}"/>
          </ac:picMkLst>
        </pc:picChg>
        <pc:picChg chg="add mod">
          <ac:chgData name="Olivier Renders" userId="cbcc1e5c-1d3d-44c4-b6e1-e6a22551a2d9" providerId="ADAL" clId="{476B62E6-C3F8-4D62-8FC6-2CC92DBEBE5C}" dt="2025-04-16T19:05:25.708" v="3377" actId="1076"/>
          <ac:picMkLst>
            <pc:docMk/>
            <pc:sldMk cId="2049632801" sldId="379"/>
            <ac:picMk id="10" creationId="{7446C16A-F95B-28F9-1C7B-1F55A82EB3B7}"/>
          </ac:picMkLst>
        </pc:picChg>
        <pc:picChg chg="add mod">
          <ac:chgData name="Olivier Renders" userId="cbcc1e5c-1d3d-44c4-b6e1-e6a22551a2d9" providerId="ADAL" clId="{476B62E6-C3F8-4D62-8FC6-2CC92DBEBE5C}" dt="2025-04-16T19:05:27.109" v="3378" actId="1076"/>
          <ac:picMkLst>
            <pc:docMk/>
            <pc:sldMk cId="2049632801" sldId="379"/>
            <ac:picMk id="12" creationId="{89E3B6AC-41C1-03F6-10B2-6E3DC2749BF9}"/>
          </ac:picMkLst>
        </pc:picChg>
        <pc:picChg chg="add mod modCrop">
          <ac:chgData name="Olivier Renders" userId="cbcc1e5c-1d3d-44c4-b6e1-e6a22551a2d9" providerId="ADAL" clId="{476B62E6-C3F8-4D62-8FC6-2CC92DBEBE5C}" dt="2025-04-16T19:06:05.853" v="3388" actId="1076"/>
          <ac:picMkLst>
            <pc:docMk/>
            <pc:sldMk cId="2049632801" sldId="379"/>
            <ac:picMk id="14" creationId="{AAD0053A-12D1-77D6-F7F8-9C7C80BA9775}"/>
          </ac:picMkLst>
        </pc:picChg>
        <pc:picChg chg="add mod modCrop">
          <ac:chgData name="Olivier Renders" userId="cbcc1e5c-1d3d-44c4-b6e1-e6a22551a2d9" providerId="ADAL" clId="{476B62E6-C3F8-4D62-8FC6-2CC92DBEBE5C}" dt="2025-04-16T19:06:02.255" v="3387" actId="1076"/>
          <ac:picMkLst>
            <pc:docMk/>
            <pc:sldMk cId="2049632801" sldId="379"/>
            <ac:picMk id="15" creationId="{D7ABEF39-EB50-FEB9-5C8B-3CF9A2075C18}"/>
          </ac:picMkLst>
        </pc:picChg>
        <pc:picChg chg="add mod">
          <ac:chgData name="Olivier Renders" userId="cbcc1e5c-1d3d-44c4-b6e1-e6a22551a2d9" providerId="ADAL" clId="{476B62E6-C3F8-4D62-8FC6-2CC92DBEBE5C}" dt="2025-04-16T19:08:11.079" v="3394" actId="1076"/>
          <ac:picMkLst>
            <pc:docMk/>
            <pc:sldMk cId="2049632801" sldId="379"/>
            <ac:picMk id="17" creationId="{09B5FDB3-ECBA-6891-4CDA-5053302FA77B}"/>
          </ac:picMkLst>
        </pc:picChg>
        <pc:picChg chg="add mod">
          <ac:chgData name="Olivier Renders" userId="cbcc1e5c-1d3d-44c4-b6e1-e6a22551a2d9" providerId="ADAL" clId="{476B62E6-C3F8-4D62-8FC6-2CC92DBEBE5C}" dt="2025-04-16T19:25:05.063" v="3807" actId="14100"/>
          <ac:picMkLst>
            <pc:docMk/>
            <pc:sldMk cId="2049632801" sldId="379"/>
            <ac:picMk id="19" creationId="{49EA1AF5-4F39-48F4-5BFB-C0D825E12055}"/>
          </ac:picMkLst>
        </pc:picChg>
        <pc:picChg chg="add mod">
          <ac:chgData name="Olivier Renders" userId="cbcc1e5c-1d3d-44c4-b6e1-e6a22551a2d9" providerId="ADAL" clId="{476B62E6-C3F8-4D62-8FC6-2CC92DBEBE5C}" dt="2025-04-16T19:25:05.063" v="3807" actId="14100"/>
          <ac:picMkLst>
            <pc:docMk/>
            <pc:sldMk cId="2049632801" sldId="379"/>
            <ac:picMk id="21" creationId="{3F23A052-F5AB-1329-8415-D622D05208DE}"/>
          </ac:picMkLst>
        </pc:picChg>
        <pc:picChg chg="add mod">
          <ac:chgData name="Olivier Renders" userId="cbcc1e5c-1d3d-44c4-b6e1-e6a22551a2d9" providerId="ADAL" clId="{476B62E6-C3F8-4D62-8FC6-2CC92DBEBE5C}" dt="2025-04-16T19:25:05.063" v="3807" actId="14100"/>
          <ac:picMkLst>
            <pc:docMk/>
            <pc:sldMk cId="2049632801" sldId="379"/>
            <ac:picMk id="23" creationId="{53F44867-049D-6D01-889C-5CFAE40BB461}"/>
          </ac:picMkLst>
        </pc:picChg>
        <pc:picChg chg="add mod">
          <ac:chgData name="Olivier Renders" userId="cbcc1e5c-1d3d-44c4-b6e1-e6a22551a2d9" providerId="ADAL" clId="{476B62E6-C3F8-4D62-8FC6-2CC92DBEBE5C}" dt="2025-04-16T19:25:07.342" v="3808" actId="1076"/>
          <ac:picMkLst>
            <pc:docMk/>
            <pc:sldMk cId="2049632801" sldId="379"/>
            <ac:picMk id="25" creationId="{725C1A87-E270-C26F-08CE-D0B390416E53}"/>
          </ac:picMkLst>
        </pc:picChg>
      </pc:sldChg>
      <pc:sldChg chg="modSp new mod">
        <pc:chgData name="Olivier Renders" userId="cbcc1e5c-1d3d-44c4-b6e1-e6a22551a2d9" providerId="ADAL" clId="{476B62E6-C3F8-4D62-8FC6-2CC92DBEBE5C}" dt="2025-04-16T20:08:04.099" v="5497" actId="255"/>
        <pc:sldMkLst>
          <pc:docMk/>
          <pc:sldMk cId="1028856485" sldId="380"/>
        </pc:sldMkLst>
        <pc:spChg chg="mod">
          <ac:chgData name="Olivier Renders" userId="cbcc1e5c-1d3d-44c4-b6e1-e6a22551a2d9" providerId="ADAL" clId="{476B62E6-C3F8-4D62-8FC6-2CC92DBEBE5C}" dt="2025-04-16T20:08:04.099" v="5497" actId="255"/>
          <ac:spMkLst>
            <pc:docMk/>
            <pc:sldMk cId="1028856485" sldId="380"/>
            <ac:spMk id="2" creationId="{0E3B0966-D7A2-D5FF-3714-9BEEEB0B0BE0}"/>
          </ac:spMkLst>
        </pc:spChg>
        <pc:spChg chg="mod">
          <ac:chgData name="Olivier Renders" userId="cbcc1e5c-1d3d-44c4-b6e1-e6a22551a2d9" providerId="ADAL" clId="{476B62E6-C3F8-4D62-8FC6-2CC92DBEBE5C}" dt="2025-04-16T20:07:54.368" v="5496" actId="20577"/>
          <ac:spMkLst>
            <pc:docMk/>
            <pc:sldMk cId="1028856485" sldId="380"/>
            <ac:spMk id="5" creationId="{D926DADA-F6E4-7086-269A-026FA8E8694C}"/>
          </ac:spMkLst>
        </pc:spChg>
      </pc:sldChg>
      <pc:sldChg chg="addSp modSp new mod">
        <pc:chgData name="Olivier Renders" userId="cbcc1e5c-1d3d-44c4-b6e1-e6a22551a2d9" providerId="ADAL" clId="{476B62E6-C3F8-4D62-8FC6-2CC92DBEBE5C}" dt="2025-04-16T20:17:53.725" v="6187" actId="1076"/>
        <pc:sldMkLst>
          <pc:docMk/>
          <pc:sldMk cId="2594759908" sldId="381"/>
        </pc:sldMkLst>
        <pc:spChg chg="mod">
          <ac:chgData name="Olivier Renders" userId="cbcc1e5c-1d3d-44c4-b6e1-e6a22551a2d9" providerId="ADAL" clId="{476B62E6-C3F8-4D62-8FC6-2CC92DBEBE5C}" dt="2025-04-16T20:17:37.186" v="6182" actId="20577"/>
          <ac:spMkLst>
            <pc:docMk/>
            <pc:sldMk cId="2594759908" sldId="381"/>
            <ac:spMk id="2" creationId="{97F35540-29F3-FDCD-4E6B-A7ABF59C90B9}"/>
          </ac:spMkLst>
        </pc:spChg>
        <pc:spChg chg="mod">
          <ac:chgData name="Olivier Renders" userId="cbcc1e5c-1d3d-44c4-b6e1-e6a22551a2d9" providerId="ADAL" clId="{476B62E6-C3F8-4D62-8FC6-2CC92DBEBE5C}" dt="2025-04-16T20:00:02.427" v="4764" actId="20577"/>
          <ac:spMkLst>
            <pc:docMk/>
            <pc:sldMk cId="2594759908" sldId="381"/>
            <ac:spMk id="5" creationId="{9559317B-F254-F70D-954F-9CE7BD28E0B6}"/>
          </ac:spMkLst>
        </pc:spChg>
        <pc:picChg chg="add mod">
          <ac:chgData name="Olivier Renders" userId="cbcc1e5c-1d3d-44c4-b6e1-e6a22551a2d9" providerId="ADAL" clId="{476B62E6-C3F8-4D62-8FC6-2CC92DBEBE5C}" dt="2025-04-16T20:01:20.538" v="4952" actId="1076"/>
          <ac:picMkLst>
            <pc:docMk/>
            <pc:sldMk cId="2594759908" sldId="381"/>
            <ac:picMk id="7" creationId="{020DF9D0-9666-1E31-9317-39D774951175}"/>
          </ac:picMkLst>
        </pc:picChg>
        <pc:picChg chg="add mod">
          <ac:chgData name="Olivier Renders" userId="cbcc1e5c-1d3d-44c4-b6e1-e6a22551a2d9" providerId="ADAL" clId="{476B62E6-C3F8-4D62-8FC6-2CC92DBEBE5C}" dt="2025-04-16T20:01:22.578" v="4953" actId="1076"/>
          <ac:picMkLst>
            <pc:docMk/>
            <pc:sldMk cId="2594759908" sldId="381"/>
            <ac:picMk id="9" creationId="{6F4D507D-1A10-292E-54F1-872889335E1A}"/>
          </ac:picMkLst>
        </pc:picChg>
        <pc:picChg chg="add mod">
          <ac:chgData name="Olivier Renders" userId="cbcc1e5c-1d3d-44c4-b6e1-e6a22551a2d9" providerId="ADAL" clId="{476B62E6-C3F8-4D62-8FC6-2CC92DBEBE5C}" dt="2025-04-16T20:17:46.681" v="6186" actId="1076"/>
          <ac:picMkLst>
            <pc:docMk/>
            <pc:sldMk cId="2594759908" sldId="381"/>
            <ac:picMk id="11" creationId="{734DBAAD-6720-2C5E-3564-FEA0C426DCB3}"/>
          </ac:picMkLst>
        </pc:picChg>
        <pc:picChg chg="add mod">
          <ac:chgData name="Olivier Renders" userId="cbcc1e5c-1d3d-44c4-b6e1-e6a22551a2d9" providerId="ADAL" clId="{476B62E6-C3F8-4D62-8FC6-2CC92DBEBE5C}" dt="2025-04-16T20:17:53.725" v="6187" actId="1076"/>
          <ac:picMkLst>
            <pc:docMk/>
            <pc:sldMk cId="2594759908" sldId="381"/>
            <ac:picMk id="13" creationId="{70C88FFF-522F-DD2B-0D02-02B580F5C022}"/>
          </ac:picMkLst>
        </pc:picChg>
      </pc:sldChg>
      <pc:sldChg chg="delSp modSp add mod modAnim modCm">
        <pc:chgData name="Olivier Renders" userId="cbcc1e5c-1d3d-44c4-b6e1-e6a22551a2d9" providerId="ADAL" clId="{476B62E6-C3F8-4D62-8FC6-2CC92DBEBE5C}" dt="2025-04-17T08:23:57.784" v="6599" actId="20577"/>
        <pc:sldMkLst>
          <pc:docMk/>
          <pc:sldMk cId="292439123" sldId="382"/>
        </pc:sldMkLst>
        <pc:spChg chg="mod">
          <ac:chgData name="Olivier Renders" userId="cbcc1e5c-1d3d-44c4-b6e1-e6a22551a2d9" providerId="ADAL" clId="{476B62E6-C3F8-4D62-8FC6-2CC92DBEBE5C}" dt="2025-04-16T20:09:40.958" v="5499" actId="20577"/>
          <ac:spMkLst>
            <pc:docMk/>
            <pc:sldMk cId="292439123" sldId="382"/>
            <ac:spMk id="2" creationId="{3BAB0CEC-E02F-C447-633B-9B17B210F43E}"/>
          </ac:spMkLst>
        </pc:spChg>
        <pc:spChg chg="mod">
          <ac:chgData name="Olivier Renders" userId="cbcc1e5c-1d3d-44c4-b6e1-e6a22551a2d9" providerId="ADAL" clId="{476B62E6-C3F8-4D62-8FC6-2CC92DBEBE5C}" dt="2025-04-17T08:23:57.784" v="6599" actId="20577"/>
          <ac:spMkLst>
            <pc:docMk/>
            <pc:sldMk cId="292439123" sldId="382"/>
            <ac:spMk id="5" creationId="{47176694-7017-94CE-79FC-E4041BC56BFA}"/>
          </ac:spMkLst>
        </pc:spChg>
        <pc:picChg chg="del">
          <ac:chgData name="Olivier Renders" userId="cbcc1e5c-1d3d-44c4-b6e1-e6a22551a2d9" providerId="ADAL" clId="{476B62E6-C3F8-4D62-8FC6-2CC92DBEBE5C}" dt="2025-04-16T20:09:42.412" v="5500" actId="478"/>
          <ac:picMkLst>
            <pc:docMk/>
            <pc:sldMk cId="292439123" sldId="382"/>
            <ac:picMk id="7" creationId="{0EC63721-BC82-16E7-8AA2-5ABCD6C52E30}"/>
          </ac:picMkLst>
        </pc:picChg>
        <pc:picChg chg="del">
          <ac:chgData name="Olivier Renders" userId="cbcc1e5c-1d3d-44c4-b6e1-e6a22551a2d9" providerId="ADAL" clId="{476B62E6-C3F8-4D62-8FC6-2CC92DBEBE5C}" dt="2025-04-16T20:09:43.239" v="5501" actId="478"/>
          <ac:picMkLst>
            <pc:docMk/>
            <pc:sldMk cId="292439123" sldId="382"/>
            <ac:picMk id="9" creationId="{8DC261AC-0C0F-AE6F-D42C-F921ECC07E0F}"/>
          </ac:picMkLst>
        </pc:picChg>
        <pc:picChg chg="del mod">
          <ac:chgData name="Olivier Renders" userId="cbcc1e5c-1d3d-44c4-b6e1-e6a22551a2d9" providerId="ADAL" clId="{476B62E6-C3F8-4D62-8FC6-2CC92DBEBE5C}" dt="2025-04-16T20:09:46.561" v="5505" actId="478"/>
          <ac:picMkLst>
            <pc:docMk/>
            <pc:sldMk cId="292439123" sldId="382"/>
            <ac:picMk id="11" creationId="{419B61D1-2DB1-D0DC-306E-6D870F03B95E}"/>
          </ac:picMkLst>
        </pc:picChg>
        <pc:picChg chg="del">
          <ac:chgData name="Olivier Renders" userId="cbcc1e5c-1d3d-44c4-b6e1-e6a22551a2d9" providerId="ADAL" clId="{476B62E6-C3F8-4D62-8FC6-2CC92DBEBE5C}" dt="2025-04-16T20:09:43.704" v="5502" actId="478"/>
          <ac:picMkLst>
            <pc:docMk/>
            <pc:sldMk cId="292439123" sldId="382"/>
            <ac:picMk id="13" creationId="{AE2FCD84-4781-0B10-58CA-39E72C7E6F34}"/>
          </ac:picMkLst>
        </pc:picChg>
        <pc:picChg chg="del">
          <ac:chgData name="Olivier Renders" userId="cbcc1e5c-1d3d-44c4-b6e1-e6a22551a2d9" providerId="ADAL" clId="{476B62E6-C3F8-4D62-8FC6-2CC92DBEBE5C}" dt="2025-04-16T20:09:44.916" v="5504" actId="478"/>
          <ac:picMkLst>
            <pc:docMk/>
            <pc:sldMk cId="292439123" sldId="382"/>
            <ac:picMk id="15" creationId="{50B19233-F02C-603B-C20C-8807885B3A7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livier Renders" userId="cbcc1e5c-1d3d-44c4-b6e1-e6a22551a2d9" providerId="ADAL" clId="{476B62E6-C3F8-4D62-8FC6-2CC92DBEBE5C}" dt="2025-04-17T08:21:41.731" v="6202" actId="20577"/>
              <pc2:cmMkLst xmlns:pc2="http://schemas.microsoft.com/office/powerpoint/2019/9/main/command">
                <pc:docMk/>
                <pc:sldMk cId="292439123" sldId="382"/>
                <pc2:cmMk id="{3E93C327-6335-4569-94D3-0E9D0E767004}"/>
              </pc2:cmMkLst>
            </pc226:cmChg>
            <pc226:cmChg xmlns:pc226="http://schemas.microsoft.com/office/powerpoint/2022/06/main/command" chg="mod">
              <pc226:chgData name="Olivier Renders" userId="cbcc1e5c-1d3d-44c4-b6e1-e6a22551a2d9" providerId="ADAL" clId="{476B62E6-C3F8-4D62-8FC6-2CC92DBEBE5C}" dt="2025-04-17T08:21:41.731" v="6202" actId="20577"/>
              <pc2:cmMkLst xmlns:pc2="http://schemas.microsoft.com/office/powerpoint/2019/9/main/command">
                <pc:docMk/>
                <pc:sldMk cId="292439123" sldId="382"/>
                <pc2:cmMk id="{3D90E361-090A-4C67-94FE-72D1E03C8B72}"/>
              </pc2:cmMkLst>
            </pc226:cmChg>
          </p:ext>
        </pc:extLst>
      </pc:sldChg>
    </pc:docChg>
  </pc:docChgLst>
</pc:chgInfo>
</file>

<file path=ppt/comments/modernComment_178_3A97EF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6B7182-276E-44F0-8BA5-74A4A8F8BB7A}" authorId="{96DAF489-0B1F-4237-DB4F-25F72DD7A969}" created="2025-04-16T20:05:44.2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3035754" sldId="376"/>
      <ac:spMk id="2" creationId="{3BAB0CEC-E02F-C447-633B-9B17B210F43E}"/>
      <ac:txMk cp="659" len="7">
        <ac:context len="846" hash="4284196111"/>
      </ac:txMk>
    </ac:txMkLst>
    <p188:pos x="8892091" y="3147494"/>
    <p188:txBody>
      <a:bodyPr/>
      <a:lstStyle/>
      <a:p>
        <a:r>
          <a:rPr lang="en-US"/>
          <a:t>DOI: 10.1088/0029-5515/36/7/I02</a:t>
        </a:r>
      </a:p>
    </p188:txBody>
  </p188:cm>
  <p188:cm id="{A0705C5A-71EA-450A-8902-A832AD5CE895}" authorId="{96DAF489-0B1F-4237-DB4F-25F72DD7A969}" created="2025-04-16T20:06:18.9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3035754" sldId="376"/>
      <ac:spMk id="2" creationId="{3BAB0CEC-E02F-C447-633B-9B17B210F43E}"/>
      <ac:txMk cp="689" len="5">
        <ac:context len="846" hash="4284196111"/>
      </ac:txMk>
    </ac:txMkLst>
    <p188:pos x="836111" y="3390562"/>
    <p188:txBody>
      <a:bodyPr/>
      <a:lstStyle/>
      <a:p>
        <a:r>
          <a:rPr lang="en-US"/>
          <a:t>https://doi.org/10.1016/j.nme.2022.101262</a:t>
        </a:r>
      </a:p>
    </p188:txBody>
  </p188:cm>
</p188:cmLst>
</file>

<file path=ppt/comments/modernComment_179_573204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E16E35-174C-4E01-8212-960E21A65F07}" authorId="{96DAF489-0B1F-4237-DB4F-25F72DD7A969}" created="2025-04-16T18:33:21.5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62895725" sldId="377"/>
      <ac:picMk id="9" creationId="{D4789A23-B492-8B1D-2023-F9BF61CC148B}"/>
    </ac:deMkLst>
    <p188:txBody>
      <a:bodyPr/>
      <a:lstStyle/>
      <a:p>
        <a:r>
          <a:rPr lang="en-US"/>
          <a:t>I.e. with the introduction of making L variable, I chose to also include a perpendicular source of ions and electrons (and energy next eq) in the so called ionization zone to have a more 'continious' picture of them along the fluxtube ...</a:t>
        </a:r>
      </a:p>
    </p188:txBody>
  </p188:cm>
  <p188:cm id="{97317369-6BA1-4F07-AA35-B1F1682D8A57}" authorId="{96DAF489-0B1F-4237-DB4F-25F72DD7A969}" created="2025-04-16T18:53:23.4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62895725" sldId="377"/>
      <ac:picMk id="16" creationId="{4549169A-6A34-72BB-A87B-223D4AFF2E5B}"/>
    </ac:deMkLst>
    <p188:replyLst>
      <p188:reply id="{A53D084A-EB27-4DCE-AB15-428DA8640F05}" authorId="{96DAF489-0B1F-4237-DB4F-25F72DD7A969}" created="2025-04-16T18:54:02.296">
        <p188:txBody>
          <a:bodyPr/>
          <a:lstStyle/>
          <a:p>
            <a:r>
              <a:rPr lang="en-US"/>
              <a:t>\int T_e \partial_x(log(n)) dx</a:t>
            </a:r>
          </a:p>
        </p188:txBody>
      </p188:reply>
    </p188:replyLst>
    <p188:txBody>
      <a:bodyPr/>
      <a:lstStyle/>
      <a:p>
        <a:r>
          <a:rPr lang="en-US"/>
          <a:t>Where the last term is an adhoc approximation of</a:t>
        </a:r>
      </a:p>
    </p188:txBody>
  </p188:cm>
</p188:cmLst>
</file>

<file path=ppt/comments/modernComment_17A_278E13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18F076-7AC2-4BA8-BCCC-C048C12862C4}" authorId="{96DAF489-0B1F-4237-DB4F-25F72DD7A969}" created="2025-04-16T19:45:34.1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63622576" sldId="378"/>
      <ac:spMk id="2" creationId="{3BAB0CEC-E02F-C447-633B-9B17B210F43E}"/>
      <ac:txMk cp="0">
        <ac:context len="674" hash="2364001925"/>
      </ac:txMk>
    </ac:txMkLst>
    <p188:pos x="8209185" y="311696"/>
    <p188:txBody>
      <a:bodyPr/>
      <a:lstStyle/>
      <a:p>
        <a:r>
          <a:rPr lang="en-US"/>
          <a:t>http://dx.doi.org/10.13182/FST83-A20866</a:t>
        </a:r>
      </a:p>
    </p188:txBody>
  </p188:cm>
  <p188:cm id="{38D623B0-9CED-4DD8-88C7-763630D98924}" authorId="{96DAF489-0B1F-4237-DB4F-25F72DD7A969}" created="2025-04-16T19:47:24.6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63622576" sldId="378"/>
      <ac:spMk id="2" creationId="{3BAB0CEC-E02F-C447-633B-9B17B210F43E}"/>
      <ac:txMk cp="0">
        <ac:context len="674" hash="2364001925"/>
      </ac:txMk>
    </ac:txMkLst>
    <p188:pos x="5523858" y="311696"/>
    <p188:txBody>
      <a:bodyPr/>
      <a:lstStyle/>
      <a:p>
        <a:r>
          <a:rPr lang="en-US"/>
          <a:t>http://dx.doi.org/10.1016/S0022-3115(02)01534-9</a:t>
        </a:r>
      </a:p>
    </p188:txBody>
  </p188:cm>
  <p188:cm id="{742E6319-6D82-45A1-B19B-AB6A87F79CA8}" authorId="{96DAF489-0B1F-4237-DB4F-25F72DD7A969}" created="2025-04-16T19:57:39.0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63622576" sldId="378"/>
      <ac:spMk id="2" creationId="{3BAB0CEC-E02F-C447-633B-9B17B210F43E}"/>
      <ac:txMk cp="0">
        <ac:context len="674" hash="2364001925"/>
      </ac:txMk>
    </ac:txMkLst>
    <p188:pos x="2931129" y="3645205"/>
    <p188:txBody>
      <a:bodyPr/>
      <a:lstStyle/>
      <a:p>
        <a:r>
          <a:rPr lang="en-US"/>
          <a:t>Lathrop1995:
https://doi.org/10.13182/NSE95-A24071</a:t>
        </a:r>
      </a:p>
    </p188:txBody>
  </p188:cm>
  <p188:cm id="{35A96789-BBCF-4C22-AE0E-F647722C832B}" authorId="{96DAF489-0B1F-4237-DB4F-25F72DD7A969}" created="2025-04-16T19:58:36.4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63622576" sldId="378"/>
      <ac:spMk id="2" creationId="{3BAB0CEC-E02F-C447-633B-9B17B210F43E}"/>
      <ac:txMk cp="0">
        <ac:context len="674" hash="2364001925"/>
      </ac:txMk>
    </ac:txMkLst>
    <p188:pos x="1148628" y="3645205"/>
    <p188:txBody>
      <a:bodyPr/>
      <a:lstStyle/>
      <a:p>
        <a:r>
          <a:rPr lang="en-US"/>
          <a:t>Eq 5-38 in Introduction to Nuclear Reactor Theory by J.R. Lamarsh</a:t>
        </a:r>
      </a:p>
    </p188:txBody>
  </p188:cm>
</p188:cmLst>
</file>

<file path=ppt/comments/modernComment_17B_7A2AEA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6A073E-40ED-4670-BB26-A97410A843AF}" authorId="{96DAF489-0B1F-4237-DB4F-25F72DD7A969}" created="2025-04-16T19:02:55.9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9632801" sldId="379"/>
      <ac:spMk id="2" creationId="{3BAB0CEC-E02F-C447-633B-9B17B210F43E}"/>
      <ac:txMk cp="166" len="3">
        <ac:context len="271" hash="4170309203"/>
      </ac:txMk>
    </ac:txMkLst>
    <p188:pos x="4551585" y="2036324"/>
    <p188:txBody>
      <a:bodyPr/>
      <a:lstStyle/>
      <a:p>
        <a:r>
          <a:rPr lang="en-US"/>
          <a:t>(i.s.o. ‘typical’ value of 1,5 – 2) in order to not have a cooling sheath in case of a no recycling simulation</a:t>
        </a:r>
      </a:p>
    </p188:txBody>
  </p188:cm>
  <p188:cm id="{BCEED639-6D59-4114-9DCC-BB3AD9C28260}" authorId="{96DAF489-0B1F-4237-DB4F-25F72DD7A969}" created="2025-04-16T19:03:57.2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9632801" sldId="379"/>
      <ac:spMk id="2" creationId="{3BAB0CEC-E02F-C447-633B-9B17B210F43E}"/>
      <ac:txMk cp="256" len="14">
        <ac:context len="271" hash="4170309203"/>
      </ac:txMk>
    </ac:txMkLst>
    <p188:pos x="2063028" y="3205367"/>
    <p188:txBody>
      <a:bodyPr/>
      <a:lstStyle/>
      <a:p>
        <a:r>
          <a:rPr lang="en-US"/>
          <a:t>Iso specifying a fixed transmission factor of 4.5-5.5 </a:t>
        </a:r>
      </a:p>
    </p188:txBody>
  </p188:cm>
  <p188:cm id="{7CACE888-91A6-443A-863C-5AFAC5BB2313}" authorId="{96DAF489-0B1F-4237-DB4F-25F72DD7A969}" created="2025-04-16T19:11:17.6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49632801" sldId="379"/>
      <ac:picMk id="17" creationId="{09B5FDB3-ECBA-6891-4CDA-5053302FA77B}"/>
    </ac:deMkLst>
    <p188:txBody>
      <a:bodyPr/>
      <a:lstStyle/>
      <a:p>
        <a:r>
          <a:rPr lang="en-US"/>
          <a:t>Was introduced as a 'safeguard' and should ideally not occur (or worst case 'very rarely')</a:t>
        </a:r>
      </a:p>
    </p188:txBody>
  </p188:cm>
  <p188:cm id="{286F46EE-7231-4EEB-A228-2531FA86A0B3}" authorId="{96DAF489-0B1F-4237-DB4F-25F72DD7A969}" created="2025-04-16T19:24:35.8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49632801" sldId="379"/>
      <ac:spMk id="6" creationId="{2B28E4AC-D030-53F5-5299-FF484F4CC5A1}"/>
      <ac:txMk cp="204" len="1">
        <ac:context len="208" hash="1419460062"/>
      </ac:txMk>
    </ac:txMkLst>
    <p188:pos x="3517580" y="2903605"/>
    <p188:txBody>
      <a:bodyPr/>
      <a:lstStyle/>
      <a:p>
        <a:r>
          <a:rPr lang="en-US"/>
          <a:t>As a consequence they dont introduce a cooling in the model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D1608-B4F1-47B0-88F1-DA70DDCE68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7275-EAC8-4021-8C48-BFC811DAA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4E32A-327F-AF4B-8E1F-209FBF93D2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32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A249-E1F5-29DA-D526-003511274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6134A-B5D1-7FCA-FE4A-F37A6D483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E2C56-EBEE-6E30-98D6-6262800C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B8A1-D2AE-B21E-EE00-FAFE7B69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ED2-D74B-7BE8-12CD-ED60AF65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3668-A197-0BE8-1DB8-55D2ECF1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C572-54FC-F07F-C881-33D85D31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D27A-6734-CC1C-F472-7A38CE82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635B-C802-AE77-2710-B45C362F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4C16-FCBD-9F0C-A762-611C5078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FF05F-6033-0754-B6FC-35EB45400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FB348-1BDA-2C3A-6DB0-11C720288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20CF-5836-604B-97DD-52BA8154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BA0C9-28D3-6619-CC63-FD3B09B9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5DDC9-AF00-3187-544C-6E93033F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2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069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E4D-844D-457B-B417-D27206F13EC6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1353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DCA7-CF7E-4A3F-B6B9-CF1770C9706E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9478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F2A9-E478-4167-9360-22E5A22CB7FA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21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432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F2A9-E478-4167-9360-22E5A22CB7FA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348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14F-A6C8-4CB2-B532-6E902B8B55AC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826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FBB-5A59-4706-A19A-E7997C90F7D2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251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D53A-29AA-D950-D694-20247548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7D04-42D9-F5CB-6A5C-8795AD314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6068-09F3-0798-6C05-DF4D6FF0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C469F-6B62-F04F-5EF7-D941093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BADB6-B1D7-BB5B-EEDA-5E6D6EF3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4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8035-7AFE-4F83-B651-C0FCBD9D04C1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3224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0E2C-1B06-4057-BECC-7B9FBCEB5FEA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56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32C-B912-4EC1-830C-E3F0C057D2F8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42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AC7-AF98-421F-9668-B2296CC188B6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661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8CB8-6570-47D1-9333-DA601D097ED9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391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6EB6-A71E-478D-B35A-F2A991BD133B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539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2EFB-979F-5B52-6EC4-53C4B04A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3F802-D85A-9C36-8F3D-1323D4525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F62D8-4CDC-5DB4-1D98-F82B6C07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B7E3-E54E-9242-B8C3-8674F67F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6C39-06B6-DFF6-A822-3856FE1C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A3B2-8D9C-360A-3FF5-D2B3254B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1E144-909D-FF1D-B3F7-0B29E0331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70D8F-61E6-6292-2921-C4CA1212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A722-EDCB-112F-B646-6581D400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87598-1E5B-CA76-8964-623BE145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5822B-06AF-4E3D-7472-D96D1D17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4145-A818-AF98-6A76-6E915D7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03D3-D6D4-E2B7-70CC-1C125099E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33A0-14A5-CFF4-9E85-73D34F684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B2439-7CDE-A65D-6EEE-F71A8EA07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C6F35-FFB6-12AA-A44D-D5D1019EE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76C76-2E2D-DC8A-1957-AA30ECC7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C899B-7031-A3C0-4EFF-638A40BC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9F485-DF2B-F215-5375-6C38CB93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F335-168B-302A-7608-174E6862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65985-D0C3-8B8A-B404-CE6030DA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D2B3A-AE70-69F8-D7C3-8A81433D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A4A79-6499-5BCB-929C-05166891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2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A0B38-6559-075A-DFD4-ADBC5ADE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098DEA-ED41-3A30-C5F7-89A3A93F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C9503-52B3-43DD-76BA-647BA405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B84D-8CF8-E423-7F51-8B7FD2D0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4951-A69D-19F6-BE4C-27F96EA02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0F98D-AC07-B827-64C4-E9ACA47F1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687C3-8F5A-9BC8-58B3-5C024496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C5C6-4C61-AD4A-032E-AB6784A4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218C-43DA-7EC6-2666-3931CBB4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9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25E4-4412-F03B-3567-AA9F9686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91584-8B2C-5990-E0D8-349421065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E5852-598D-4122-481A-ADC08E546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0784A-EF0E-0CA1-DE2B-4657E23A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0F02-7C66-B813-D6F0-E70DECD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5A62-7A64-A94B-401F-7CEEB338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6B235-6C29-02FD-1983-20B4D448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07ECE-C9E3-DA3B-32C0-D4B6B7B0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5410E-90FF-962D-B233-FC803C8E0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F2BF7-743A-4989-8C4A-E5D8B7D9BD6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1C235-8FAF-F3D8-8E29-52CF72969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CE6B9-43E9-80A0-837B-E385795CB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EFBD3-D638-4704-9948-A45B21B6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EE121F2-7F21-49EF-84D1-157D81839686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324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EB87647-9742-4C3C-9A14-37482787312F}" type="datetime1">
              <a:rPr lang="nl-BE" smtClean="0"/>
              <a:t>17/04/2025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2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livier.renders@kuleuven.be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microsoft.com/office/2018/10/relationships/comments" Target="../comments/modernComment_178_3A97EF6A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microsoft.com/office/2018/10/relationships/comments" Target="../comments/modernComment_179_5732046D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microsoft.com/office/2018/10/relationships/comments" Target="../comments/modernComment_17B_7A2AEA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microsoft.com/office/2018/10/relationships/comments" Target="../comments/modernComment_17A_278E13B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C1DA5-0FBF-4892-AA5A-AB4B428F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5" y="2001663"/>
            <a:ext cx="8334000" cy="2386800"/>
          </a:xfrm>
        </p:spPr>
        <p:txBody>
          <a:bodyPr>
            <a:normAutofit/>
          </a:bodyPr>
          <a:lstStyle/>
          <a:p>
            <a:r>
              <a:rPr lang="nl-BE" dirty="0"/>
              <a:t>Summary of parallel model </a:t>
            </a:r>
            <a:r>
              <a:rPr lang="nl-BE" dirty="0" err="1"/>
              <a:t>version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results</a:t>
            </a:r>
            <a:r>
              <a:rPr lang="nl-BE" dirty="0"/>
              <a:t> 16/04/2025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A1179D-7EF5-4B08-90D2-E1414D01B1A5}"/>
              </a:ext>
            </a:extLst>
          </p:cNvPr>
          <p:cNvSpPr txBox="1">
            <a:spLocks/>
          </p:cNvSpPr>
          <p:nvPr/>
        </p:nvSpPr>
        <p:spPr>
          <a:xfrm>
            <a:off x="344774" y="3949142"/>
            <a:ext cx="8603283" cy="1711429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5" name="Picture 4" descr="A colorful letter w on a black background&#10;&#10;AI-generated content may be incorrect.">
            <a:extLst>
              <a:ext uri="{FF2B5EF4-FFF2-40B4-BE49-F238E27FC236}">
                <a16:creationId xmlns:a16="http://schemas.microsoft.com/office/drawing/2014/main" id="{7A054C50-492D-91DF-61F4-1B2A3673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40" y="60964"/>
            <a:ext cx="1169638" cy="4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B0CEC-E02F-C447-633B-9B17B210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97500-7527-634B-90F4-69D0994C32B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543244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Disclaimer:</a:t>
            </a:r>
            <a:br>
              <a:rPr lang="nl-BE" dirty="0"/>
            </a:br>
            <a:r>
              <a:rPr lang="nl-BE" sz="1600" dirty="0"/>
              <a:t>In order </a:t>
            </a:r>
            <a:r>
              <a:rPr lang="nl-BE" sz="1600" dirty="0" err="1"/>
              <a:t>to</a:t>
            </a:r>
            <a:r>
              <a:rPr lang="nl-BE" sz="1600" dirty="0"/>
              <a:t> keep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description</a:t>
            </a:r>
            <a:r>
              <a:rPr lang="nl-BE" sz="1600" dirty="0"/>
              <a:t> </a:t>
            </a:r>
            <a:r>
              <a:rPr lang="nl-BE" sz="1600" dirty="0" err="1"/>
              <a:t>relatively</a:t>
            </a:r>
            <a:r>
              <a:rPr lang="nl-BE" sz="1600" dirty="0"/>
              <a:t> a few details are </a:t>
            </a:r>
            <a:r>
              <a:rPr lang="nl-BE" sz="1600" dirty="0" err="1"/>
              <a:t>not</a:t>
            </a:r>
            <a:r>
              <a:rPr lang="nl-BE" sz="1600" dirty="0"/>
              <a:t> </a:t>
            </a:r>
            <a:r>
              <a:rPr lang="nl-BE" sz="1600" dirty="0" err="1"/>
              <a:t>explicitly</a:t>
            </a:r>
            <a:r>
              <a:rPr lang="nl-BE" sz="1600" dirty="0"/>
              <a:t> </a:t>
            </a:r>
            <a:r>
              <a:rPr lang="nl-BE" sz="1600" dirty="0" err="1"/>
              <a:t>stated</a:t>
            </a:r>
            <a:r>
              <a:rPr lang="nl-BE" sz="1600" dirty="0"/>
              <a:t>. (For </a:t>
            </a:r>
            <a:r>
              <a:rPr lang="nl-BE" sz="1600" dirty="0" err="1"/>
              <a:t>instance</a:t>
            </a:r>
            <a:r>
              <a:rPr lang="nl-BE" sz="1600" dirty="0"/>
              <a:t> </a:t>
            </a:r>
            <a:r>
              <a:rPr lang="nl-BE" sz="1600" dirty="0" err="1"/>
              <a:t>formula’s</a:t>
            </a:r>
            <a:r>
              <a:rPr lang="nl-BE" sz="1600" dirty="0"/>
              <a:t> </a:t>
            </a:r>
            <a:r>
              <a:rPr lang="nl-BE" sz="1600" dirty="0" err="1"/>
              <a:t>used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determining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coulomb </a:t>
            </a:r>
            <a:r>
              <a:rPr lang="nl-BE" sz="1600" dirty="0" err="1"/>
              <a:t>logartihm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upstream </a:t>
            </a:r>
            <a:r>
              <a:rPr lang="nl-BE" sz="1600" dirty="0" err="1"/>
              <a:t>conditions</a:t>
            </a:r>
            <a:r>
              <a:rPr lang="nl-BE" sz="1600" dirty="0"/>
              <a:t>, </a:t>
            </a:r>
            <a:r>
              <a:rPr lang="nl-BE" sz="1600" dirty="0" err="1"/>
              <a:t>macroscopic</a:t>
            </a:r>
            <a:r>
              <a:rPr lang="nl-BE" sz="1600" dirty="0"/>
              <a:t> cross-</a:t>
            </a:r>
            <a:r>
              <a:rPr lang="nl-BE" sz="1600" dirty="0" err="1"/>
              <a:t>section</a:t>
            </a:r>
            <a:r>
              <a:rPr lang="nl-BE" sz="1600" dirty="0"/>
              <a:t> </a:t>
            </a:r>
            <a:r>
              <a:rPr lang="nl-BE" sz="1600" dirty="0" err="1"/>
              <a:t>formula’s</a:t>
            </a:r>
            <a:r>
              <a:rPr lang="nl-BE" sz="1600" dirty="0"/>
              <a:t>, ...). In case more details are </a:t>
            </a:r>
            <a:r>
              <a:rPr lang="nl-BE" sz="1600" dirty="0" err="1"/>
              <a:t>desired</a:t>
            </a:r>
            <a:r>
              <a:rPr lang="nl-BE" sz="1600" dirty="0"/>
              <a:t> </a:t>
            </a:r>
            <a:r>
              <a:rPr lang="nl-BE" sz="1600" dirty="0" err="1"/>
              <a:t>please</a:t>
            </a:r>
            <a:r>
              <a:rPr lang="nl-BE" sz="1600" dirty="0"/>
              <a:t> contact me via: </a:t>
            </a:r>
            <a:r>
              <a:rPr lang="nl-BE" sz="1600" dirty="0">
                <a:hlinkClick r:id="rId2"/>
              </a:rPr>
              <a:t>olivier.renders@kuleuven.be</a:t>
            </a:r>
            <a:r>
              <a:rPr lang="nl-BE" sz="16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2FCD84-4781-0B10-58CA-39E72C7E6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315" y="4884761"/>
            <a:ext cx="5270046" cy="634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sz="1600" dirty="0"/>
                  <a:t>From </a:t>
                </a:r>
                <a:r>
                  <a:rPr lang="nl-BE" sz="1600" dirty="0" err="1"/>
                  <a:t>assumption</a:t>
                </a:r>
                <a:r>
                  <a:rPr lang="nl-BE" sz="1600" dirty="0"/>
                  <a:t> of constant </a:t>
                </a:r>
                <a:r>
                  <a:rPr lang="nl-BE" sz="1600" dirty="0" err="1"/>
                  <a:t>divergence</a:t>
                </a:r>
                <a:r>
                  <a:rPr lang="nl-BE" sz="1600" dirty="0"/>
                  <a:t> of ‘</a:t>
                </a:r>
                <a:r>
                  <a:rPr lang="nl-BE" sz="1600" dirty="0" err="1"/>
                  <a:t>conductive</a:t>
                </a:r>
                <a:r>
                  <a:rPr lang="nl-BE" sz="1600" dirty="0"/>
                  <a:t>’ heat flux </a:t>
                </a:r>
                <a:r>
                  <a:rPr lang="nl-BE" sz="1600" dirty="0" err="1"/>
                  <a:t>along</a:t>
                </a:r>
                <a:r>
                  <a:rPr lang="nl-BE" sz="1600" dirty="0"/>
                  <a:t> </a:t>
                </a:r>
                <a:r>
                  <a:rPr lang="nl-BE" sz="1600" dirty="0" err="1"/>
                  <a:t>it</a:t>
                </a:r>
                <a:r>
                  <a:rPr lang="nl-BE" sz="1600" dirty="0"/>
                  <a:t>,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temperature</a:t>
                </a:r>
                <a:r>
                  <a:rPr lang="nl-BE" sz="1600" dirty="0"/>
                  <a:t> at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exit of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connection</a:t>
                </a:r>
                <a:r>
                  <a:rPr lang="nl-BE" sz="1600" dirty="0"/>
                  <a:t> zone (CZE) is </a:t>
                </a:r>
                <a:r>
                  <a:rPr lang="nl-BE" sz="1600" dirty="0" err="1"/>
                  <a:t>given</a:t>
                </a:r>
                <a:r>
                  <a:rPr lang="nl-BE" sz="1600" dirty="0"/>
                  <a:t> </a:t>
                </a:r>
                <a:r>
                  <a:rPr lang="nl-BE" sz="1600" dirty="0" err="1"/>
                  <a:t>by</a:t>
                </a:r>
                <a:r>
                  <a:rPr lang="nl-BE" sz="1600" dirty="0"/>
                  <a:t>: (</a:t>
                </a:r>
                <a:r>
                  <a:rPr lang="nl-BE" sz="1600" dirty="0" err="1"/>
                  <a:t>neglecting</a:t>
                </a:r>
                <a:r>
                  <a:rPr lang="nl-BE" sz="1600" dirty="0"/>
                  <a:t> </a:t>
                </a:r>
                <a:r>
                  <a:rPr lang="nl-BE" sz="1600" dirty="0" err="1"/>
                  <a:t>variation</a:t>
                </a:r>
                <a:r>
                  <a:rPr lang="nl-BE" sz="1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along</a:t>
                </a:r>
                <a:r>
                  <a:rPr lang="nl-BE" sz="1600" dirty="0"/>
                  <a:t> </a:t>
                </a:r>
                <a:r>
                  <a:rPr lang="nl-BE" sz="1600" dirty="0" err="1"/>
                  <a:t>it</a:t>
                </a:r>
                <a:r>
                  <a:rPr lang="nl-BE" sz="1600" dirty="0"/>
                  <a:t>, but </a:t>
                </a:r>
                <a:r>
                  <a:rPr lang="nl-BE" sz="1600" dirty="0" err="1"/>
                  <a:t>possibility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exsist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to</a:t>
                </a:r>
                <a:r>
                  <a:rPr lang="nl-BE" sz="1600" dirty="0"/>
                  <a:t> </a:t>
                </a:r>
                <a:r>
                  <a:rPr lang="nl-BE" sz="1600" dirty="0" err="1"/>
                  <a:t>use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value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based</a:t>
                </a:r>
                <a:r>
                  <a:rPr lang="nl-BE" sz="1600" dirty="0"/>
                  <a:t> on upstream </a:t>
                </a:r>
                <a:r>
                  <a:rPr lang="nl-BE" sz="1600" dirty="0" err="1"/>
                  <a:t>conditions</a:t>
                </a:r>
                <a:r>
                  <a:rPr lang="nl-BE" sz="1600" dirty="0"/>
                  <a:t>, </a:t>
                </a:r>
                <a:r>
                  <a:rPr lang="nl-BE" sz="1600" dirty="0" err="1"/>
                  <a:t>otherwise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equal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to</a:t>
                </a:r>
                <a:r>
                  <a:rPr lang="nl-BE" sz="1600" dirty="0"/>
                  <a:t> 60 / 2000 [W/m^2 / (eV^3,5 / m)].)</a:t>
                </a:r>
              </a:p>
              <a:p>
                <a:endParaRPr lang="nl-BE" sz="1600" dirty="0"/>
              </a:p>
              <a:p>
                <a:r>
                  <a:rPr lang="nl-BE" sz="1600" dirty="0" err="1"/>
                  <a:t>From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assumption</a:t>
                </a:r>
                <a:r>
                  <a:rPr lang="nl-BE" sz="1600" dirty="0"/>
                  <a:t> of </a:t>
                </a:r>
                <a:r>
                  <a:rPr lang="nl-BE" sz="1600" dirty="0" err="1"/>
                  <a:t>equal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total</a:t>
                </a:r>
                <a:r>
                  <a:rPr lang="nl-BE" sz="1600" dirty="0"/>
                  <a:t> plasma momentum at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OMP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at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CZE </a:t>
                </a:r>
                <a:r>
                  <a:rPr lang="nl-BE" sz="1600" dirty="0" err="1"/>
                  <a:t>results</a:t>
                </a:r>
                <a:r>
                  <a:rPr lang="nl-BE" sz="1600" dirty="0"/>
                  <a:t> in (</a:t>
                </a:r>
                <a:r>
                  <a:rPr lang="nl-BE" sz="1600" dirty="0" err="1"/>
                  <a:t>assuming</a:t>
                </a:r>
                <a:r>
                  <a:rPr lang="nl-BE" sz="1600" dirty="0"/>
                  <a:t> at most </a:t>
                </a:r>
                <a:r>
                  <a:rPr lang="nl-BE" sz="1600" dirty="0" err="1"/>
                  <a:t>sonic</a:t>
                </a:r>
                <a:r>
                  <a:rPr lang="nl-BE" sz="1600" dirty="0"/>
                  <a:t> </a:t>
                </a:r>
                <a:r>
                  <a:rPr lang="nl-BE" sz="1600" dirty="0" err="1"/>
                  <a:t>conditions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no </a:t>
                </a:r>
                <a:r>
                  <a:rPr lang="nl-BE" sz="1600" dirty="0" err="1"/>
                  <a:t>viscous</a:t>
                </a:r>
                <a:r>
                  <a:rPr lang="nl-BE" sz="1600" dirty="0"/>
                  <a:t> momentum flux):</a:t>
                </a:r>
              </a:p>
              <a:p>
                <a:endParaRPr lang="nl-BE" sz="1600" dirty="0"/>
              </a:p>
              <a:p>
                <a:endParaRPr lang="nl-BE" sz="1600" dirty="0"/>
              </a:p>
              <a:p>
                <a:r>
                  <a:rPr lang="nl-BE" sz="1600" dirty="0" err="1"/>
                  <a:t>To</a:t>
                </a:r>
                <a:r>
                  <a:rPr lang="nl-BE" sz="1600" dirty="0"/>
                  <a:t> </a:t>
                </a:r>
                <a:r>
                  <a:rPr lang="nl-BE" sz="1600" dirty="0" err="1"/>
                  <a:t>calculate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potential</a:t>
                </a:r>
                <a:r>
                  <a:rPr lang="nl-BE" sz="1600" dirty="0"/>
                  <a:t> at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CZE, we </a:t>
                </a:r>
                <a:r>
                  <a:rPr lang="nl-BE" sz="1600" dirty="0" err="1"/>
                  <a:t>integrated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Ohm’s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law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along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field line. </a:t>
                </a:r>
                <a:r>
                  <a:rPr lang="nl-BE" sz="1600" dirty="0" err="1"/>
                  <a:t>However</a:t>
                </a:r>
                <a:r>
                  <a:rPr lang="nl-BE" sz="1600" dirty="0"/>
                  <a:t> </a:t>
                </a:r>
                <a:r>
                  <a:rPr lang="nl-BE" sz="1600" dirty="0" err="1"/>
                  <a:t>for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this</a:t>
                </a:r>
                <a:r>
                  <a:rPr lang="nl-BE" sz="1600" dirty="0"/>
                  <a:t> we </a:t>
                </a:r>
                <a:r>
                  <a:rPr lang="nl-BE" sz="1600" dirty="0" err="1"/>
                  <a:t>needed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to</a:t>
                </a:r>
                <a:r>
                  <a:rPr lang="nl-BE" sz="1600" dirty="0"/>
                  <a:t> make </a:t>
                </a:r>
                <a:r>
                  <a:rPr lang="nl-BE" sz="1600" dirty="0" err="1"/>
                  <a:t>an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assumption</a:t>
                </a:r>
                <a:r>
                  <a:rPr lang="nl-BE" sz="1600" dirty="0"/>
                  <a:t> of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pressure</a:t>
                </a:r>
                <a:r>
                  <a:rPr lang="nl-BE" sz="1600" dirty="0"/>
                  <a:t> profile </a:t>
                </a:r>
                <a:r>
                  <a:rPr lang="nl-BE" sz="1600" dirty="0" err="1"/>
                  <a:t>for</a:t>
                </a:r>
                <a:r>
                  <a:rPr lang="nl-BE" sz="1600" dirty="0"/>
                  <a:t> </a:t>
                </a:r>
                <a:r>
                  <a:rPr lang="nl-BE" sz="1600" dirty="0" err="1"/>
                  <a:t>which</a:t>
                </a:r>
                <a:r>
                  <a:rPr lang="nl-BE" sz="1600" dirty="0"/>
                  <a:t> we </a:t>
                </a:r>
                <a:r>
                  <a:rPr lang="nl-BE" sz="1600" dirty="0" err="1"/>
                  <a:t>used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one</a:t>
                </a:r>
                <a:r>
                  <a:rPr lang="nl-BE" sz="1600" dirty="0"/>
                  <a:t> ‘</a:t>
                </a:r>
                <a:r>
                  <a:rPr lang="nl-BE" sz="1600" dirty="0" err="1"/>
                  <a:t>proposed</a:t>
                </a:r>
                <a:r>
                  <a:rPr lang="nl-BE" sz="1600" dirty="0"/>
                  <a:t>/</a:t>
                </a:r>
                <a:r>
                  <a:rPr lang="nl-BE" sz="1600" dirty="0" err="1"/>
                  <a:t>used</a:t>
                </a:r>
                <a:r>
                  <a:rPr lang="nl-BE" sz="1600" dirty="0"/>
                  <a:t>’ </a:t>
                </a:r>
                <a:r>
                  <a:rPr lang="nl-BE" sz="1600" dirty="0" err="1"/>
                  <a:t>by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Chankin</a:t>
                </a:r>
                <a:r>
                  <a:rPr lang="nl-BE" sz="1600" dirty="0"/>
                  <a:t> (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later </a:t>
                </a:r>
                <a:r>
                  <a:rPr lang="nl-BE" sz="1600" dirty="0" err="1"/>
                  <a:t>used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by</a:t>
                </a:r>
                <a:r>
                  <a:rPr lang="nl-BE" sz="1600" dirty="0"/>
                  <a:t> D. Brida in </a:t>
                </a:r>
                <a:r>
                  <a:rPr lang="nl-BE" sz="1600" dirty="0" err="1"/>
                  <a:t>investigating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electric</a:t>
                </a:r>
                <a:r>
                  <a:rPr lang="nl-BE" sz="1600" dirty="0"/>
                  <a:t> field in AUG)</a:t>
                </a:r>
              </a:p>
              <a:p>
                <a:pPr lvl="1"/>
                <a:r>
                  <a:rPr lang="nl-BE" sz="1600" dirty="0" err="1"/>
                  <a:t>Potential</a:t>
                </a:r>
                <a:r>
                  <a:rPr lang="nl-BE" sz="1600" dirty="0"/>
                  <a:t> </a:t>
                </a:r>
                <a:r>
                  <a:rPr lang="nl-BE" sz="1600" dirty="0" err="1"/>
                  <a:t>relation</a:t>
                </a:r>
                <a:r>
                  <a:rPr lang="nl-BE" sz="1600" dirty="0"/>
                  <a:t>:</a:t>
                </a:r>
              </a:p>
              <a:p>
                <a:pPr marL="457200" lvl="1" indent="0">
                  <a:buNone/>
                </a:pPr>
                <a:endParaRPr lang="nl-BE" sz="1600" dirty="0"/>
              </a:p>
              <a:p>
                <a:pPr lvl="1"/>
                <a:r>
                  <a:rPr lang="nl-BE" sz="1600" dirty="0"/>
                  <a:t>Making </a:t>
                </a:r>
                <a:r>
                  <a:rPr lang="nl-BE" sz="1600" dirty="0" err="1"/>
                  <a:t>use</a:t>
                </a:r>
                <a:r>
                  <a:rPr lang="nl-BE" sz="1600" dirty="0"/>
                  <a:t> of </a:t>
                </a:r>
                <a:r>
                  <a:rPr lang="nl-BE" sz="1600" dirty="0" err="1"/>
                  <a:t>Chankin</a:t>
                </a:r>
                <a:r>
                  <a:rPr lang="nl-BE" sz="1600" dirty="0"/>
                  <a:t>:                                                      </a:t>
                </a:r>
                <a:r>
                  <a:rPr lang="nl-BE" sz="1600" dirty="0" err="1"/>
                  <a:t>gives</a:t>
                </a:r>
                <a:r>
                  <a:rPr lang="nl-BE" sz="1600" dirty="0"/>
                  <a:t>:</a:t>
                </a:r>
              </a:p>
              <a:p>
                <a:endParaRPr lang="nl-BE" sz="1600" dirty="0"/>
              </a:p>
              <a:p>
                <a:endParaRPr lang="nl-BE" sz="1600" dirty="0"/>
              </a:p>
              <a:p>
                <a:endParaRPr lang="nl-BE" sz="16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21" t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19B61D1-2DB1-D0DC-306E-6D870F03B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449" y="5619594"/>
            <a:ext cx="2705100" cy="4000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TME - TFE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97500-7527-634B-90F4-69D0994C32B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Parallel model: </a:t>
            </a:r>
            <a:r>
              <a:rPr lang="nl-BE" dirty="0" err="1"/>
              <a:t>connection</a:t>
            </a:r>
            <a:r>
              <a:rPr lang="nl-BE" dirty="0"/>
              <a:t> zone (CZ) </a:t>
            </a:r>
            <a:r>
              <a:rPr lang="nl-BE" dirty="0" err="1"/>
              <a:t>overview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63721-BC82-16E7-8AA2-5ABCD6C52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00" y="2439771"/>
            <a:ext cx="2236379" cy="531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261AC-0C0F-AE6F-D42C-F921ECC07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531" y="3471478"/>
            <a:ext cx="5006069" cy="566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B19233-F02C-603B-C20C-8807885B3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9272" y="5572066"/>
            <a:ext cx="2322726" cy="4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549169A-6A34-72BB-A87B-223D4AFF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852" y="4967851"/>
            <a:ext cx="4520636" cy="4682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5107170" cy="446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BE" sz="1600" dirty="0"/>
                  <a:t>Integral </a:t>
                </a:r>
                <a:r>
                  <a:rPr lang="nl-BE" sz="1600" dirty="0" err="1"/>
                  <a:t>formulation</a:t>
                </a:r>
                <a:r>
                  <a:rPr lang="nl-BE" sz="1600" dirty="0"/>
                  <a:t> of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balances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resulted</a:t>
                </a:r>
                <a:r>
                  <a:rPr lang="nl-BE" sz="1600" dirty="0"/>
                  <a:t> in:</a:t>
                </a:r>
              </a:p>
              <a:p>
                <a:endParaRPr lang="nl-BE" sz="1600" dirty="0"/>
              </a:p>
              <a:p>
                <a:endParaRPr lang="nl-BE" sz="1600" dirty="0"/>
              </a:p>
              <a:p>
                <a:r>
                  <a:rPr lang="nl-BE" sz="1600" dirty="0" err="1"/>
                  <a:t>Where</a:t>
                </a:r>
                <a:r>
                  <a:rPr lang="nl-BE" sz="1600" dirty="0"/>
                  <a:t> in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simulations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showed</a:t>
                </a:r>
                <a:r>
                  <a:rPr lang="nl-BE" sz="1600" dirty="0"/>
                  <a:t>,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dissociation</a:t>
                </a:r>
                <a:r>
                  <a:rPr lang="nl-BE" sz="1600" dirty="0"/>
                  <a:t> energy </a:t>
                </a:r>
                <a:r>
                  <a:rPr lang="nl-BE" sz="1600" dirty="0" err="1"/>
                  <a:t>required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for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neutrals</a:t>
                </a:r>
                <a:r>
                  <a:rPr lang="nl-BE" sz="1600" dirty="0"/>
                  <a:t> was </a:t>
                </a:r>
                <a:r>
                  <a:rPr lang="nl-BE" sz="1600" dirty="0" err="1"/>
                  <a:t>only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accounted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for</a:t>
                </a:r>
                <a:r>
                  <a:rPr lang="nl-BE" sz="1600" dirty="0"/>
                  <a:t> </a:t>
                </a:r>
                <a:r>
                  <a:rPr lang="nl-BE" sz="1600" dirty="0" err="1"/>
                  <a:t>for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ones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that</a:t>
                </a:r>
                <a:r>
                  <a:rPr lang="nl-BE" sz="1600" dirty="0"/>
                  <a:t> </a:t>
                </a:r>
                <a:r>
                  <a:rPr lang="nl-BE" sz="1600" dirty="0" err="1"/>
                  <a:t>ionized</a:t>
                </a:r>
                <a:r>
                  <a:rPr lang="nl-BE" sz="1600" dirty="0"/>
                  <a:t> (</a:t>
                </a:r>
                <a:r>
                  <a:rPr lang="nl-BE" sz="1600" dirty="0" err="1"/>
                  <a:t>by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elevating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l-BE" sz="1600" dirty="0"/>
                  <a:t>).</a:t>
                </a:r>
              </a:p>
              <a:p>
                <a:endParaRPr lang="nl-BE" sz="1600" dirty="0"/>
              </a:p>
              <a:p>
                <a:endParaRPr lang="nl-BE" sz="1600" dirty="0"/>
              </a:p>
              <a:p>
                <a:endParaRPr lang="nl-BE" sz="1600" dirty="0"/>
              </a:p>
              <a:p>
                <a:pPr lvl="1"/>
                <a:r>
                  <a:rPr lang="nl-BE" sz="1600" dirty="0" err="1"/>
                  <a:t>Where</a:t>
                </a:r>
                <a:r>
                  <a:rPr lang="nl-BE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denotes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mean-value</a:t>
                </a:r>
                <a:r>
                  <a:rPr lang="nl-BE" sz="1600" dirty="0"/>
                  <a:t> at </a:t>
                </a:r>
                <a:r>
                  <a:rPr lang="nl-BE" sz="1600" dirty="0" err="1"/>
                  <a:t>which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newly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ionized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particles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entered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ionization</a:t>
                </a:r>
                <a:r>
                  <a:rPr lang="nl-BE" sz="1600" dirty="0"/>
                  <a:t> zone. (</a:t>
                </a:r>
                <a:r>
                  <a:rPr lang="nl-BE" sz="1600" dirty="0" err="1"/>
                  <a:t>modeled</a:t>
                </a:r>
                <a:r>
                  <a:rPr lang="nl-BE" sz="1600" dirty="0"/>
                  <a:t> as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average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value</a:t>
                </a:r>
                <a:r>
                  <a:rPr lang="nl-BE" sz="1600" dirty="0"/>
                  <a:t> of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ones</a:t>
                </a:r>
                <a:r>
                  <a:rPr lang="nl-BE" sz="1600" dirty="0"/>
                  <a:t> at SE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CZE)</a:t>
                </a:r>
              </a:p>
              <a:p>
                <a:pPr lvl="1"/>
                <a:r>
                  <a:rPr lang="nl-BE" sz="1600" dirty="0"/>
                  <a:t>(</a:t>
                </a:r>
                <a:r>
                  <a:rPr lang="nl-BE" sz="1600" dirty="0" err="1"/>
                  <a:t>Where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Ohm’s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law</a:t>
                </a:r>
                <a:r>
                  <a:rPr lang="nl-BE" sz="1600" dirty="0"/>
                  <a:t> was </a:t>
                </a:r>
                <a:r>
                  <a:rPr lang="nl-BE" sz="1600" dirty="0" err="1"/>
                  <a:t>used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to</a:t>
                </a:r>
                <a:r>
                  <a:rPr lang="nl-BE" sz="1600" dirty="0"/>
                  <a:t> </a:t>
                </a:r>
                <a:r>
                  <a:rPr lang="nl-BE" sz="1600" dirty="0" err="1"/>
                  <a:t>rewrite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flow </a:t>
                </a:r>
                <a:r>
                  <a:rPr lang="nl-BE" sz="1600" dirty="0" err="1"/>
                  <a:t>work</a:t>
                </a:r>
                <a:r>
                  <a:rPr lang="nl-BE" sz="1600" dirty="0"/>
                  <a:t> term)</a:t>
                </a:r>
              </a:p>
              <a:p>
                <a:endParaRPr lang="nl-BE" sz="1600" dirty="0"/>
              </a:p>
              <a:p>
                <a:endParaRPr lang="nl-BE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5107170" cy="4464000"/>
              </a:xfrm>
              <a:blipFill>
                <a:blip r:embed="rId4"/>
                <a:stretch>
                  <a:fillRect l="-477" t="-956" r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TME - TFE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97500-7527-634B-90F4-69D0994C32B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Parallel model: </a:t>
            </a:r>
            <a:r>
              <a:rPr lang="nl-BE" dirty="0" err="1"/>
              <a:t>ionization</a:t>
            </a:r>
            <a:r>
              <a:rPr lang="nl-BE" dirty="0"/>
              <a:t> zone: </a:t>
            </a:r>
            <a:br>
              <a:rPr lang="nl-BE" dirty="0"/>
            </a:br>
            <a:r>
              <a:rPr lang="nl-BE" dirty="0" err="1"/>
              <a:t>balances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plasma </a:t>
            </a:r>
            <a:r>
              <a:rPr lang="nl-BE" dirty="0" err="1"/>
              <a:t>quantities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SE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89A23-B492-8B1D-2023-F9BF61CC1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00" y="2013815"/>
            <a:ext cx="3703817" cy="5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1EA6FA-A7EA-7EE5-10BD-1DDE64742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00" y="3481991"/>
            <a:ext cx="4011834" cy="874374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E3B8DAB-97D1-DC4A-C842-9BAC16504DEE}"/>
              </a:ext>
            </a:extLst>
          </p:cNvPr>
          <p:cNvSpPr txBox="1">
            <a:spLocks/>
          </p:cNvSpPr>
          <p:nvPr/>
        </p:nvSpPr>
        <p:spPr>
          <a:xfrm>
            <a:off x="6475792" y="1656000"/>
            <a:ext cx="510717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determine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temperature</a:t>
            </a:r>
            <a:r>
              <a:rPr lang="nl-BE" sz="1600" dirty="0"/>
              <a:t> drop over </a:t>
            </a:r>
            <a:r>
              <a:rPr lang="nl-BE" sz="1600" dirty="0" err="1"/>
              <a:t>the</a:t>
            </a:r>
            <a:r>
              <a:rPr lang="nl-BE" sz="1600" dirty="0"/>
              <a:t> zone, we </a:t>
            </a:r>
            <a:r>
              <a:rPr lang="nl-BE" sz="1600" dirty="0" err="1"/>
              <a:t>assumed</a:t>
            </a:r>
            <a:r>
              <a:rPr lang="nl-BE" sz="1600" dirty="0"/>
              <a:t> </a:t>
            </a:r>
            <a:r>
              <a:rPr lang="nl-BE" sz="1600" dirty="0" err="1"/>
              <a:t>that</a:t>
            </a:r>
            <a:r>
              <a:rPr lang="nl-BE" sz="1600" dirty="0"/>
              <a:t> </a:t>
            </a:r>
            <a:r>
              <a:rPr lang="nl-BE" sz="1600" dirty="0" err="1"/>
              <a:t>it</a:t>
            </a:r>
            <a:r>
              <a:rPr lang="nl-BE" sz="1600" dirty="0"/>
              <a:t> </a:t>
            </a:r>
            <a:r>
              <a:rPr lang="nl-BE" sz="1600" dirty="0" err="1"/>
              <a:t>can</a:t>
            </a:r>
            <a:r>
              <a:rPr lang="nl-BE" sz="1600" dirty="0"/>
              <a:t> </a:t>
            </a:r>
            <a:r>
              <a:rPr lang="nl-BE" sz="1600" dirty="0" err="1"/>
              <a:t>be</a:t>
            </a:r>
            <a:r>
              <a:rPr lang="nl-BE" sz="1600" dirty="0"/>
              <a:t> </a:t>
            </a:r>
            <a:r>
              <a:rPr lang="nl-BE" sz="1600" dirty="0" err="1"/>
              <a:t>approximated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gradient</a:t>
            </a:r>
            <a:r>
              <a:rPr lang="nl-BE" sz="1600" dirty="0"/>
              <a:t> at </a:t>
            </a:r>
            <a:r>
              <a:rPr lang="nl-BE" sz="1600" dirty="0" err="1"/>
              <a:t>the</a:t>
            </a:r>
            <a:r>
              <a:rPr lang="nl-BE" sz="1600" dirty="0"/>
              <a:t> CZE:</a:t>
            </a:r>
          </a:p>
          <a:p>
            <a:endParaRPr lang="nl-BE" sz="1600" dirty="0"/>
          </a:p>
          <a:p>
            <a:r>
              <a:rPr lang="nl-BE" sz="1600" dirty="0"/>
              <a:t>Plasma </a:t>
            </a:r>
            <a:r>
              <a:rPr lang="nl-BE" sz="1600" dirty="0" err="1"/>
              <a:t>density</a:t>
            </a:r>
            <a:r>
              <a:rPr lang="nl-BE" sz="1600" dirty="0"/>
              <a:t> via momentum </a:t>
            </a:r>
            <a:r>
              <a:rPr lang="nl-BE" sz="1600" dirty="0" err="1"/>
              <a:t>conservation</a:t>
            </a:r>
            <a:r>
              <a:rPr lang="nl-BE" sz="1600" dirty="0"/>
              <a:t> (even in </a:t>
            </a:r>
            <a:r>
              <a:rPr lang="nl-BE" sz="1600" dirty="0" err="1"/>
              <a:t>presence</a:t>
            </a:r>
            <a:r>
              <a:rPr lang="nl-BE" sz="1600" dirty="0"/>
              <a:t> of </a:t>
            </a:r>
            <a:r>
              <a:rPr lang="nl-BE" sz="1600" dirty="0" err="1"/>
              <a:t>modeled</a:t>
            </a:r>
            <a:r>
              <a:rPr lang="nl-BE" sz="1600" dirty="0"/>
              <a:t> CX-</a:t>
            </a:r>
            <a:r>
              <a:rPr lang="nl-BE" sz="1600" dirty="0" err="1"/>
              <a:t>reactions</a:t>
            </a:r>
            <a:r>
              <a:rPr lang="nl-BE" sz="1600" dirty="0"/>
              <a:t> we </a:t>
            </a:r>
            <a:r>
              <a:rPr lang="nl-BE" sz="1600" dirty="0" err="1"/>
              <a:t>didn’t</a:t>
            </a:r>
            <a:r>
              <a:rPr lang="nl-BE" sz="1600" dirty="0"/>
              <a:t> account </a:t>
            </a:r>
            <a:r>
              <a:rPr lang="nl-BE" sz="1600" dirty="0" err="1"/>
              <a:t>for</a:t>
            </a:r>
            <a:r>
              <a:rPr lang="nl-BE" sz="1600" dirty="0"/>
              <a:t> momentum </a:t>
            </a:r>
            <a:r>
              <a:rPr lang="nl-BE" sz="1600" dirty="0" err="1"/>
              <a:t>losses</a:t>
            </a:r>
            <a:r>
              <a:rPr lang="nl-BE" sz="1600" dirty="0"/>
              <a:t>, </a:t>
            </a:r>
            <a:r>
              <a:rPr lang="nl-BE" sz="1600" dirty="0" err="1"/>
              <a:t>partly</a:t>
            </a:r>
            <a:r>
              <a:rPr lang="nl-BE" sz="1600" dirty="0"/>
              <a:t> as momentum </a:t>
            </a:r>
            <a:r>
              <a:rPr lang="nl-BE" sz="1600" dirty="0" err="1"/>
              <a:t>formulation</a:t>
            </a:r>
            <a:r>
              <a:rPr lang="nl-BE" sz="1600" dirty="0"/>
              <a:t> is ‘</a:t>
            </a:r>
            <a:r>
              <a:rPr lang="nl-BE" sz="1600" dirty="0" err="1"/>
              <a:t>least</a:t>
            </a:r>
            <a:r>
              <a:rPr lang="nl-BE" sz="1600" dirty="0"/>
              <a:t> </a:t>
            </a:r>
            <a:r>
              <a:rPr lang="nl-BE" sz="1600" dirty="0" err="1"/>
              <a:t>developed</a:t>
            </a:r>
            <a:r>
              <a:rPr lang="nl-BE" sz="1600" dirty="0"/>
              <a:t>’ / has </a:t>
            </a:r>
            <a:r>
              <a:rPr lang="nl-BE" sz="1600" dirty="0" err="1"/>
              <a:t>already</a:t>
            </a:r>
            <a:r>
              <a:rPr lang="nl-BE" sz="1600" dirty="0"/>
              <a:t> </a:t>
            </a:r>
            <a:r>
              <a:rPr lang="nl-BE" sz="1600" dirty="0" err="1"/>
              <a:t>its</a:t>
            </a:r>
            <a:r>
              <a:rPr lang="nl-BE" sz="1600" dirty="0"/>
              <a:t> </a:t>
            </a:r>
            <a:r>
              <a:rPr lang="nl-BE" sz="1600" dirty="0" err="1"/>
              <a:t>flaws</a:t>
            </a:r>
            <a:r>
              <a:rPr lang="nl-BE" sz="1600" dirty="0"/>
              <a:t> </a:t>
            </a:r>
            <a:r>
              <a:rPr lang="nl-BE" sz="1600" dirty="0">
                <a:sym typeface="Wingdings" panose="05000000000000000000" pitchFamily="2" charset="2"/>
              </a:rPr>
              <a:t></a:t>
            </a:r>
            <a:r>
              <a:rPr lang="nl-BE" sz="1600" dirty="0"/>
              <a:t>)</a:t>
            </a:r>
          </a:p>
          <a:p>
            <a:r>
              <a:rPr lang="nl-BE" sz="1600" dirty="0" err="1"/>
              <a:t>Potential</a:t>
            </a:r>
            <a:r>
              <a:rPr lang="nl-BE" sz="1600" dirty="0"/>
              <a:t> at </a:t>
            </a:r>
            <a:r>
              <a:rPr lang="nl-BE" sz="1600" dirty="0" err="1"/>
              <a:t>the</a:t>
            </a:r>
            <a:r>
              <a:rPr lang="nl-BE" sz="1600" dirty="0"/>
              <a:t> SE, </a:t>
            </a:r>
            <a:r>
              <a:rPr lang="nl-BE" sz="1600" dirty="0" err="1"/>
              <a:t>from</a:t>
            </a:r>
            <a:r>
              <a:rPr lang="nl-BE" sz="1600" dirty="0"/>
              <a:t> </a:t>
            </a:r>
            <a:r>
              <a:rPr lang="nl-BE" sz="1600" dirty="0" err="1"/>
              <a:t>Ohm’s</a:t>
            </a:r>
            <a:r>
              <a:rPr lang="nl-BE" sz="1600" dirty="0"/>
              <a:t> </a:t>
            </a:r>
            <a:r>
              <a:rPr lang="nl-BE" sz="1600" dirty="0" err="1"/>
              <a:t>law</a:t>
            </a:r>
            <a:r>
              <a:rPr lang="nl-BE" sz="1600" dirty="0"/>
              <a:t> but here </a:t>
            </a:r>
            <a:r>
              <a:rPr lang="nl-BE" sz="1600" dirty="0" err="1"/>
              <a:t>neglecting</a:t>
            </a:r>
            <a:r>
              <a:rPr lang="nl-BE" sz="1600" dirty="0"/>
              <a:t> </a:t>
            </a:r>
            <a:r>
              <a:rPr lang="nl-BE" sz="1600" dirty="0" err="1"/>
              <a:t>resistivity</a:t>
            </a:r>
            <a:r>
              <a:rPr lang="nl-BE" sz="1600" dirty="0"/>
              <a:t> </a:t>
            </a:r>
            <a:r>
              <a:rPr lang="nl-BE" sz="1600" dirty="0" err="1"/>
              <a:t>due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assumption</a:t>
            </a:r>
            <a:r>
              <a:rPr lang="nl-BE" sz="1600" dirty="0"/>
              <a:t> of small </a:t>
            </a:r>
            <a:r>
              <a:rPr lang="nl-BE" sz="1600" dirty="0" err="1"/>
              <a:t>length</a:t>
            </a:r>
            <a:r>
              <a:rPr lang="nl-BE" sz="1600" dirty="0"/>
              <a:t> of </a:t>
            </a:r>
            <a:r>
              <a:rPr lang="nl-BE" sz="1600" dirty="0" err="1"/>
              <a:t>izZone</a:t>
            </a:r>
            <a:r>
              <a:rPr lang="nl-BE" sz="1600" dirty="0"/>
              <a:t>:</a:t>
            </a:r>
          </a:p>
          <a:p>
            <a:endParaRPr lang="nl-BE" sz="1600" dirty="0"/>
          </a:p>
          <a:p>
            <a:r>
              <a:rPr lang="nl-BE" sz="1600" dirty="0" err="1"/>
              <a:t>Sonic</a:t>
            </a:r>
            <a:r>
              <a:rPr lang="nl-BE" sz="1600" dirty="0"/>
              <a:t> </a:t>
            </a:r>
            <a:r>
              <a:rPr lang="nl-BE" sz="1600" dirty="0" err="1"/>
              <a:t>outflow</a:t>
            </a:r>
            <a:r>
              <a:rPr lang="nl-BE" sz="1600" dirty="0"/>
              <a:t> is </a:t>
            </a:r>
            <a:r>
              <a:rPr lang="nl-BE" sz="1600" dirty="0" err="1"/>
              <a:t>assumed</a:t>
            </a:r>
            <a:endParaRPr lang="nl-BE" sz="1600" dirty="0"/>
          </a:p>
          <a:p>
            <a:endParaRPr lang="nl-BE" sz="1600" dirty="0"/>
          </a:p>
          <a:p>
            <a:pPr marL="0" indent="0">
              <a:buNone/>
            </a:pPr>
            <a:endParaRPr lang="nl-BE" sz="1600" dirty="0"/>
          </a:p>
          <a:p>
            <a:endParaRPr lang="nl-BE" sz="1600" dirty="0"/>
          </a:p>
          <a:p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EF05CD-E28F-82AD-CB2E-39F5ABBC1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852" y="2416518"/>
            <a:ext cx="31146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B0CEC-E02F-C447-633B-9B17B210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4875676" cy="4464000"/>
          </a:xfrm>
        </p:spPr>
        <p:txBody>
          <a:bodyPr>
            <a:normAutofit/>
          </a:bodyPr>
          <a:lstStyle/>
          <a:p>
            <a:r>
              <a:rPr lang="nl-BE" sz="1600" dirty="0" err="1"/>
              <a:t>Sheath-condition</a:t>
            </a:r>
            <a:endParaRPr lang="nl-BE" sz="1600" dirty="0"/>
          </a:p>
          <a:p>
            <a:pPr lvl="1"/>
            <a:r>
              <a:rPr lang="nl-BE" sz="1600" dirty="0" err="1"/>
              <a:t>Sonic</a:t>
            </a:r>
            <a:r>
              <a:rPr lang="nl-BE" sz="1600" dirty="0"/>
              <a:t> </a:t>
            </a:r>
            <a:r>
              <a:rPr lang="nl-BE" sz="1600" dirty="0" err="1"/>
              <a:t>outflow</a:t>
            </a:r>
            <a:r>
              <a:rPr lang="nl-BE" sz="1600" dirty="0"/>
              <a:t> of </a:t>
            </a:r>
            <a:r>
              <a:rPr lang="nl-BE" sz="1600" dirty="0" err="1"/>
              <a:t>ions</a:t>
            </a:r>
            <a:endParaRPr lang="nl-BE" sz="1600" dirty="0"/>
          </a:p>
          <a:p>
            <a:pPr lvl="1"/>
            <a:r>
              <a:rPr lang="nl-BE" sz="1600" dirty="0" err="1"/>
              <a:t>Current-relation</a:t>
            </a:r>
            <a:r>
              <a:rPr lang="nl-BE" sz="1600" dirty="0"/>
              <a:t>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underlimit</a:t>
            </a:r>
            <a:r>
              <a:rPr lang="nl-BE" sz="1600" dirty="0"/>
              <a:t> (</a:t>
            </a:r>
            <a:r>
              <a:rPr lang="nl-BE" sz="1600" dirty="0" err="1"/>
              <a:t>if</a:t>
            </a:r>
            <a:r>
              <a:rPr lang="nl-BE" sz="1600" dirty="0"/>
              <a:t> </a:t>
            </a:r>
            <a:r>
              <a:rPr lang="nl-BE" sz="1600" dirty="0" err="1"/>
              <a:t>underlimit</a:t>
            </a:r>
            <a:r>
              <a:rPr lang="nl-BE" sz="1600" dirty="0"/>
              <a:t> </a:t>
            </a:r>
            <a:r>
              <a:rPr lang="nl-BE" sz="1600" dirty="0" err="1"/>
              <a:t>active</a:t>
            </a:r>
            <a:r>
              <a:rPr lang="nl-BE" sz="1600" dirty="0"/>
              <a:t> </a:t>
            </a:r>
            <a:r>
              <a:rPr lang="nl-BE" sz="1600" dirty="0" err="1"/>
              <a:t>it</a:t>
            </a:r>
            <a:r>
              <a:rPr lang="nl-BE" sz="1600" dirty="0"/>
              <a:t> prints a </a:t>
            </a:r>
            <a:r>
              <a:rPr lang="nl-BE" sz="1600" dirty="0" err="1"/>
              <a:t>warning</a:t>
            </a:r>
            <a:r>
              <a:rPr lang="nl-BE" sz="1600" dirty="0"/>
              <a:t> in output)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  <a:p>
            <a:pPr lvl="1"/>
            <a:r>
              <a:rPr lang="nl-BE" sz="1600" dirty="0"/>
              <a:t>Ion </a:t>
            </a:r>
            <a:r>
              <a:rPr lang="nl-BE" sz="1600" dirty="0" err="1"/>
              <a:t>sheath</a:t>
            </a:r>
            <a:r>
              <a:rPr lang="nl-BE" sz="1600" dirty="0"/>
              <a:t> heat transmission factor of 2,5</a:t>
            </a:r>
          </a:p>
          <a:p>
            <a:pPr lvl="1"/>
            <a:endParaRPr lang="nl-BE" sz="1600" dirty="0"/>
          </a:p>
          <a:p>
            <a:pPr lvl="1"/>
            <a:r>
              <a:rPr lang="nl-BE" sz="1600" dirty="0" err="1"/>
              <a:t>Electron</a:t>
            </a:r>
            <a:r>
              <a:rPr lang="nl-BE" sz="1600" dirty="0"/>
              <a:t> </a:t>
            </a:r>
            <a:r>
              <a:rPr lang="nl-BE" sz="1600" dirty="0" err="1"/>
              <a:t>sheath</a:t>
            </a:r>
            <a:r>
              <a:rPr lang="nl-BE" sz="1600" dirty="0"/>
              <a:t> heat-transmission factor,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underlimit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have </a:t>
            </a:r>
            <a:r>
              <a:rPr lang="nl-BE" sz="1600" dirty="0" err="1"/>
              <a:t>implied</a:t>
            </a:r>
            <a:r>
              <a:rPr lang="nl-BE" sz="1600" dirty="0"/>
              <a:t> </a:t>
            </a:r>
            <a:r>
              <a:rPr lang="nl-BE" sz="1600" dirty="0" err="1"/>
              <a:t>conductive</a:t>
            </a:r>
            <a:r>
              <a:rPr lang="nl-BE" sz="1600" dirty="0"/>
              <a:t> heat-flux &gt;= 0</a:t>
            </a: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TME - TFE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97500-7527-634B-90F4-69D0994C32B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Parallel model: </a:t>
            </a:r>
            <a:r>
              <a:rPr lang="nl-BE" dirty="0" err="1"/>
              <a:t>ionization</a:t>
            </a:r>
            <a:r>
              <a:rPr lang="nl-BE" dirty="0"/>
              <a:t> zone: </a:t>
            </a:r>
            <a:br>
              <a:rPr lang="nl-BE" dirty="0"/>
            </a:br>
            <a:r>
              <a:rPr lang="nl-BE" dirty="0" err="1"/>
              <a:t>sheath-condition</a:t>
            </a:r>
            <a:r>
              <a:rPr lang="nl-BE" dirty="0"/>
              <a:t> (&amp; </a:t>
            </a:r>
            <a:r>
              <a:rPr lang="nl-BE" dirty="0" err="1"/>
              <a:t>perpendicular</a:t>
            </a:r>
            <a:r>
              <a:rPr lang="nl-BE" dirty="0"/>
              <a:t> sources)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B28E4AC-D030-53F5-5299-FF484F4CC5A1}"/>
              </a:ext>
            </a:extLst>
          </p:cNvPr>
          <p:cNvSpPr txBox="1">
            <a:spLocks/>
          </p:cNvSpPr>
          <p:nvPr/>
        </p:nvSpPr>
        <p:spPr>
          <a:xfrm>
            <a:off x="6644992" y="1668395"/>
            <a:ext cx="4875676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/>
              <a:t>(</a:t>
            </a:r>
            <a:r>
              <a:rPr lang="nl-BE" sz="1600" dirty="0" err="1"/>
              <a:t>Perpendicular</a:t>
            </a:r>
            <a:r>
              <a:rPr lang="nl-BE" sz="1600" dirty="0"/>
              <a:t> sources)</a:t>
            </a:r>
          </a:p>
          <a:p>
            <a:r>
              <a:rPr lang="en-US" sz="1600" dirty="0"/>
              <a:t>To have some ‘continuity’ in picture, </a:t>
            </a:r>
            <a:r>
              <a:rPr lang="en-US" sz="1600" dirty="0" err="1"/>
              <a:t>i</a:t>
            </a:r>
            <a:r>
              <a:rPr lang="en-US" sz="1600" dirty="0"/>
              <a:t> included perpendicular sources also in </a:t>
            </a:r>
            <a:r>
              <a:rPr lang="en-US" sz="1600" dirty="0" err="1"/>
              <a:t>izZone</a:t>
            </a:r>
            <a:r>
              <a:rPr lang="en-US" sz="1600" dirty="0"/>
              <a:t>, modeled as: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And for the energy source, for the we assume they carry 2,5 * mean-temperature.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7AA6F-F4A3-7994-CDC9-B3F6B3A7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13" y="3749739"/>
            <a:ext cx="2885050" cy="301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46C16A-F95B-28F9-1C7B-1F55A82EB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191" y="4884098"/>
            <a:ext cx="1890048" cy="294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E3B6AC-41C1-03F6-10B2-6E3DC2749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513" y="5253235"/>
            <a:ext cx="2163968" cy="301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D0053A-12D1-77D6-F7F8-9C7C80BA97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" r="58505" b="-26909"/>
          <a:stretch/>
        </p:blipFill>
        <p:spPr>
          <a:xfrm>
            <a:off x="3709378" y="5251749"/>
            <a:ext cx="2163968" cy="382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ABEF39-EB50-FEB9-5C8B-3CF9A2075C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573"/>
          <a:stretch/>
        </p:blipFill>
        <p:spPr>
          <a:xfrm>
            <a:off x="1319513" y="5651970"/>
            <a:ext cx="2786225" cy="301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B5FDB3-ECBA-6891-4CDA-5053302FA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191" y="2865735"/>
            <a:ext cx="2991154" cy="485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EA1AF5-4F39-48F4-5BFB-C0D825E12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9301" y="2868630"/>
            <a:ext cx="1963533" cy="236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23A052-F5AB-1329-8415-D622D0520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0738" y="3273738"/>
            <a:ext cx="1862320" cy="310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F44867-049D-6D01-889C-5CFAE40BB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9301" y="4612230"/>
            <a:ext cx="2537074" cy="2968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5C1A87-E270-C26F-08CE-D0B390416E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9301" y="4970130"/>
            <a:ext cx="1585671" cy="2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sz="1600" dirty="0"/>
                  <a:t>Based on model </a:t>
                </a:r>
                <a:r>
                  <a:rPr lang="nl-BE" sz="1600" dirty="0" err="1"/>
                  <a:t>proposed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by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Hayashi</a:t>
                </a:r>
                <a:r>
                  <a:rPr lang="nl-BE" sz="1600" dirty="0"/>
                  <a:t> et. At.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Harrison et. Al.</a:t>
                </a:r>
              </a:p>
              <a:p>
                <a:r>
                  <a:rPr lang="nl-BE" sz="1600" b="0" dirty="0"/>
                  <a:t>(FC)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/>
                  <a:t>-flux released at the SE:</a:t>
                </a:r>
              </a:p>
              <a:p>
                <a:r>
                  <a:rPr lang="en-US" sz="1600" dirty="0"/>
                  <a:t>Decays due to CX and </a:t>
                </a:r>
                <a:r>
                  <a:rPr lang="en-US" sz="1600" dirty="0" err="1"/>
                  <a:t>iz</a:t>
                </a:r>
                <a:r>
                  <a:rPr lang="en-US" sz="1600" dirty="0"/>
                  <a:t>-reactions:</a:t>
                </a:r>
              </a:p>
              <a:p>
                <a:r>
                  <a:rPr lang="en-US" sz="1600" dirty="0"/>
                  <a:t>Which then gives also rise to a CX-neutrals source.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/>
                  <a:t> in it are assumed to either diffuse directly/indirectly to the CZE (Indirect means that they have to reflect on the target first). Which gives rise to a leakage flux of CX neutrals at the CZE (denoted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16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600" dirty="0"/>
                  <a:t> here, i.e. perpendicular distance of the </a:t>
                </a:r>
                <a:r>
                  <a:rPr lang="en-US" sz="1600" dirty="0" err="1"/>
                  <a:t>izZone</a:t>
                </a:r>
                <a:r>
                  <a:rPr lang="en-US" sz="1600" dirty="0"/>
                  <a:t>)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Where the ‘macroscopic cross-section’ describing the diffusion is calculated via an ‘equivalent’ formula mentioned in </a:t>
                </a:r>
                <a:r>
                  <a:rPr lang="en-US" sz="1600" dirty="0" err="1"/>
                  <a:t>Lamarsh</a:t>
                </a:r>
                <a:r>
                  <a:rPr lang="en-US" sz="1600" dirty="0"/>
                  <a:t>. For which mu = 0,5 was chosen (even though the latter includes </a:t>
                </a:r>
                <a:r>
                  <a:rPr lang="en-US" sz="1600"/>
                  <a:t>some strong assumptions</a:t>
                </a:r>
                <a:r>
                  <a:rPr lang="en-US" sz="1600" dirty="0"/>
                  <a:t>)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AB0CEC-E02F-C447-633B-9B17B210F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1" t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TME - TFE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97500-7527-634B-90F4-69D0994C32B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Parallel model: </a:t>
            </a:r>
            <a:r>
              <a:rPr lang="nl-BE" dirty="0" err="1"/>
              <a:t>ionization</a:t>
            </a:r>
            <a:r>
              <a:rPr lang="nl-BE" dirty="0"/>
              <a:t> zone: </a:t>
            </a:r>
            <a:br>
              <a:rPr lang="nl-BE" dirty="0"/>
            </a:br>
            <a:r>
              <a:rPr lang="nl-BE" dirty="0" err="1"/>
              <a:t>neutral</a:t>
            </a:r>
            <a:r>
              <a:rPr lang="nl-BE" dirty="0"/>
              <a:t> sources (I)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B391C-3AC9-2C10-F401-B99736B01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587" y="1953771"/>
            <a:ext cx="1889356" cy="419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8B996-F35C-DF79-3D3C-FA2EE705C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737" y="2372811"/>
            <a:ext cx="2462212" cy="297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41F6C-E103-CD13-C352-168A5B176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27" y="3591739"/>
            <a:ext cx="6757875" cy="1011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F45DD-C393-1FC0-4717-82535484C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000" y="5286685"/>
            <a:ext cx="4062894" cy="10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35540-29F3-FDCD-4E6B-A7ABF59C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600" dirty="0" err="1"/>
              <a:t>Hence</a:t>
            </a:r>
            <a:r>
              <a:rPr lang="nl-BE" sz="1600" dirty="0"/>
              <a:t>,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ionization</a:t>
            </a:r>
            <a:r>
              <a:rPr lang="nl-BE" sz="1600" dirty="0"/>
              <a:t> </a:t>
            </a:r>
            <a:r>
              <a:rPr lang="nl-BE" sz="1600" dirty="0" err="1"/>
              <a:t>particle</a:t>
            </a:r>
            <a:r>
              <a:rPr lang="nl-BE" sz="1600" dirty="0"/>
              <a:t> source is </a:t>
            </a:r>
            <a:r>
              <a:rPr lang="nl-BE" sz="1600" dirty="0" err="1"/>
              <a:t>given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:</a:t>
            </a:r>
          </a:p>
          <a:p>
            <a:endParaRPr lang="nl-BE" sz="1600" dirty="0"/>
          </a:p>
          <a:p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ion energy </a:t>
            </a:r>
            <a:r>
              <a:rPr lang="nl-BE" sz="1600" dirty="0" err="1"/>
              <a:t>sink</a:t>
            </a:r>
            <a:r>
              <a:rPr lang="nl-BE" sz="1600" dirty="0"/>
              <a:t> is </a:t>
            </a:r>
            <a:r>
              <a:rPr lang="nl-BE" sz="1600" dirty="0" err="1"/>
              <a:t>given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: (</a:t>
            </a:r>
            <a:r>
              <a:rPr lang="nl-BE" sz="1600" dirty="0" err="1"/>
              <a:t>due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assumption</a:t>
            </a:r>
            <a:r>
              <a:rPr lang="nl-BE" sz="1600" dirty="0"/>
              <a:t> of strong </a:t>
            </a:r>
            <a:r>
              <a:rPr lang="nl-BE" sz="1600" dirty="0" err="1"/>
              <a:t>coupling</a:t>
            </a:r>
            <a:r>
              <a:rPr lang="nl-BE" sz="1600" dirty="0"/>
              <a:t> </a:t>
            </a:r>
            <a:r>
              <a:rPr lang="nl-BE" sz="1600" dirty="0" err="1"/>
              <a:t>between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ions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neutrals</a:t>
            </a:r>
            <a:r>
              <a:rPr lang="nl-BE" sz="1600" dirty="0"/>
              <a:t>)</a:t>
            </a:r>
          </a:p>
          <a:p>
            <a:endParaRPr lang="nl-BE" sz="1600" dirty="0"/>
          </a:p>
          <a:p>
            <a:r>
              <a:rPr lang="nl-BE" sz="1600" dirty="0"/>
              <a:t>(0 </a:t>
            </a:r>
            <a:r>
              <a:rPr lang="nl-BE" sz="1600" dirty="0" err="1"/>
              <a:t>since</a:t>
            </a:r>
            <a:r>
              <a:rPr lang="nl-BE" sz="1600" dirty="0"/>
              <a:t> we </a:t>
            </a:r>
            <a:r>
              <a:rPr lang="nl-BE" sz="1600" dirty="0" err="1"/>
              <a:t>don’t</a:t>
            </a:r>
            <a:r>
              <a:rPr lang="nl-BE" sz="1600" dirty="0"/>
              <a:t> </a:t>
            </a:r>
            <a:r>
              <a:rPr lang="nl-BE" sz="1600" dirty="0" err="1"/>
              <a:t>treat</a:t>
            </a:r>
            <a:r>
              <a:rPr lang="nl-BE" sz="1600" dirty="0"/>
              <a:t> momentum </a:t>
            </a:r>
            <a:r>
              <a:rPr lang="nl-BE" sz="1600" dirty="0" err="1"/>
              <a:t>losses</a:t>
            </a:r>
            <a:r>
              <a:rPr lang="nl-BE" sz="1600" dirty="0"/>
              <a:t>)</a:t>
            </a:r>
          </a:p>
          <a:p>
            <a:endParaRPr lang="nl-BE" sz="1600" dirty="0"/>
          </a:p>
          <a:p>
            <a:r>
              <a:rPr lang="nl-BE" sz="1600" dirty="0" err="1"/>
              <a:t>This</a:t>
            </a:r>
            <a:r>
              <a:rPr lang="nl-BE" sz="1600" dirty="0"/>
              <a:t> </a:t>
            </a:r>
            <a:r>
              <a:rPr lang="nl-BE" sz="1600" dirty="0" err="1"/>
              <a:t>introduces</a:t>
            </a:r>
            <a:r>
              <a:rPr lang="nl-BE" sz="1600" dirty="0"/>
              <a:t> </a:t>
            </a:r>
            <a:r>
              <a:rPr lang="nl-BE" sz="1600" dirty="0" err="1"/>
              <a:t>an</a:t>
            </a:r>
            <a:r>
              <a:rPr lang="nl-BE" sz="1600" dirty="0"/>
              <a:t> energy </a:t>
            </a:r>
            <a:r>
              <a:rPr lang="nl-BE" sz="1600" dirty="0" err="1"/>
              <a:t>sink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electrons</a:t>
            </a:r>
            <a:r>
              <a:rPr lang="nl-BE" sz="1600" dirty="0"/>
              <a:t>, </a:t>
            </a:r>
            <a:r>
              <a:rPr lang="nl-BE" sz="1600" dirty="0" err="1"/>
              <a:t>which</a:t>
            </a:r>
            <a:r>
              <a:rPr lang="nl-BE" sz="1600" dirty="0"/>
              <a:t> </a:t>
            </a:r>
            <a:r>
              <a:rPr lang="nl-BE" sz="1600" dirty="0" err="1"/>
              <a:t>depending</a:t>
            </a:r>
            <a:r>
              <a:rPr lang="nl-BE" sz="1600" dirty="0"/>
              <a:t> on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value</a:t>
            </a:r>
            <a:r>
              <a:rPr lang="nl-BE" sz="1600" dirty="0"/>
              <a:t> of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energyloss</a:t>
            </a:r>
            <a:r>
              <a:rPr lang="nl-BE" sz="1600" dirty="0"/>
              <a:t> </a:t>
            </a:r>
            <a:r>
              <a:rPr lang="nl-BE" sz="1600" dirty="0" err="1"/>
              <a:t>can</a:t>
            </a:r>
            <a:r>
              <a:rPr lang="nl-BE" sz="1600" dirty="0"/>
              <a:t> account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the</a:t>
            </a:r>
            <a:r>
              <a:rPr lang="nl-BE" sz="1600" dirty="0"/>
              <a:t> </a:t>
            </a:r>
            <a:r>
              <a:rPr lang="nl-BE" sz="1600" dirty="0" err="1"/>
              <a:t>dissociation</a:t>
            </a:r>
            <a:r>
              <a:rPr lang="nl-BE" sz="1600" dirty="0"/>
              <a:t> energy (as I have </a:t>
            </a:r>
            <a:r>
              <a:rPr lang="nl-BE" sz="1600" dirty="0" err="1"/>
              <a:t>done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these </a:t>
            </a:r>
            <a:r>
              <a:rPr lang="nl-BE" sz="1600" dirty="0" err="1"/>
              <a:t>simulations</a:t>
            </a:r>
            <a:r>
              <a:rPr lang="nl-BE" sz="1600" dirty="0"/>
              <a:t>)</a:t>
            </a:r>
          </a:p>
          <a:p>
            <a:endParaRPr lang="nl-BE" sz="1600" dirty="0"/>
          </a:p>
          <a:p>
            <a:endParaRPr lang="nl-BE" sz="1600" dirty="0"/>
          </a:p>
          <a:p>
            <a:r>
              <a:rPr lang="nl-BE" sz="1600" dirty="0"/>
              <a:t>For </a:t>
            </a:r>
            <a:r>
              <a:rPr lang="nl-BE" sz="1600" dirty="0" err="1"/>
              <a:t>ions</a:t>
            </a:r>
            <a:r>
              <a:rPr lang="nl-BE" sz="1600" dirty="0"/>
              <a:t> </a:t>
            </a:r>
            <a:r>
              <a:rPr lang="nl-BE" sz="1600" dirty="0" err="1"/>
              <a:t>also</a:t>
            </a:r>
            <a:r>
              <a:rPr lang="nl-BE" sz="1600" dirty="0"/>
              <a:t> FC-energy is </a:t>
            </a:r>
            <a:r>
              <a:rPr lang="nl-BE" sz="1600" dirty="0" err="1"/>
              <a:t>introduced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</a:t>
            </a:r>
            <a:r>
              <a:rPr lang="nl-BE" sz="1600" dirty="0" err="1"/>
              <a:t>an</a:t>
            </a:r>
            <a:r>
              <a:rPr lang="nl-BE" sz="1600" dirty="0"/>
              <a:t> </a:t>
            </a:r>
            <a:r>
              <a:rPr lang="nl-BE" sz="1600" dirty="0" err="1"/>
              <a:t>iz-reaction</a:t>
            </a: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BD702-BA87-0551-A9D4-10EEB148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EC93-0420-EE02-837F-AACAC666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59317B-F254-F70D-954F-9CE7BD2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Parallel model: </a:t>
            </a:r>
            <a:r>
              <a:rPr lang="nl-BE" dirty="0" err="1"/>
              <a:t>ionization</a:t>
            </a:r>
            <a:r>
              <a:rPr lang="nl-BE" dirty="0"/>
              <a:t> zone: </a:t>
            </a:r>
            <a:br>
              <a:rPr lang="nl-BE" dirty="0"/>
            </a:br>
            <a:r>
              <a:rPr lang="nl-BE" dirty="0" err="1"/>
              <a:t>neutral</a:t>
            </a:r>
            <a:r>
              <a:rPr lang="nl-BE" dirty="0"/>
              <a:t> sources (II)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DF9D0-9666-1E31-9317-39D77495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45" y="2019758"/>
            <a:ext cx="5303594" cy="342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D507D-1A10-292E-54F1-872889335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45" y="2680778"/>
            <a:ext cx="5278538" cy="434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4DBAAD-6720-2C5E-3564-FEA0C426D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45" y="4490344"/>
            <a:ext cx="802525" cy="278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C88FFF-522F-DD2B-0D02-02B580F5C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24" y="5326842"/>
            <a:ext cx="704257" cy="2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5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3B0966-D7A2-D5FF-3714-9BEEEB0B0B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sz="1600" dirty="0"/>
                  <a:t>(</a:t>
                </a:r>
                <a:r>
                  <a:rPr lang="nl-BE" sz="1600" dirty="0" err="1"/>
                  <a:t>Note</a:t>
                </a:r>
                <a:r>
                  <a:rPr lang="nl-BE" sz="1600" dirty="0"/>
                  <a:t>: in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simulation</a:t>
                </a:r>
                <a:r>
                  <a:rPr lang="nl-BE" sz="1600" dirty="0"/>
                  <a:t> </a:t>
                </a:r>
                <a:r>
                  <a:rPr lang="nl-BE" sz="1600" dirty="0" err="1"/>
                  <a:t>one</a:t>
                </a:r>
                <a:r>
                  <a:rPr lang="nl-BE" sz="1600" dirty="0"/>
                  <a:t> has </a:t>
                </a:r>
                <a:r>
                  <a:rPr lang="nl-BE" sz="1600" dirty="0" err="1"/>
                  <a:t>to</a:t>
                </a:r>
                <a:r>
                  <a:rPr lang="nl-BE" sz="1600" dirty="0"/>
                  <a:t> </a:t>
                </a:r>
                <a:r>
                  <a:rPr lang="nl-BE" sz="1600" dirty="0" err="1"/>
                  <a:t>provide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reference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radial</a:t>
                </a:r>
                <a:r>
                  <a:rPr lang="nl-BE" sz="1600" dirty="0"/>
                  <a:t> </a:t>
                </a:r>
                <a:r>
                  <a:rPr lang="nl-BE" sz="1600" dirty="0" err="1"/>
                  <a:t>location</a:t>
                </a:r>
                <a:r>
                  <a:rPr lang="nl-BE" sz="1600" dirty="0"/>
                  <a:t> </a:t>
                </a:r>
                <a:r>
                  <a:rPr lang="nl-BE" sz="1600" dirty="0" err="1"/>
                  <a:t>which</a:t>
                </a:r>
                <a:r>
                  <a:rPr lang="nl-BE" sz="1600" dirty="0"/>
                  <a:t> is </a:t>
                </a:r>
                <a:r>
                  <a:rPr lang="nl-BE" sz="1600" dirty="0" err="1"/>
                  <a:t>used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to</a:t>
                </a:r>
                <a:r>
                  <a:rPr lang="nl-BE" sz="1600" dirty="0"/>
                  <a:t> </a:t>
                </a:r>
                <a:r>
                  <a:rPr lang="nl-BE" sz="1600" dirty="0" err="1"/>
                  <a:t>evaluate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collisionalities</a:t>
                </a:r>
                <a:r>
                  <a:rPr lang="nl-BE" sz="1600" dirty="0"/>
                  <a:t>. I </a:t>
                </a:r>
                <a:r>
                  <a:rPr lang="nl-BE" sz="1600" dirty="0" err="1"/>
                  <a:t>used</a:t>
                </a:r>
                <a:r>
                  <a:rPr lang="nl-BE" sz="1600" dirty="0"/>
                  <a:t> absolute </a:t>
                </a:r>
                <a:r>
                  <a:rPr lang="nl-BE" sz="1600" dirty="0" err="1"/>
                  <a:t>location</a:t>
                </a:r>
                <a:r>
                  <a:rPr lang="nl-BE" sz="1600" dirty="0"/>
                  <a:t> 50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which</a:t>
                </a:r>
                <a:r>
                  <a:rPr lang="nl-BE" sz="1600" dirty="0"/>
                  <a:t> </a:t>
                </a:r>
                <a:r>
                  <a:rPr lang="nl-BE" sz="1600" dirty="0" err="1"/>
                  <a:t>corresponds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to</a:t>
                </a:r>
                <a:r>
                  <a:rPr lang="nl-BE" sz="1600" dirty="0"/>
                  <a:t> 5*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BE" sz="1600" dirty="0"/>
                  <a:t> </a:t>
                </a:r>
                <a:r>
                  <a:rPr lang="nl-BE" sz="1600" dirty="0" err="1"/>
                  <a:t>away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from</a:t>
                </a:r>
                <a:r>
                  <a:rPr lang="nl-BE" sz="1600" dirty="0"/>
                  <a:t> </a:t>
                </a:r>
                <a:r>
                  <a:rPr lang="nl-BE" sz="1600" dirty="0" err="1"/>
                  <a:t>the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particle</a:t>
                </a:r>
                <a:r>
                  <a:rPr lang="nl-BE" sz="1600" dirty="0"/>
                  <a:t> source peak. The </a:t>
                </a:r>
                <a:r>
                  <a:rPr lang="nl-BE" sz="1600" dirty="0" err="1"/>
                  <a:t>diamagnetic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average</a:t>
                </a:r>
                <a:r>
                  <a:rPr lang="nl-BE" sz="1600" dirty="0"/>
                  <a:t> </a:t>
                </a:r>
                <a:r>
                  <a:rPr lang="nl-BE" sz="1600" dirty="0" err="1"/>
                  <a:t>density</a:t>
                </a:r>
                <a:r>
                  <a:rPr lang="nl-BE" sz="1600" dirty="0"/>
                  <a:t> </a:t>
                </a:r>
                <a:r>
                  <a:rPr lang="nl-BE" sz="1600" dirty="0" err="1"/>
                  <a:t>and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pressure</a:t>
                </a:r>
                <a:r>
                  <a:rPr lang="nl-BE" sz="1600" dirty="0"/>
                  <a:t> are first </a:t>
                </a:r>
                <a:r>
                  <a:rPr lang="nl-BE" sz="1600" dirty="0" err="1"/>
                  <a:t>evaluated</a:t>
                </a:r>
                <a:r>
                  <a:rPr lang="nl-BE" sz="1600" dirty="0"/>
                  <a:t> </a:t>
                </a:r>
                <a:r>
                  <a:rPr lang="nl-BE" sz="1600" dirty="0" err="1"/>
                  <a:t>from</a:t>
                </a:r>
                <a:r>
                  <a:rPr lang="nl-BE" sz="1600" dirty="0"/>
                  <a:t> </a:t>
                </a:r>
                <a:r>
                  <a:rPr lang="nl-BE" sz="1600" dirty="0" err="1"/>
                  <a:t>which</a:t>
                </a:r>
                <a:r>
                  <a:rPr lang="nl-BE" sz="1600" dirty="0"/>
                  <a:t> a ‘</a:t>
                </a:r>
                <a:r>
                  <a:rPr lang="nl-BE" sz="1600" dirty="0" err="1"/>
                  <a:t>favre</a:t>
                </a:r>
                <a:r>
                  <a:rPr lang="nl-BE" sz="1600" dirty="0"/>
                  <a:t>’ </a:t>
                </a:r>
                <a:r>
                  <a:rPr lang="nl-BE" sz="1600" dirty="0" err="1"/>
                  <a:t>temperature</a:t>
                </a:r>
                <a:r>
                  <a:rPr lang="nl-BE" sz="1600" dirty="0"/>
                  <a:t> is </a:t>
                </a:r>
                <a:r>
                  <a:rPr lang="nl-BE" sz="1600" dirty="0" err="1"/>
                  <a:t>calculated</a:t>
                </a:r>
                <a:r>
                  <a:rPr lang="nl-BE" sz="1600" dirty="0"/>
                  <a:t> ...)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3B0966-D7A2-D5FF-3714-9BEEEB0B0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1" t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17AFE-0B75-AD3C-ABC1-9AF0999F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41F16-83CA-D2DF-E96A-8667649C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26DADA-F6E4-7086-269A-026FA8E8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Parallel model: </a:t>
            </a:r>
            <a:r>
              <a:rPr lang="nl-BE" dirty="0" err="1"/>
              <a:t>ionization</a:t>
            </a:r>
            <a:r>
              <a:rPr lang="nl-BE" dirty="0"/>
              <a:t> zone:</a:t>
            </a:r>
            <a:br>
              <a:rPr lang="nl-BE" dirty="0"/>
            </a:br>
            <a:r>
              <a:rPr lang="nl-BE" dirty="0" err="1"/>
              <a:t>Note</a:t>
            </a:r>
            <a:r>
              <a:rPr lang="nl-BE" dirty="0"/>
              <a:t> </a:t>
            </a:r>
            <a:r>
              <a:rPr lang="nl-BE" dirty="0" err="1"/>
              <a:t>evalation</a:t>
            </a:r>
            <a:r>
              <a:rPr lang="nl-BE" dirty="0"/>
              <a:t> of flux-</a:t>
            </a:r>
            <a:r>
              <a:rPr lang="nl-BE" dirty="0" err="1"/>
              <a:t>surface</a:t>
            </a:r>
            <a:r>
              <a:rPr lang="nl-BE" dirty="0"/>
              <a:t> recycling </a:t>
            </a:r>
            <a:r>
              <a:rPr lang="nl-BE" dirty="0" err="1"/>
              <a:t>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5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Widescreen</PresentationFormat>
  <Paragraphs>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KU Leuven Sedes</vt:lpstr>
      <vt:lpstr>KU Leuven</vt:lpstr>
      <vt:lpstr>Summary of parallel model version used for results 16/04/2025</vt:lpstr>
      <vt:lpstr>Disclaimer: In order to keep the description relatively a few details are not explicitly stated. (For instance formula’s used for determining the coulomb logartihm for upstream conditions, macroscopic cross-section formula’s, ...). In case more details are desired please contact me via: olivier.renders@kuleuven.be </vt:lpstr>
      <vt:lpstr>Parallel model: connection zone (CZ) overview</vt:lpstr>
      <vt:lpstr>Parallel model: ionization zone:  balances and plasma quantities at the SE</vt:lpstr>
      <vt:lpstr>Parallel model: ionization zone:  sheath-condition (&amp; perpendicular sources)</vt:lpstr>
      <vt:lpstr>Parallel model: ionization zone:  neutral sources (I)</vt:lpstr>
      <vt:lpstr>Parallel model: ionization zone:  neutral sources (II)</vt:lpstr>
      <vt:lpstr>Parallel model: ionization zone: Note evalation of flux-surface recycling coefficient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Renders</dc:creator>
  <cp:lastModifiedBy>Olivier Renders</cp:lastModifiedBy>
  <cp:revision>1</cp:revision>
  <dcterms:created xsi:type="dcterms:W3CDTF">2025-04-16T15:44:13Z</dcterms:created>
  <dcterms:modified xsi:type="dcterms:W3CDTF">2025-04-17T08:27:56Z</dcterms:modified>
</cp:coreProperties>
</file>