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9" r:id="rId3"/>
    <p:sldId id="335" r:id="rId4"/>
    <p:sldId id="324" r:id="rId5"/>
    <p:sldId id="294" r:id="rId6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MAIN Patrick 207314" initials="TP2" lastIdx="1" clrIdx="0">
    <p:extLst>
      <p:ext uri="{19B8F6BF-5375-455C-9EA6-DF929625EA0E}">
        <p15:presenceInfo xmlns:p15="http://schemas.microsoft.com/office/powerpoint/2012/main" userId="S-1-5-21-1801674531-299502267-839522115-1657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99"/>
    <a:srgbClr val="E60019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1" autoAdjust="0"/>
    <p:restoredTop sz="84988" autoAdjust="0"/>
  </p:normalViewPr>
  <p:slideViewPr>
    <p:cSldViewPr showGuides="1">
      <p:cViewPr varScale="1">
        <p:scale>
          <a:sx n="71" d="100"/>
          <a:sy n="71" d="100"/>
        </p:scale>
        <p:origin x="904" y="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30/04/2025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‹N°›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30/04/2025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294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1438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798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855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Name of presenter | Conference | Venue | Date </a:t>
            </a:r>
            <a:r>
              <a:rPr lang="en-GB"/>
              <a:t>| Page </a:t>
            </a:r>
            <a:fld id="{6A6D9FA1-99C7-4910-8E32-B85D378B0060}" type="slidenum">
              <a:rPr lang="en-GB" smtClean="0"/>
              <a:pPr algn="r"/>
              <a:t>‹N°›</a:t>
            </a:fld>
            <a:endParaRPr lang="en-GB" dirty="0"/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30/04/2025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dico.euro-fusion.org/event/293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TSVV3 – Regular advancement meeting</a:t>
            </a:r>
            <a:br>
              <a:rPr lang="en-GB" dirty="0"/>
            </a:br>
            <a:r>
              <a:rPr lang="en-GB" sz="2800" b="0" dirty="0"/>
              <a:t>30/04/2025 – TCV experiments modelling</a:t>
            </a:r>
            <a:br>
              <a:rPr lang="en-GB" sz="2800" b="0" dirty="0"/>
            </a:br>
            <a:r>
              <a:rPr lang="en-GB" sz="2800" b="0" i="1" dirty="0"/>
              <a:t>Project news</a:t>
            </a:r>
            <a:endParaRPr lang="en-GB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P. Tamain</a:t>
            </a:r>
          </a:p>
        </p:txBody>
      </p:sp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Today’s meeting agenda</a:t>
            </a: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TCV experiments modelling | 30/04/2025 </a:t>
            </a:r>
            <a:r>
              <a:rPr lang="en-GB" dirty="0"/>
              <a:t>| Page </a:t>
            </a:r>
            <a:fld id="{6A6D9FA1-99C7-4910-8E32-B85D378B0060}" type="slidenum">
              <a:rPr lang="en-GB" smtClean="0"/>
              <a:pPr algn="r"/>
              <a:t>2</a:t>
            </a:fld>
            <a:endParaRPr lang="en-GB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790DEAD-6D72-4442-B533-AEE9380800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937" y="699542"/>
            <a:ext cx="8240228" cy="4077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7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TCV experiments modelling | 30/04/2025 </a:t>
            </a:r>
            <a:r>
              <a:rPr lang="en-GB" dirty="0"/>
              <a:t>| Page </a:t>
            </a:r>
            <a:fld id="{6A6D9FA1-99C7-4910-8E32-B85D378B0060}" type="slidenum">
              <a:rPr lang="en-GB"/>
              <a:pPr algn="r"/>
              <a:t>3</a:t>
            </a:fld>
            <a:endParaRPr lang="en-GB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Computing time update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44026588-F8F9-4B75-9960-975029B18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343" y="627534"/>
            <a:ext cx="8565098" cy="1584176"/>
          </a:xfrm>
        </p:spPr>
        <p:txBody>
          <a:bodyPr>
            <a:noAutofit/>
          </a:bodyPr>
          <a:lstStyle/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/>
              <a:t>Still very small consumption… please let me know in case of problems</a:t>
            </a:r>
            <a:endParaRPr lang="en-US" sz="1600" dirty="0"/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6B2A8C40-8981-4056-B5AD-C15B809422EB}"/>
              </a:ext>
            </a:extLst>
          </p:cNvPr>
          <p:cNvSpPr txBox="1">
            <a:spLocks/>
          </p:cNvSpPr>
          <p:nvPr/>
        </p:nvSpPr>
        <p:spPr>
          <a:xfrm>
            <a:off x="207343" y="2355726"/>
            <a:ext cx="8565098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4800" lvl="1" indent="-342900">
              <a:spcBef>
                <a:spcPts val="6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800" dirty="0"/>
              <a:t>Significant budget remaining on GPU partition</a:t>
            </a:r>
            <a:endParaRPr lang="en-US" sz="1600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E8DB052-181E-4EA3-929A-E754619B0BD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869"/>
          <a:stretch/>
        </p:blipFill>
        <p:spPr>
          <a:xfrm>
            <a:off x="227014" y="2859782"/>
            <a:ext cx="8758295" cy="745907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309C0C6-9A09-4919-A364-311CCBD042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343" y="1131747"/>
            <a:ext cx="8777966" cy="739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94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Latest publications</a:t>
            </a: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TCV experiments modelling | 30/04/2025 </a:t>
            </a:r>
            <a:r>
              <a:rPr lang="en-GB" dirty="0"/>
              <a:t>| Page </a:t>
            </a:r>
            <a:fld id="{6A6D9FA1-99C7-4910-8E32-B85D378B0060}" type="slidenum">
              <a:rPr lang="en-GB" smtClean="0"/>
              <a:pPr algn="r"/>
              <a:t>4</a:t>
            </a:fld>
            <a:endParaRPr lang="en-GB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298950" y="599806"/>
            <a:ext cx="851223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097810"/>
              </p:ext>
            </p:extLst>
          </p:nvPr>
        </p:nvGraphicFramePr>
        <p:xfrm>
          <a:off x="394002" y="729871"/>
          <a:ext cx="8138438" cy="2925564"/>
        </p:xfrm>
        <a:graphic>
          <a:graphicData uri="http://schemas.openxmlformats.org/drawingml/2006/table">
            <a:tbl>
              <a:tblPr/>
              <a:tblGrid>
                <a:gridCol w="8138438">
                  <a:extLst>
                    <a:ext uri="{9D8B030D-6E8A-4147-A177-3AD203B41FA5}">
                      <a16:colId xmlns:a16="http://schemas.microsoft.com/office/drawing/2014/main" val="154887986"/>
                    </a:ext>
                  </a:extLst>
                </a:gridCol>
              </a:tblGrid>
              <a:tr h="14401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8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49766" marR="49766" marT="12442" marB="1244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7569487"/>
                  </a:ext>
                </a:extLst>
              </a:tr>
              <a:tr h="96251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938934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74868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304159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42871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it-IT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85779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8202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87052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46246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40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093829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333399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800" marR="5080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068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881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7343" y="57150"/>
            <a:ext cx="7891391" cy="342900"/>
          </a:xfrm>
        </p:spPr>
        <p:txBody>
          <a:bodyPr>
            <a:noAutofit/>
          </a:bodyPr>
          <a:lstStyle/>
          <a:p>
            <a:r>
              <a:rPr lang="en-US" dirty="0"/>
              <a:t>Today’s meeting agenda</a:t>
            </a:r>
          </a:p>
        </p:txBody>
      </p:sp>
      <p:sp>
        <p:nvSpPr>
          <p:cNvPr id="1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/>
          <a:p>
            <a:pPr algn="r"/>
            <a:r>
              <a:rPr lang="en-US" dirty="0"/>
              <a:t>Patrick Tamain | TSVV3 regular advancement meeting – TCV experiments modelling | 30/04/2025 </a:t>
            </a:r>
            <a:r>
              <a:rPr lang="en-GB" dirty="0"/>
              <a:t>| Page </a:t>
            </a:r>
            <a:fld id="{6A6D9FA1-99C7-4910-8E32-B85D378B0060}" type="slidenum">
              <a:rPr lang="en-GB" smtClean="0"/>
              <a:pPr algn="r"/>
              <a:t>5</a:t>
            </a:fld>
            <a:endParaRPr lang="en-GB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7B2C2C3-4EDD-4FEE-AB8A-12A7364AFB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937" y="699542"/>
            <a:ext cx="8240228" cy="407763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572000" y="4155926"/>
            <a:ext cx="4464496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err="1">
                <a:solidFill>
                  <a:srgbClr val="FF0000"/>
                </a:solidFill>
              </a:rPr>
              <a:t>Upload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b="1" dirty="0" err="1">
                <a:solidFill>
                  <a:srgbClr val="FF0000"/>
                </a:solidFill>
              </a:rPr>
              <a:t>presentations</a:t>
            </a:r>
            <a:r>
              <a:rPr lang="fr-FR" dirty="0"/>
              <a:t> on </a:t>
            </a:r>
            <a:r>
              <a:rPr lang="fr-FR" dirty="0">
                <a:hlinkClick r:id="rId4"/>
              </a:rPr>
              <a:t>https://indico.euro-fusion.org/event/2968/</a:t>
            </a:r>
            <a:r>
              <a:rPr lang="fr-FR" dirty="0"/>
              <a:t> or </a:t>
            </a:r>
            <a:r>
              <a:rPr lang="fr-FR" dirty="0" err="1"/>
              <a:t>send</a:t>
            </a:r>
            <a:r>
              <a:rPr lang="fr-FR" dirty="0"/>
              <a:t> to me </a:t>
            </a:r>
            <a:r>
              <a:rPr lang="fr-FR" dirty="0" err="1"/>
              <a:t>please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99520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 (1)</Template>
  <TotalTime>18958</TotalTime>
  <Words>137</Words>
  <Application>Microsoft Office PowerPoint</Application>
  <PresentationFormat>Affichage à l'écran (16:9)</PresentationFormat>
  <Paragraphs>18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Verdana</vt:lpstr>
      <vt:lpstr>Wingdings</vt:lpstr>
      <vt:lpstr>Thème Office</vt:lpstr>
      <vt:lpstr>TSVV3 – Regular advancement meeting 30/04/2025 – TCV experiments modelling Project news</vt:lpstr>
      <vt:lpstr>Today’s meeting agenda</vt:lpstr>
      <vt:lpstr>Computing time update</vt:lpstr>
      <vt:lpstr>Latest publications</vt:lpstr>
      <vt:lpstr>Today’s meeting agenda</vt:lpstr>
    </vt:vector>
  </TitlesOfParts>
  <Company>CEA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TAMAIN Patrick</dc:creator>
  <cp:lastModifiedBy>TAMAIN Patrick 207314</cp:lastModifiedBy>
  <cp:revision>351</cp:revision>
  <cp:lastPrinted>2014-10-16T14:51:28Z</cp:lastPrinted>
  <dcterms:created xsi:type="dcterms:W3CDTF">2021-03-22T08:41:36Z</dcterms:created>
  <dcterms:modified xsi:type="dcterms:W3CDTF">2025-04-30T09:02:29Z</dcterms:modified>
</cp:coreProperties>
</file>