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335" r:id="rId4"/>
    <p:sldId id="336" r:id="rId5"/>
    <p:sldId id="324" r:id="rId6"/>
    <p:sldId id="294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AIN Patrick 207314" initials="TP2" lastIdx="1" clrIdx="0">
    <p:extLst>
      <p:ext uri="{19B8F6BF-5375-455C-9EA6-DF929625EA0E}">
        <p15:presenceInfo xmlns:p15="http://schemas.microsoft.com/office/powerpoint/2012/main" userId="S-1-5-21-1801674531-299502267-839522115-165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E6001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84988" autoAdjust="0"/>
  </p:normalViewPr>
  <p:slideViewPr>
    <p:cSldViewPr showGuides="1">
      <p:cViewPr varScale="1">
        <p:scale>
          <a:sx n="71" d="100"/>
          <a:sy n="71" d="100"/>
        </p:scale>
        <p:origin x="904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28/05/2025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28/05/2025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438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87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798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Name of presenter | Conference | Venue | Date </a:t>
            </a:r>
            <a:r>
              <a:rPr lang="en-GB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journal/index.html#Document4055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93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TSVV3 – Regular advancement meeting</a:t>
            </a:r>
            <a:br>
              <a:rPr lang="en-GB" dirty="0"/>
            </a:br>
            <a:r>
              <a:rPr lang="en-GB" sz="2800" b="0" dirty="0"/>
              <a:t>28/05/2025 – TCV experiments modelling and neutrals</a:t>
            </a:r>
            <a:br>
              <a:rPr lang="en-GB" sz="2800" b="0" dirty="0"/>
            </a:br>
            <a:r>
              <a:rPr lang="en-GB" sz="2800" b="0" i="1" dirty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P. Tamain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Today’s meeting agenda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TCV experiments modelling | 30/04/2025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154272D-24BE-47AE-BECA-9A72EC818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774945"/>
            <a:ext cx="7452320" cy="375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TCV experiments modelling | 30/04/2025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3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Start of </a:t>
            </a:r>
            <a:r>
              <a:rPr lang="en-US" dirty="0" err="1"/>
              <a:t>Pitagora</a:t>
            </a:r>
            <a:r>
              <a:rPr lang="en-US" dirty="0"/>
              <a:t>!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44026588-F8F9-4B75-9960-975029B1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699542"/>
            <a:ext cx="8448913" cy="3888432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Both partitions of </a:t>
            </a:r>
            <a:r>
              <a:rPr lang="en-US" sz="1800" dirty="0" err="1"/>
              <a:t>Pitagora</a:t>
            </a:r>
            <a:r>
              <a:rPr lang="en-US" sz="1800" dirty="0"/>
              <a:t> put on-line this week for users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Open for tests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No accounting yet, no need to specify projects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Projects have been created: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FUPA1_TSVV3 (“A” like “AMD”) for </a:t>
            </a:r>
            <a:r>
              <a:rPr lang="en-US" sz="1600" dirty="0" err="1"/>
              <a:t>cpu</a:t>
            </a:r>
            <a:r>
              <a:rPr lang="en-US" sz="1600" dirty="0"/>
              <a:t> partition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FUPB1_TSVV3 (“B” like “Booster”) for </a:t>
            </a:r>
            <a:r>
              <a:rPr lang="en-US" sz="1600" dirty="0" err="1"/>
              <a:t>gpu</a:t>
            </a:r>
            <a:r>
              <a:rPr lang="en-US" sz="1600" dirty="0"/>
              <a:t> partition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Project members not transferred automatically, tell me if you want to be added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Issues are likely with the setup (especially </a:t>
            </a:r>
            <a:r>
              <a:rPr lang="en-US" sz="1800" dirty="0" err="1"/>
              <a:t>slurm</a:t>
            </a:r>
            <a:r>
              <a:rPr lang="en-US" sz="1800" dirty="0"/>
              <a:t> and </a:t>
            </a:r>
            <a:r>
              <a:rPr lang="en-US" sz="1800" dirty="0" err="1"/>
              <a:t>mpi</a:t>
            </a:r>
            <a:r>
              <a:rPr lang="en-US" sz="1800" dirty="0"/>
              <a:t> according to them)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In case of blocking ones (e.g., the hotline refusing to help with something for some reason), let me know please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489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TCV experiments modelling | 30/04/2025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4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Annual workshop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44026588-F8F9-4B75-9960-975029B1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699542"/>
            <a:ext cx="8448913" cy="3888432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No news yet for call for extension of TSVV projects: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No info on final scope of projects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No info on calendar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Plan our annual workshop for early autumn to: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dirty="0"/>
              <a:t>Review the project progress =&gt; report @ general meeting beginning of November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dirty="0"/>
              <a:t>Prepare / finalize our response to the 2026 – 2027 call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Questions to answer today: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When? =&gt; Doodle (PET 22-26/09 and FEC 13-17/10)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Where? =&gt; DTU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How long? =&gt; 3 days</a:t>
            </a:r>
          </a:p>
        </p:txBody>
      </p:sp>
    </p:spTree>
    <p:extLst>
      <p:ext uri="{BB962C8B-B14F-4D97-AF65-F5344CB8AC3E}">
        <p14:creationId xmlns:p14="http://schemas.microsoft.com/office/powerpoint/2010/main" val="141406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Latest publications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TCV experiments modelling | 30/04/2025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19231"/>
              </p:ext>
            </p:extLst>
          </p:nvPr>
        </p:nvGraphicFramePr>
        <p:xfrm>
          <a:off x="394002" y="729871"/>
          <a:ext cx="8138438" cy="2925564"/>
        </p:xfrm>
        <a:graphic>
          <a:graphicData uri="http://schemas.openxmlformats.org/drawingml/2006/table">
            <a:tbl>
              <a:tblPr/>
              <a:tblGrid>
                <a:gridCol w="8138438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Turbulence vs magnetic shear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96251">
                <a:tc>
                  <a:txBody>
                    <a:bodyPr/>
                    <a:lstStyle/>
                    <a:p>
                      <a:r>
                        <a:rPr lang="it-IT" sz="14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Z Tecchiolli et al : 26th May 2025 | DocumentID : 40550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389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Magnetic shear effects on ballooning turbulence in the boundary of fusion devices</a:t>
                      </a:r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48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Physics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of Plasmas, 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04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428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57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2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70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462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40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3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6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881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Today’s meeting agenda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TCV experiments modelling | 30/04/2025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70F9BAE-1334-4CBE-81B8-D072A6C7E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774945"/>
            <a:ext cx="7452320" cy="3759087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72000" y="4155926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</a:rPr>
              <a:t>Upload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https://indico.euro-fusion.org/event/2970/</a:t>
            </a:r>
            <a:r>
              <a:rPr lang="fr-FR" dirty="0"/>
              <a:t> or </a:t>
            </a:r>
            <a:r>
              <a:rPr lang="fr-FR" dirty="0" err="1"/>
              <a:t>send</a:t>
            </a:r>
            <a:r>
              <a:rPr lang="fr-FR" dirty="0"/>
              <a:t> to me </a:t>
            </a:r>
            <a:r>
              <a:rPr lang="fr-FR" dirty="0" err="1"/>
              <a:t>please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19239</TotalTime>
  <Words>363</Words>
  <Application>Microsoft Office PowerPoint</Application>
  <PresentationFormat>Affichage à l'écran (16:9)</PresentationFormat>
  <Paragraphs>46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Thème Office</vt:lpstr>
      <vt:lpstr>TSVV3 – Regular advancement meeting 28/05/2025 – TCV experiments modelling and neutrals Project news</vt:lpstr>
      <vt:lpstr>Today’s meeting agenda</vt:lpstr>
      <vt:lpstr>Start of Pitagora!</vt:lpstr>
      <vt:lpstr>Annual workshop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355</cp:revision>
  <cp:lastPrinted>2014-10-16T14:51:28Z</cp:lastPrinted>
  <dcterms:created xsi:type="dcterms:W3CDTF">2021-03-22T08:41:36Z</dcterms:created>
  <dcterms:modified xsi:type="dcterms:W3CDTF">2025-05-28T12:23:08Z</dcterms:modified>
</cp:coreProperties>
</file>